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6" r:id="rId5"/>
    <p:sldId id="258" r:id="rId6"/>
    <p:sldId id="259" r:id="rId7"/>
    <p:sldId id="260" r:id="rId8"/>
    <p:sldId id="268" r:id="rId9"/>
    <p:sldId id="267" r:id="rId10"/>
    <p:sldId id="262" r:id="rId11"/>
    <p:sldId id="261" r:id="rId12"/>
    <p:sldId id="263" r:id="rId13"/>
    <p:sldId id="25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D212-2FCC-4042-998E-9F27356B60F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F97A-DB86-4CE1-A2A6-26D5C38AC8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obory.ru/profile/?author=8295_MaresevYUriy" TargetMode="External"/><Relationship Id="rId2" Type="http://schemas.openxmlformats.org/officeDocument/2006/relationships/hyperlink" Target="http://sobory.ru/profile/?authorid=269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alomniki.su/countries/ru/g25/chukhloma/avraamievo-gorodetsky-monastery.htm" TargetMode="External"/><Relationship Id="rId5" Type="http://schemas.openxmlformats.org/officeDocument/2006/relationships/hyperlink" Target="http://kostroma.ru/god/monastyri/gorodekii/index.aspxhttps:/ru.wikipedia.org/wiki" TargetMode="External"/><Relationship Id="rId4" Type="http://schemas.openxmlformats.org/officeDocument/2006/relationships/hyperlink" Target="http://sobory.ru/profile/?author=2960_IlyaSmirn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85728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Авраамиево-Городецкий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монастырь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1270" name="Picture 6" descr="&amp;Acy;&amp;vcy;&amp;rcy;&amp;acy;&amp;acy;&amp;mcy;&amp;icy;&amp;iecy;&amp;vcy;&amp;ocy;-&amp;Gcy;&amp;ocy;&amp;rcy;&amp;ocy;&amp;dcy;&amp;iecy;&amp;tscy;&amp;kcy;&amp;icy;&amp;jcy; &amp;mcy;&amp;ocy;&amp;ncy;&amp;acy;&amp;scy;&amp;tcy;&amp;ycy;&amp;rcy;&amp;softcy;, &amp;Ncy;&amp;ocy;&amp;zhcy;&amp;kcy;&amp;i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22837"/>
            <a:ext cx="5154936" cy="38662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67944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Работу выполнила Парфенова Яна 8 класс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Acy;&amp;vcy;&amp;rcy;&amp;acy;&amp;acy;&amp;mcy;&amp;icy;&amp;iecy;&amp;vcy;&amp;ocy;-&amp;Gcy;&amp;ocy;&amp;rcy;&amp;ocy;&amp;dcy;&amp;iecy;&amp;tscy;&amp;kcy;&amp;icy;&amp;jcy; &amp;mcy;&amp;ocy;&amp;ncy;&amp;acy;&amp;scy;&amp;tcy;&amp;ycy;&amp;rcy;&amp;softcy;, &amp;Ncy;&amp;ocy;&amp;zhcy;&amp;kcy;&amp;i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143750" cy="536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&amp;Acy;&amp;vcy;&amp;rcy;&amp;acy;&amp;acy;&amp;mcy;&amp;icy;&amp;iecy;&amp;vcy;&amp;ocy;-&amp;Gcy;&amp;ocy;&amp;rcy;&amp;ocy;&amp;dcy;&amp;iecy;&amp;tscy;&amp;kcy;&amp;icy;&amp;jcy; &amp;mcy;&amp;ocy;&amp;ncy;&amp;acy;&amp;scy;&amp;tcy;&amp;ycy;&amp;rcy;&amp;softcy;, &amp;Ncy;&amp;ocy;&amp;zhcy;&amp;kcy;&amp;i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262810" cy="54471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5786454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Святой источник (в 100 м к югу от монастыря). На переднем плане купальня, далее - сень над источником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Acy;&amp;vcy;&amp;rcy;&amp;acy;&amp;acy;&amp;mcy;&amp;icy;&amp;iecy;&amp;vcy;&amp;ocy;-&amp;Gcy;&amp;ocy;&amp;rcy;&amp;ocy;&amp;dcy;&amp;iecy;&amp;tscy;&amp;kcy;&amp;icy;&amp;jcy; &amp;mcy;&amp;ocy;&amp;ncy;&amp;acy;&amp;scy;&amp;tcy;&amp;ycy;&amp;rcy;&amp;softcy;, &amp;Ncy;&amp;ocy;&amp;zhcy;&amp;kcy;&amp;i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143644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Лестница, ведущая к источнику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Fcy;&amp;ocy;&amp;tcy;&amp;ocy;&amp;gcy;&amp;rcy;&amp;acy;&amp;fcy;&amp;icy;&amp;yacy; &amp;Acy;&amp;vcy;&amp;rcy;&amp;acy;&amp;acy;&amp;mcy;&amp;icy;&amp;iecy;&amp;vcy;&amp;ocy;-&amp;Gcy;&amp;ocy;&amp;rcy;&amp;ocy;&amp;dcy;&amp;iecy;&amp;tscy;&amp;kcy;&amp;icy;&amp;jcy; &amp;mcy;&amp;ocy;&amp;ncy;&amp;acy;&amp;scy;&amp;tcy;&amp;ycy;&amp;rcy;&amp;softcy; (&amp;Ncy;&amp;ocy;&amp;zhcy;&amp;kcy;&amp;icy;&amp;ncy;&amp;ocy; (&amp;Kcy;&amp;ocy;&amp;scy;&amp;tcy;&amp;rcy;&amp;ocy;&amp;mcy;&amp;scy;&amp;kcy;&amp;acy;&amp;yacy; &amp;ocy;&amp;bcy;&amp;lcy;&amp;acy;&amp;scy;&amp;tcy;&amp;softcy;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458390" cy="5161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474345"/>
            <a:ext cx="45760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Восстановление монастыря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августа 1990 года на территории монастыря был совершён молебен и заупокойная лития по почившей братии, у мощей преподобного Авраамия было пропето величание ему. В июне 1991 года начались восстановительные работы.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1992 году был восстановлен Никольский надвратный храм. Весной 1993 года был найден и расчищен колодец, выкопанный преподобным Авраамием. Осенью 1993 года был установлен и освящён крест на колокольне. Летом 1994 года был освящён собор в честь иконы Божией Матери «Умиление», в 1996 году были освящены все три его престола. В 1997 году на территории монастыря была возведена часовня в память о 400-летии со дня рождения основателя русской ветви рода Лермонтовых Джорджа (Георгия)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Лермонта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похороненного на территории монастыря.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291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 фотографий: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oldboy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 Снято: 11 мая 2014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Маресев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Юрий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июля 2009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Илья Смирнов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февраля 2008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Илья Смирнов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февраля 2008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http://kostroma.ru/god/monastyri/gorodekii/index.aspxhttps://ru.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wikipedia.org/wiki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http://palomniki.su/countries/ru/g25/chukhloma/avraamievo-gorodetsky-monastery.htm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берегу Чухломского озера, рядом с селом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Ножкино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находится Свято-Покровский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Авраамиево-Городецкий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мужской монастырь.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Назать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достопремечательностью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сложно. Он живет своей жизнью, реставрируется, послушники сажают картошку. Вдоль берега, на деревьях, установлены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пчелинные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бортья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сбора меду. Внизу, около берега святой источник с купелью, куда, когда там купаются девушки, может потихоньку сбегаться местная молодежь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подсматривать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fototerra.ru/image.html?id=121465&amp;size=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Scy;&amp;vcy;&amp;yacy;&amp;tcy;&amp;ocy;-&amp;Pcy;&amp;ocy;&amp;kcy;&amp;rcy;&amp;ocy;&amp;vcy;&amp;scy;&amp;kcy;&amp;icy;&amp;jcy; &amp;Acy;&amp;vcy;&amp;rcy;&amp;acy;&amp;acy;&amp;mcy;&amp;icy;&amp;iecy;&amp;vcy;&amp;ocy;-&amp;Gcy;&amp;ocy;&amp;rcy;&amp;ocy;&amp;dcy;&amp;iecy;&amp;tscy;&amp;kcy;&amp;icy;&amp;jcy; &amp;mcy;&amp;ucy;&amp;zhcy;&amp;scy;&amp;kcy;&amp;ocy;&amp;jcy; &amp;mcy;&amp;ocy;&amp;ncy;&amp;acy;&amp;scy;&amp;tcy;&amp;ycy;&amp;rcy;&amp;softcy;"/>
          <p:cNvPicPr>
            <a:picLocks noChangeAspect="1" noChangeArrowheads="1"/>
          </p:cNvPicPr>
          <p:nvPr/>
        </p:nvPicPr>
        <p:blipFill>
          <a:blip r:embed="rId2" cstate="print"/>
          <a:srcRect t="12651" b="9638"/>
          <a:stretch>
            <a:fillRect/>
          </a:stretch>
        </p:blipFill>
        <p:spPr bwMode="auto">
          <a:xfrm>
            <a:off x="2298160" y="116632"/>
            <a:ext cx="5224730" cy="2592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996952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преданиям, преподобный Авраамий родился в Ростове Великом, его мирское имя и год рождения нам неизвестны. По сообщению его древнейшего жития, опубликованного незадолго до революции, первоначально преподобный Авраамий подвизался в Вознесенском Печерском монастыре вблизи Нижнего Новгорода, откуда перешел в Троице-Сергиев монастырь, где был пострижен в монашество преподобным Сергием. Проведя в обители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радонежских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лесах несколько лет, преподобный Авраамий, как говорится в его житии, «по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мнозех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же трудах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пощении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восхотя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конечного безмолвия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просяще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то благословения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руководца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своего, святого отца Сергия». Преподобный Сергий, «видев успех и тщание его &lt;...&gt; благослови блаженного Авраамия идти в пустыню». В поисках места для уединения преподобный Авраамий ушел из Троице-Сергиева монастыря в костромские пределы, в тогдашнее Галичское княжество. В житии сказано, что «Богом водим» преподобный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прииде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озеру Галичскому». С этого времени начинается служение святого на костромской земле. Уединенно живущий на берегу Галичского озера подвижник, как магнитом, притягивает к себе людей, и мирян, и иноков. Вскоре происходит чудесное явление преподобному иконы Божией Матери «Умиление» (позднее Авраамия на образах будут всегда изображать с этой небольшой иконой в руках). На протяжении не скольких десятилетий преподобный Авраамий последовательно основывает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галичско-чухломском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крае четыре монастыря, посвященных Божией Матери.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357826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Монастырь основан в XIV веке преподобным Авраамием Чухломским, учеником  Сергия Радонежского (уже после того, как им же был основан Успенский монастырь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наГаличском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озере). Уже при жизни преподобного Авраамия была возведена деревянная Покровская церковь, а число насельников превысило сотню человек. Незадолго до кончины (1375 год) святой Авраамий удалился из монастыря в уединённый скит вблизи обители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&amp;Acy;&amp;vcy;&amp;rcy;&amp;acy;&amp;acy;&amp;mcy;&amp;icy;&amp;iecy;&amp;vcy;&amp;ocy;-&amp;Gcy;&amp;ocy;&amp;rcy;&amp;ocy;&amp;dcy;&amp;iecy;&amp;tscy;&amp;kcy;&amp;icy;&amp;jcy; &amp;mcy;&amp;ocy;&amp;ncy;&amp;acy;&amp;scy;&amp;tcy;&amp;ycy;&amp;rcy;&amp;softcy;, &amp;Ncy;&amp;ocy;&amp;zhcy;&amp;kcy;&amp;i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596184" cy="5049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Fcy;&amp;ocy;&amp;tcy;&amp;ocy;&amp;gcy;&amp;rcy;&amp;acy;&amp;fcy;&amp;icy;&amp;yacy; &amp;Acy;&amp;vcy;&amp;rcy;&amp;acy;&amp;acy;&amp;mcy;&amp;icy;&amp;iecy;&amp;vcy;&amp;ocy;-&amp;Gcy;&amp;ocy;&amp;rcy;&amp;ocy;&amp;dcy;&amp;iecy;&amp;tscy;&amp;kcy;&amp;icy;&amp;jcy; &amp;mcy;&amp;ocy;&amp;ncy;&amp;acy;&amp;scy;&amp;tcy;&amp;ycy;&amp;rcy;&amp;softcy; (&amp;Ncy;&amp;ocy;&amp;zhcy;&amp;kcy;&amp;icy;&amp;ncy;&amp;ocy; (&amp;Kcy;&amp;ocy;&amp;scy;&amp;tcy;&amp;rcy;&amp;ocy;&amp;mcy;&amp;scy;&amp;kcy;&amp;acy;&amp;yacy; &amp;ocy;&amp;bcy;&amp;lcy;&amp;acy;&amp;scy;&amp;tcy;&amp;softcy;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3857652" cy="57576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404664"/>
            <a:ext cx="43577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Каменное строительство в обители началось в начале XVII века. В 1608 году «по вере и обещанию» царя Василия Ивановича Шуйского и по благословению патриарха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Гермогена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был заложен каменный храм в честь Покрова Пресвятой Богородицы. Однако после свержения Василия Шуйского строительство приостановилось и было завершено лишь к 1631 году. Храм являлся первым каменным храмом в северной части Костромского края. Под спудом храма находились мощи преподобного Авраамия.</a:t>
            </a:r>
          </a:p>
          <a:p>
            <a:pPr indent="4460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конце 1640-х годов каменное строительство продолжилось. До конца XVII века были построены каменные Святые врата с надвратной церковью и двухэтажный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трёхшатровый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храм Рождества Христова. В конце XVII века по указу Петра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один из колоколов с колокольни Покровского собора был снят и отправлен в Москву на Пушечный двор. Долгое время монастырь пребывал в упадке. В 1848 году была разобрана колокольня Покровского собора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48" y="285728"/>
            <a:ext cx="464347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1857 году на месте Ильинского придела Покровского храма началось строительство нового собора в честь иконы Божией Матери «Умиление». Пятиглавый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четырёхстолпный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собор был построен на основе образцового проекта К. А. тона и освящён в 1867 году.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Вскоре после освящения нового собора был разобран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трёхшатровый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храм Рождества Христова. В 1870-х гг. была построена пятиярусная колокольня по образцу колокольни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Симаноке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монастыря в Москве (также проект К.А. Тона). Как и в случае с собором, первоначальный проект был упрощён.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1808 году в монастыре была установлена серебряно-медная рака над мощами преподобного Авраамия. В 1895 году на средства чухломских крестьян-отходников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питерщиков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была изготовлена новая рака из серебра, представлявшая собой памятник ювелирного искусства того времени.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 колодцем, выкопанным преподобным Авраамием, стояла деревянная часовня, ежегодно к этому месту совершался многолюдный крестный ход из монастыря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&amp;Acy;&amp;vcy;&amp;rcy;&amp;acy;&amp;acy;&amp;mcy;&amp;icy;&amp;iecy;&amp;vcy;&amp;ocy;-&amp;Gcy;&amp;ocy;&amp;rcy;&amp;ocy;&amp;dcy;&amp;iecy;&amp;tscy;&amp;kcy;&amp;icy;&amp;jcy; &amp;mcy;&amp;ocy;&amp;ncy;&amp;acy;&amp;scy;&amp;tcy;&amp;ycy;&amp;rcy;&amp;softcy;, &amp;Ncy;&amp;ocy;&amp;zhcy;&amp;kcy;&amp;i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649529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Acy;&amp;vcy;&amp;rcy;&amp;acy;&amp;acy;&amp;mcy;&amp;icy;&amp;iecy;&amp;vcy;&amp;ocy;-&amp;Gcy;&amp;ocy;&amp;rcy;&amp;ocy;&amp;dcy;&amp;iecy;&amp;tscy;&amp;kcy;&amp;icy;&amp;jcy; &amp;mcy;&amp;ocy;&amp;ncy;&amp;acy;&amp;scy;&amp;tcy;&amp;ycy;&amp;rcy;&amp;softcy;, &amp;Ncy;&amp;ocy;&amp;zhcy;&amp;kcy;&amp;i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3333752" cy="25044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000371"/>
            <a:ext cx="8104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Начиная с первой половины XV века в монастырь делали вклады галичские, а затем и московские князья, местные дворяне жертвовали обители «на помин души» свои вотчины и угодья. К середине XV века монастырю принадлежали соляная варница и доли в нескольких варницах в Соли Галицкой (Солигаличе). В 1450 году эти варницы были освобождены от всех пошлин. Во второй половине XV века Иван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дал монастырю исключительное право на рыбную ловлю в реках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Вёксе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Святице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Соне и Мокше. К 1622 году на территории современных Чухломского, Галичского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Солигаличского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районов монастырю принадлежали 1 погост, 2 сельца, 29 деревень, 3 починка и 7 пустошей, а также монастырь имел своё подворье на посаде в Галиче.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1764 году в результате реформы Екатерины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монастырь был выведен за штат и лишён всех вотчин.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начала XIX века особый размах приобрели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Авраамиевские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ярмарки, приуроченные к престольным праздникам монастыря и проходившие у её стен. Проводились 4 ярмарки, три из них – в июле, одна – в октябре.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572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1912 году  монастырь имел 337 десятин земли, в нём было три храма. В число святынь обители входили: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Мощи преподобного Авраамия;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почитаемая чудотворной икона Божией Матери «Умиление», называемая Галичской или Чухломской;</a:t>
            </a:r>
          </a:p>
          <a:p>
            <a:pPr indent="354013"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местночтимая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икона преподобного Авраамия;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Вериги  преподобного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Аврамия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монастыре находились могилы княжны Елены Владимировны Долгорукой и представителей старинных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родовЛермонтовых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Мамаевых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начале XX века монастырь обладал развитым хозяйством, в котором использовались новейшие сельскохозяйственные машины, применялись лучшие сорта семян и удобрения.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&amp;Acy;&amp;vcy;&amp;rcy;&amp;acy;&amp;acy;&amp;mcy;&amp;icy;&amp;iecy;&amp;vcy;&amp;ocy;-&amp;Gcy;&amp;ocy;&amp;rcy;&amp;ocy;&amp;dcy;&amp;iecy;&amp;tscy;&amp;kcy;&amp;icy;&amp;jcy; &amp;mcy;&amp;ocy;&amp;ncy;&amp;acy;&amp;scy;&amp;tcy;&amp;ycy;&amp;rcy;&amp;softcy;, &amp;Ncy;&amp;ocy;&amp;zhcy;&amp;kcy;&amp;i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14686"/>
            <a:ext cx="4893503" cy="3262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Acy;&amp;vcy;&amp;rcy;&amp;acy;&amp;acy;&amp;mcy;&amp;icy;&amp;iecy;&amp;vcy;&amp;ocy;-&amp;Gcy;&amp;ocy;&amp;rcy;&amp;ocy;&amp;dcy;&amp;iecy;&amp;tscy;&amp;kcy;&amp;icy;&amp;jcy; &amp;mcy;&amp;ocy;&amp;ncy;&amp;acy;&amp;scy;&amp;tcy;&amp;ycy;&amp;rcy;&amp;softcy;, &amp;Ncy;&amp;ocy;&amp;zhcy;&amp;kcy;&amp;i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929198"/>
            <a:ext cx="2357454" cy="176947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214290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1919 году обитель была лишена права юридического лица, однако архимандриту Серапиону с братией удалось зарегистрироваться как приходской общине. Весной 1922 года у монастыря были конфискованы ценности, в том числе серебряная рака с гробницы преподобного Авраамия. По причине конфискации имущества монастыря Чухломской уезд вышел на первое место в Костромской губернии по количеству изъятого церковного серебра, уступив только Костроме.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середине 1920-х гг. в монастырские здания из Чухломы был перемещён детский дом. Это послужило поводом для окончательного закрытия монастыря в 1928 году, так как он, по мнению властей, отрицательно влиял на души детей. В середине 30-х годов братия была расстреляна.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закрытия часть имущества монастыря была передана детскому дому (закрыт в 1930-е годы), часть – чухломскому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судайскому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клубам. Часовня была передана на постройку одной из крестьянок. Предполагалось разместить на территории обители дом отдыха для рабочих и служащих Чухломского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Солигаличского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уездов.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1930-е годы в храмовых зданиях монастыря разместилось зернохранилище, в 1935 году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Жаровская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машинно-тракторная станция (закрыта в 1950-х гг.). В конце 1950-х годов в бывшем корпусе келий была размещена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Жаровская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семилетняя школа.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начале 1970-х годов в монастыре проводились консервационно-восстановительные работы. В 1975 году они были прекращены,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Жаровская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школа выведена с территории монастыря.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D06E6B-9085-470F-8F2F-DEB49E50DC11}"/>
</file>

<file path=customXml/itemProps2.xml><?xml version="1.0" encoding="utf-8"?>
<ds:datastoreItem xmlns:ds="http://schemas.openxmlformats.org/officeDocument/2006/customXml" ds:itemID="{C611A8F6-2B20-4EF4-AF9E-990B52CA5768}"/>
</file>

<file path=customXml/itemProps3.xml><?xml version="1.0" encoding="utf-8"?>
<ds:datastoreItem xmlns:ds="http://schemas.openxmlformats.org/officeDocument/2006/customXml" ds:itemID="{8800D6C2-0572-4CEC-8AD7-3CE7C127836F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1294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Авраамиево-Городецкий монастырь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Авраамиево-Городецкий монастырь</dc:title>
  <dc:creator>надюша</dc:creator>
  <cp:lastModifiedBy>Светлана</cp:lastModifiedBy>
  <cp:revision>9</cp:revision>
  <dcterms:created xsi:type="dcterms:W3CDTF">2015-01-02T15:05:07Z</dcterms:created>
  <dcterms:modified xsi:type="dcterms:W3CDTF">2015-01-29T22:18:29Z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