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3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3" r:id="rId6"/>
    <p:sldId id="264" r:id="rId7"/>
    <p:sldId id="265" r:id="rId8"/>
    <p:sldId id="261" r:id="rId9"/>
    <p:sldId id="266" r:id="rId10"/>
    <p:sldId id="262" r:id="rId11"/>
    <p:sldId id="258" r:id="rId12"/>
    <p:sldId id="269" r:id="rId13"/>
    <p:sldId id="270" r:id="rId14"/>
    <p:sldId id="26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7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34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all" spc="0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90000"/>
              <a:lumOff val="10000"/>
            </a:schemeClr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E%D0%B1%D1%8B%D0%BA%D0%BD%D0%BE%D0%B2%D0%B5%D0%BD%D0%BD%D1%8B%D0%B5_%D0%BA%D1%83%D0%BA%D1%83%D1%88%D0%BA%D0%B8" TargetMode="External"/><Relationship Id="rId2" Type="http://schemas.openxmlformats.org/officeDocument/2006/relationships/hyperlink" Target="http://ru.wikipedia.org/wiki/%D0%9D%D0%B0%D1%81%D1%82%D0%BE%D1%8F%D1%89%D0%B8%D0%B5_%D0%BA%D1%83%D0%BA%D1%83%D1%88%D0%BA%D0%B8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ru.wikipedia.org/wiki/%D0%A3%D1%80%D0%B0%D0%BB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erret.ru/page-129.html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ferret.ru/page-132.html" TargetMode="External"/><Relationship Id="rId5" Type="http://schemas.openxmlformats.org/officeDocument/2006/relationships/hyperlink" Target="http://www.ferret.ru/page-128.html" TargetMode="External"/><Relationship Id="rId4" Type="http://schemas.openxmlformats.org/officeDocument/2006/relationships/hyperlink" Target="http://www.ferret.ru/page-133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cosystema.ru/08nature/fish/m01.htm#tichinki" TargetMode="External"/><Relationship Id="rId2" Type="http://schemas.openxmlformats.org/officeDocument/2006/relationships/hyperlink" Target="http://www.ecosystema.ru/08nature/fish/060.htm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://www.ecosystema.ru/08nature/fish/m04.htm#jirplavnik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iki/%D0%9B%D0%B0%D1%82%D0%B8%D0%BD%D1%81%D0%BA%D0%B8%D0%B9_%D1%8F%D0%B7%D1%8B%D0%BA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079005"/>
            <a:ext cx="7772400" cy="1470025"/>
          </a:xfrm>
        </p:spPr>
        <p:txBody>
          <a:bodyPr>
            <a:normAutofit/>
          </a:bodyPr>
          <a:lstStyle/>
          <a:p>
            <a:r>
              <a:rPr lang="ru-RU" sz="5400" dirty="0" err="1" smtClean="0">
                <a:latin typeface="Times New Roman" pitchFamily="18" charset="0"/>
                <a:cs typeface="Times New Roman" pitchFamily="18" charset="0"/>
              </a:rPr>
              <a:t>Межевской</a:t>
            </a:r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 район</a:t>
            </a:r>
            <a:endParaRPr lang="ru-RU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Светлана\Desktop\915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168" y="3429000"/>
            <a:ext cx="2141984" cy="278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68144" y="6093296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Ребятам о «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Красной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книге» </a:t>
            </a:r>
            <a:r>
              <a:rPr lang="ru-RU" b="1" dirty="0" smtClean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Костромской области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48064" y="116632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chemeClr val="tx2">
                    <a:lumMod val="90000"/>
                    <a:lumOff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«Красная книга – это документ совести человека, по которому каждая нация перед лицом мира несет ответственность за сокровища своей природы»</a:t>
            </a:r>
            <a:endParaRPr lang="ru-RU" dirty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99592" y="551317"/>
            <a:ext cx="727280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Какалия</a:t>
            </a:r>
            <a:r>
              <a:rPr lang="ru-RU" sz="24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копьевидная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Syneilesis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Cacalia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hastata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L. Другие названия: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недоспелка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гусиная лапка. Ботаническое описание: многолетнее травянистое растение из семейства сложноцветных. Высота 60-210 см. Стебель одиночный, крепкий, прямой, голый, под соцветием железисто-пушистый. Толщина у основания до 8-10 мм. Листья только стеблевые, очередные, от 5 до 25 см длиной и шириной на клиновидных, снизу пушистых черешках. Лопасти и верхушка листа острые, край острозубчатый. Самые верхние листья широколанцетовидные, на коротких черешках. Цветки в корзинках, в свою очередь собранных в довольно крупные пирамидальные метелки, обоеполые, трубчатые, желтовато-беловатые. Корзинки цилиндрические с пушистой оберткой. Плод - цилиндрическая,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палочкообразная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ребристая, голая семянка с хохолком. Растение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вегетирует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с мая по сентябрь. Цветет в июле, семена дает в августе. Размножают семенами и делением весной. Подходит для сада природного типа. 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284984"/>
            <a:ext cx="2808312" cy="3065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26237"/>
      </p:ext>
    </p:extLst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" y="116632"/>
            <a:ext cx="8229600" cy="11430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Животные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556792"/>
            <a:ext cx="4824536" cy="252376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B050"/>
                </a:solidFill>
              </a:rPr>
              <a:t>Глухая кукушка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Кедровка европейская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Летяга</a:t>
            </a:r>
          </a:p>
          <a:p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Норка </a:t>
            </a:r>
            <a:r>
              <a:rPr lang="ru-RU" sz="2000" b="1" dirty="0">
                <a:solidFill>
                  <a:schemeClr val="bg1">
                    <a:lumMod val="50000"/>
                  </a:schemeClr>
                </a:solidFill>
              </a:rPr>
              <a:t>северная </a:t>
            </a:r>
            <a:r>
              <a:rPr lang="ru-RU" sz="2000" b="1" dirty="0" smtClean="0">
                <a:solidFill>
                  <a:schemeClr val="bg1">
                    <a:lumMod val="50000"/>
                  </a:schemeClr>
                </a:solidFill>
              </a:rPr>
              <a:t>европейская</a:t>
            </a:r>
          </a:p>
          <a:p>
            <a:r>
              <a:rPr lang="ru-RU" sz="2000" b="1" dirty="0">
                <a:solidFill>
                  <a:schemeClr val="bg1"/>
                </a:solidFill>
              </a:rPr>
              <a:t>Кулик </a:t>
            </a:r>
            <a:r>
              <a:rPr lang="ru-RU" sz="2000" b="1" dirty="0" smtClean="0">
                <a:solidFill>
                  <a:schemeClr val="bg1"/>
                </a:solidFill>
              </a:rPr>
              <a:t>– сорока</a:t>
            </a:r>
          </a:p>
          <a:p>
            <a:r>
              <a:rPr lang="ru-RU" sz="2000" b="1" dirty="0" smtClean="0">
                <a:solidFill>
                  <a:schemeClr val="bg1"/>
                </a:solidFill>
              </a:rPr>
              <a:t>Ящерица прыткая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Хариус </a:t>
            </a:r>
            <a:r>
              <a:rPr lang="ru-RU" sz="2000" b="1" dirty="0" smtClean="0">
                <a:solidFill>
                  <a:srgbClr val="FFC000"/>
                </a:solidFill>
              </a:rPr>
              <a:t>европейский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092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7173" y="188640"/>
            <a:ext cx="3712779" cy="42934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Глухая кукушка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птиц из подсемейства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2" tooltip="Настоящие кукушки"/>
              </a:rPr>
              <a:t>настоящих кукушек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. По размерам немного меньше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3" tooltip="Обыкновенные кукушки"/>
              </a:rPr>
              <a:t>обыкновенной кукушки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, по внешнему виду, поведению и всем повадкам почти неотличима от неё, хотя и ведёт более скрытый образ жизни, предпочитая размножаться в глухих хвойных лесах Сибири, </a:t>
            </a:r>
            <a:r>
              <a:rPr lang="ru-RU" sz="1500" dirty="0">
                <a:latin typeface="Times New Roman" pitchFamily="18" charset="0"/>
                <a:cs typeface="Times New Roman" pitchFamily="18" charset="0"/>
                <a:hlinkClick r:id="rId4" tooltip="Урал"/>
              </a:rPr>
              <a:t>Урала</a:t>
            </a:r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 и Дальнего Востока, благодаря чему птица и получила своё название. Глухая кукушка — птица средних размеров. Самцы и самки глухой кукушки, приблизительно одинаковы по размеру, но летом различаются по окраске тела. Длина тела взрослой птицы — около 30—45 см; длина крыла — около 20 см, размах крыльев — 55 см, длина хвоста 15—18 см, живая масса от около 100 г. Имеет длинные маховые и рулевые перья.</a:t>
            </a:r>
          </a:p>
        </p:txBody>
      </p:sp>
      <p:pic>
        <p:nvPicPr>
          <p:cNvPr id="3" name="Picture 2" descr="Oriental Cuckoo front Maial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707205"/>
            <a:ext cx="2701276" cy="2116311"/>
          </a:xfrm>
          <a:prstGeom prst="rect">
            <a:avLst/>
          </a:prstGeom>
          <a:noFill/>
        </p:spPr>
      </p:pic>
      <p:pic>
        <p:nvPicPr>
          <p:cNvPr id="2050" name="Picture 2" descr="http://www.vokrugsveta.ru/photo/thumbnails/600/1839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707206"/>
            <a:ext cx="3030517" cy="211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188640"/>
            <a:ext cx="446449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Кедровка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Nucifraga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cariocatactes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Род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Кедровки, или ореховки (устар.) —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Nucifraga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caryocatactes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принадлежит семейству 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врановых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, отряда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воробьеобразных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На вид кедровка размером чуть меньше галки, коричневая (реже почти черная) в частых белых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пестринках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;  верх головы, крылья и хвост черные; конец хвоста и подхвостье белые; рулевые перья, за исключением двух средних, - с белыми кончиками. Клюв у неё большой, сильный, длинный, но довольно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тонкий. Ноги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сразу выдают принадлежность кедровки к 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врановым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: они цепкие с крепкими пальцами и длинными когтями. Оперение кедровки довольно рыхлое и мягкое, как часто бывает у лесных видов. Полет тяжелый, крылья короткие и очень широкие. Часто сидит на торчащих ветках или сухих верхушках деревьев откуда раздаётся  хриплое долгое “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рээж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” или “</a:t>
            </a:r>
            <a:r>
              <a:rPr lang="ru-RU" sz="1400" dirty="0" err="1">
                <a:latin typeface="Times New Roman" pitchFamily="18" charset="0"/>
                <a:cs typeface="Times New Roman" pitchFamily="18" charset="0"/>
              </a:rPr>
              <a:t>крэй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”. Обитает преимущественно в хвойных лесах.</a:t>
            </a:r>
          </a:p>
          <a:p>
            <a:pPr algn="just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      Питается в основном семенами кедра, лещины, дуба. Для кедровки характерна привычка прятать в укромные места семена про запас.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64717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179512" y="260350"/>
            <a:ext cx="4352925" cy="396081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Летяга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Pteromys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volans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Белка-летяга внешне похожа на небольшую короткоухую белку, но между передними и задними ногами у неё имеется широкая кожная складка, покрытая шерстью — летательная перепонка, играющая роль парашюта и частично несущей поверхности при прыжках.. В отличие от других летяг, у обыкновенной летяги нет летательной перепонки между задними ногами и основанием хвоста. Хвост длинный, опушен густыми длинными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волосами.Размеры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у неё небольшие, чуть мельче белки: длина тела 12—22,8 см, хвоста — 11—13 см, масса до 170 г. Голова округлая, тупоносая, с большими и выпуклыми, в связи с сумеречным и ночным образом жизни, чёрными глазами. Уши закруглённые, без кисточек. Конечности довольно короткие, задние длиннее передних. Когти короткие, сильно изогнутые, острые. Сосков 4 пары. Мех у белки-летяги густой, мягкий, шелковистый, значительно нежнее и гуще, чем у белки. Верх тела окрашен в серебристо-серый цвет, часто с охристым или бурым оттенком, низ тела — белый с палевым налётом. Глаза окружены чёрным ободком. Хвост очень пушистый, светлее тела; волосы на нём имеют слабый «расчёс» в стороны. Зимняя шерсть особенно пышная, различных оттенков серого.</a:t>
            </a:r>
          </a:p>
          <a:p>
            <a:pPr>
              <a:defRPr/>
            </a:pPr>
            <a:endParaRPr lang="ru-RU" sz="1100" dirty="0" smtClean="0">
              <a:solidFill>
                <a:schemeClr val="tx1"/>
              </a:solidFill>
            </a:endParaRPr>
          </a:p>
        </p:txBody>
      </p:sp>
      <p:pic>
        <p:nvPicPr>
          <p:cNvPr id="3" name="Picture 9" descr="http://belhuntclub.net/images/catalog/679319f1f6375a5627105777446d504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11" y="4629149"/>
            <a:ext cx="2117725" cy="208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Содержимое 3"/>
          <p:cNvSpPr txBox="1">
            <a:spLocks/>
          </p:cNvSpPr>
          <p:nvPr/>
        </p:nvSpPr>
        <p:spPr>
          <a:xfrm>
            <a:off x="4643438" y="285750"/>
            <a:ext cx="4143375" cy="442912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</a:pPr>
            <a:r>
              <a:rPr lang="ru-RU" sz="1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Европейская норка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Mustela</a:t>
            </a:r>
            <a:r>
              <a:rPr lang="en-US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lutreola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Font typeface="Arial" charset="0"/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Этот представитель рода ласок и хорьков ближе всего к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колонку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Хотя европейская норка более всего сходна с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американской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самом деле они достаточно отдаленные родичи.</a:t>
            </a:r>
          </a:p>
          <a:p>
            <a:pPr marL="0" indent="0" algn="just">
              <a:buFont typeface="Arial" charset="0"/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Внешний облик вполне типичен для мелких куньих, однако по сравнению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горностаем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12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степным хорьком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норка сложена несколько плотнее, выглядит не столь приземистой и вытянутой. Длина тела норки 29-43 см, вес 550-800 г, длина хвоста 12-19 см. Короткие лапы с межпальцевыми перепонками, особенно широкими на задних лапах приспособление к полуводному образу жизни. Голова довольно крупная, несколько уплощена, с более короткими, чем у хорька, округлыми ушами, почти скрытыми в мехе.</a:t>
            </a:r>
          </a:p>
          <a:p>
            <a:pPr marL="0" indent="0" algn="just">
              <a:buFont typeface="Arial" charset="0"/>
              <a:buNone/>
            </a:pP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Меховой покров очень густой и плотный, хоть и невысокий, с очень густой подпушью, которая не намокает даже при длительном пребывании зверька в воде.. Окраска меха чаще всего равномерная темно-коричневая по всему телу, изредка встречаются почти черные или </a:t>
            </a:r>
            <a:r>
              <a:rPr lang="ru-RU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буровато</a:t>
            </a: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-рыжие особи. Передняя часть морды белая: в белый цвет, в отличие от американской норки, окрашена как верхняя губа, так и подбородок; иногда белые пятна появляются на горле и груди.</a:t>
            </a:r>
          </a:p>
        </p:txBody>
      </p:sp>
      <p:pic>
        <p:nvPicPr>
          <p:cNvPr id="6" name="Рисунок 7" descr="норка европейска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4" r="11365"/>
          <a:stretch>
            <a:fillRect/>
          </a:stretch>
        </p:blipFill>
        <p:spPr bwMode="auto">
          <a:xfrm>
            <a:off x="5372620" y="4852988"/>
            <a:ext cx="2871788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02106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0" y="125962"/>
            <a:ext cx="4550160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50" b="1" u="sng" dirty="0" smtClean="0">
                <a:solidFill>
                  <a:srgbClr val="FF0000"/>
                </a:solidFill>
              </a:rPr>
              <a:t> 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Кулик-сорока</a:t>
            </a:r>
            <a:r>
              <a:rPr lang="ru-RU" sz="1050" b="1" u="sng" dirty="0" smtClean="0">
                <a:solidFill>
                  <a:srgbClr val="FF0000"/>
                </a:solidFill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чрезвычайно широко распространенная птица, принадлежащая главным образом морским берегам Европы, Азии, Северной и Южной Америки, Африки и Австралии с Тасманией. Гнездится по всем крупным рекам бассейна Волги, Оби (на север до Салехарда) и Иртыша, а также и по озерам северного Казахстана, в Армении. Характер пребывания. Кулик-сорока - перелетная птица в Европе, северных частях Азии и в Северной Америке; в более южных частях ареала - оседлая или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бродячая.Птицы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гнездящиеся у берегов Балтийского и Северного морей, совершают, в сущности, небольшие кочевки и могут быть встречены зимой в Дании и южной Норвегии. Птицы побережий Баренцева моря - настоящие перелетные. Они перезимовывают в северо-востоке Африке (к востоку до Туниса) и в небольшом числе даже вдоль западных берегов Африки до Гамбии, а также по берегам Красного моря и, в некотором количестве, Англо-Египетского Судана и Сомали.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Гнездится на Курилах; бывает в Японии, но, по-видимому, не гнездится; гнездится в Корее, по-видимому, гнездится по большим рекам и побережью Приморья (отдельные летние находки,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Шульпин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1936).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Мейзе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(1934) утверждает, что эти птицы гнездятся в Манчжурии, может быть гнездятся и по среднему Амуру (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Штегман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1930).Биотоп. Морские берега; по Благосклонову, главным образом широкая каменистая литораль, богатая моллюсками. Изредка кулик-сорока гнездится и на внутренних озерах (Швеция), на реках (одиночки по среднему течению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Эмса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Германии; редко - по среднему течению Печоры). Не избегает и частей реки, протекающих по сплошным лесам.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427313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293096"/>
            <a:ext cx="3879960" cy="248542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897" y="116632"/>
            <a:ext cx="3976678" cy="37625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ЯЩЕРИЦА ПРЫТКАЯ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Lacerta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agilis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 или обыкновенная ящерица, широко распространена в Евразии от Южной Англии и восточной половины Франции на западе до Южного Забайкалья, Северо-Западного Китая и Северной Монголии на востоке. На севере она местами доходит до 60° с.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., тогда как на юге распространение ее ограничено северной частью Балканского полуострова, Северо-Восточной Турцией и прилежащими районами Северо-Западного Ирана. Молодые ящерицы этого вида сверху буровато-серого или коричневатого цвета с тремя светлыми узкими, окантованными черным полосками, средняя из которых тянется вдоль хребта, а обе боковые проходят по сторонам спины и теряются на хвосте. На боках тела в один ряд расположены обычно мелкие белые глазки. С возрастом эта раскраска меняется. Светлые туловищные полоски расплываются и становятся менее ясными, а вдоль хребта проступают отдельные неправильной формы темно-бурые или совершенно черные пятна, располагающиеся в один или два параллельных ряда, причем в последнем случае они бывают разделены светлой срединной линией. Сильно меняется и расцветка тела. У самцов оно приобретает салатную, оливковую или зеленую окраску, у самок же становится коричневым, или коричневато-бурым, или гораздо реже зеленым, как у самцов.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yacheris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0897" y="4293097"/>
            <a:ext cx="3976678" cy="2485424"/>
          </a:xfrm>
          <a:prstGeom prst="rect">
            <a:avLst/>
          </a:prstGeom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2"/>
          <p:cNvSpPr txBox="1">
            <a:spLocks/>
          </p:cNvSpPr>
          <p:nvPr/>
        </p:nvSpPr>
        <p:spPr>
          <a:xfrm>
            <a:off x="1115616" y="116633"/>
            <a:ext cx="7704087" cy="237626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>
                    <a:lumMod val="90000"/>
                    <a:lumOff val="10000"/>
                  </a:schemeClr>
                </a:solidFill>
                <a:latin typeface="Constantia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charset="0"/>
              <a:buNone/>
              <a:defRPr/>
            </a:pPr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Хариус европейский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Thymallus</a:t>
            </a:r>
            <a:r>
              <a:rPr 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thymallus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европейского хариуса (в отличие от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сибирского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верхняя челюсть не заходит за передний край глаза,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жаберных тычинок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19-30,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зубы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 челюстях слабые.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Окраска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серебристая, спина более темная. На спинном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плавнике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несколько параллельных рядов темных пятен, на боках буроватые продольные полоски. Своеобразная визитная карточка хариуса в нерестовый период — его большой, похожий на флаг, спинной плавник, “расшитый” узором из пятен или полос, в целом окраска становится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ярче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на спинном плавнике появляется оранжево-красная кайма. Причем форма этого плавника, рисунок и расцветка узора на нем у рыб разных видовых (подвидовых) популяции имеют заметные отличия. У молоди есть пятна (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parr-mark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 Есть на спине у хариуса и маленький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жировой плавник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подчеркивающий "благородство кровей" этой рыбы, его родственную связь с лососевыми. Хариус — близкий родственник лососевых и сиговых рыб, населяет чистые холодноводные реки и озера, предпочитая водоемы с галечным и каменистым дном. Хариус практически всеяден. 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a5_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95736" y="3284984"/>
            <a:ext cx="4874771" cy="274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315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Растения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14480" y="1214422"/>
            <a:ext cx="5904656" cy="4608512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627784" y="1218591"/>
            <a:ext cx="352839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Диплзиум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сибирский</a:t>
            </a:r>
          </a:p>
          <a:p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полулунный</a:t>
            </a:r>
          </a:p>
          <a:p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многораздельный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Баранец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обыкновенный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Калипсо луковичная</a:t>
            </a:r>
          </a:p>
          <a:p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Ладьян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трёхнадрезный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Гудейра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ползучая</a:t>
            </a:r>
          </a:p>
          <a:p>
            <a:r>
              <a:rPr lang="ru-RU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Тайник </a:t>
            </a: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сердцевидный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Тайник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яйцевидный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Берёза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приземистая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Гвоздика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песчаная</a:t>
            </a:r>
          </a:p>
          <a:p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Княжик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сибирский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Живокость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высокая</a:t>
            </a:r>
          </a:p>
          <a:p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Одноцветка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одноцветковая</a:t>
            </a:r>
          </a:p>
          <a:p>
            <a:r>
              <a:rPr lang="ru-R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Скерда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сибирская</a:t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Какалия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копьевидная</a:t>
            </a:r>
          </a:p>
          <a:p>
            <a:endParaRPr lang="ru-RU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6996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23528" y="178407"/>
            <a:ext cx="3960440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Диплазиум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сибирский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Diplazium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sibiricum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Turcz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. ex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G.Kunze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Kurata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Athyrium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crenatum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Sommerf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en-US" sz="1050" dirty="0" err="1" smtClean="0">
                <a:latin typeface="Times New Roman" pitchFamily="18" charset="0"/>
                <a:cs typeface="Times New Roman" pitchFamily="18" charset="0"/>
              </a:rPr>
              <a:t>Rupr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Распространён в Скандинавии и японо-китайском регионе. В России встречается спорадически почти по всей территории таёжной зоны, но преимущественно в Сибири и на Дальнем Востоке. В Средней России свойствен северным нечернозёмным районам; везде редок. Включён в Красную книгу Московской области. Приурочен к влажным, чаще темнохвойным лесам, лентовидно разрастается вдоль небольших лесных ручьёв или речек; предпочитает известковую почву. Весьма зимостоек (зона 2).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Многолетнее растение, с длинным ползучим корневищем. Образует красивые ажурные массивы 30 — 50 см высотой. Вайи изящные, ромбические, горизонтально расположенные, на жестких тонких черешках, отмирающие на зиму. Сегменты первого порядка в числе 15-20 пар продолговато-ланцетные, сегменты второго порядка продолговатые, иногда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выгрызанно-выемчатые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с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городчатыми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по краю лопастями. Черешки с черноватыми плёнчатыми чешуями. Сорусы овальные или округлые, выемчатые по краям.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Спороносит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июле-августе. Корневище тонкое, расползающееся. Корневая система поверхностная, слабая. Размножают спорами и делением. Требует рыхлых богатых лесных почв. Растет в тенистых или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полутенистых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местах. Влаголюбив. Весьма декоративен. Зимостоек без укрытия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enc_1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4674822"/>
            <a:ext cx="2592288" cy="200053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22872" y="178407"/>
            <a:ext cx="4101606" cy="4039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полулунный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Botrychium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lunaria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(L.)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Sw.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 России встречается по всей территории, но спорадически. С точки зрения строения бесплодного сегмента очень изменчивый вид, описанная форма не является постоянной и поэтому не имеет таксономического значения. Растет обычно одиночно, изредка небольшими колониями, в самых различных местах - на сыроватых, обычно мшистых луговинах, полянах, опушках, по склонам речных долин и оврагов, иногда на выходах мела и известняка. В зависимости от устойчивости общего экологического фона, в основном гидрологического режима, может длительное время существовать на одном и том же месте или полностью исчезать из покрова в течение 2-3 лет. Многолетнее низкое травянистое растение корневищем и одним листом длиной 4 — 20 см, разделенным примерно на половине высоты на 2 сегмента. Видовое название (полулунный) отражает внешний вид отдельных сегментов вегетативной части листа. Бесплодный сегмент кожистый, почти без черенка, продолговатый,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перистосложный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 почти супротивными полулунными сегментами (3-8 пар), голый, желто-зеленой окраски. Спороносный сегмент длинночерешковый (1 — 6 см), дважды- или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триждыперистосложный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как правило, намного длиннее бесплодного. Спорангии расположены в два ряда. Споры созревают в июне-июле. После высыпания спор лист вскоре отмирает.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int_021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2818" y="4674822"/>
            <a:ext cx="2612834" cy="197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75322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520" y="188640"/>
            <a:ext cx="3888432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Гроздовник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многораздельный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Botrychium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multifidum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S.G.Gmel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Rupr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= B.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matricariae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Spreng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=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Osmunda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multifida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S. G.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Gmelin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Botrychium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rutaefolium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A.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Видовое название (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многораздельный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 отражает внешний вид вегетативной части листа. Распространён практически по всему земному шару, за исключением пустынных районов и Африки. В России встречается в лесных районах европейской части, а также в Западной Сибири. Растёт под пологом леса, на опушках и полянах, на достаточно влажной почве, по окраинам болот и берегам морских заливов; нередко, но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спорадически.Короткокорневищное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многолетнее,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зимнезеленое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растение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растение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8-25 см высотой, с одной или двумя вегетативными листовыми пластинками и черешками, отходящими от основания или нижней части общего стержня листа. Пластинка мясистая, тёмно-зелёная,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широкотреугольная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до 7 см длиной и 10 см шириной. Доли пластинки первого порядка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двоякоперисто-рассечённые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раздельные или надрезанные, конечные дольки — яйцевидные или ромбически-яйцевидные, тупые, слабо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городчатые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Спороносная метёлка обычно треугольно-овальная, дважды- или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триждыразветвлённая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Споры созревают в июне-июле. Листья разворачиваются летом, и после спороношения спороносная часть отмирает, а вегетативная часть вайи зимует и сохраняется до следующего года ко времени развертывания нового листа. Ежегодно образуется только по одному листу и по числу листовых рубцов на корневище можно судить о возрасте растения. Подсчеты показывают, что некоторые растения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гроздовника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многораздельного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несмотря на скромные размеры, являются ровесниками обитающих рядом с ними столетних сосен.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int_02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251186"/>
            <a:ext cx="2429846" cy="15481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7984" y="260648"/>
            <a:ext cx="4320480" cy="4085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Баране́ц обыкнове́нный</a:t>
            </a:r>
            <a:r>
              <a:rPr lang="vi-VN" dirty="0"/>
              <a:t>,</a:t>
            </a:r>
            <a:r>
              <a:rPr lang="vi-VN" sz="1050" dirty="0"/>
              <a:t> </a:t>
            </a:r>
            <a:r>
              <a:rPr lang="vi-VN" sz="1050" dirty="0">
                <a:latin typeface="Times New Roman" pitchFamily="18" charset="0"/>
                <a:cs typeface="Times New Roman" pitchFamily="18" charset="0"/>
              </a:rPr>
              <a:t>или </a:t>
            </a:r>
            <a:r>
              <a:rPr lang="vi-VN" sz="1050" b="1" dirty="0">
                <a:latin typeface="Times New Roman" pitchFamily="18" charset="0"/>
                <a:cs typeface="Times New Roman" pitchFamily="18" charset="0"/>
              </a:rPr>
              <a:t>Плау́н-баранец</a:t>
            </a:r>
            <a:r>
              <a:rPr lang="vi-VN" sz="1050" dirty="0"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vi-VN" sz="1050" dirty="0">
                <a:latin typeface="Times New Roman" pitchFamily="18" charset="0"/>
                <a:cs typeface="Times New Roman" pitchFamily="18" charset="0"/>
                <a:hlinkClick r:id="rId3" tooltip="Латинский язык"/>
              </a:rPr>
              <a:t>лат.</a:t>
            </a:r>
            <a:r>
              <a:rPr lang="vi-VN" sz="105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1050" i="1" dirty="0" err="1">
                <a:latin typeface="Times New Roman" pitchFamily="18" charset="0"/>
                <a:cs typeface="Times New Roman" pitchFamily="18" charset="0"/>
              </a:rPr>
              <a:t>Hupérzia</a:t>
            </a:r>
            <a:r>
              <a:rPr lang="en-US" sz="105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050" i="1" dirty="0" err="1">
                <a:latin typeface="Times New Roman" pitchFamily="18" charset="0"/>
                <a:cs typeface="Times New Roman" pitchFamily="18" charset="0"/>
              </a:rPr>
              <a:t>selágo</a:t>
            </a:r>
            <a:r>
              <a:rPr lang="en-US" sz="1050" dirty="0">
                <a:latin typeface="Times New Roman" pitchFamily="18" charset="0"/>
                <a:cs typeface="Times New Roman" pitchFamily="18" charset="0"/>
              </a:rPr>
              <a:t>) 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Растение, имеющее такое интересное действие, только недавно получило свое восстановленное приоритетное название — баранец обыкновенный 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Huperzia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selago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(L.)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Bernh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.— вследствие выделения рода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гуперция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из рода плаунов 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Lycopodium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L. В медицинскую литературу он вошел под своим старым названием — плаун-баранец 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Lycopodium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selago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L. и относится к семейству плауновых 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Lycopodiaceae.Баранец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обыкновенный — многолетнее споровое вечнозеленое растение в виде небольшого кустика, чем отличается от стелющихся видов плауна. Несколько прямостоячих стеблей до 5—25 см. высотой часто вильчато ветвятся. Листья расположены так же, как у плаунов,— спирально и густо покрывают стебли. Они линейно-шиловидные, оттопыренные, темно-зеленые. От плаунов баранец отличается также отсутствием спороносных колосков, а споры образуются в почковидных спорангиях, расположенных у основания листочков в средней и верхней части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ветвей.Ареал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баранца занимает в России обширную территорию. В европейской части распространен по всей лесной зоне и заходит в тундру. Обилен на Карпатах, на большей части Кавказа, кроме Восточного и Южного Закавказья. В Западной Сибири встречается в более северных районах, а также на Алтае, Саянах, по всей Восточной Сибири, кроме южных районов, на Дальнем Востоке, исключая Приморье и Среднее Приамурье. Растет по мшистым хвойным лесам, а в горах — у скал и на травянистых склонах, на альпийских лугах.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barane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951" y="4625817"/>
            <a:ext cx="2446562" cy="217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21596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1520" y="188640"/>
            <a:ext cx="3744416" cy="43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Калипсо луковичная</a:t>
            </a:r>
          </a:p>
          <a:p>
            <a:pPr algn="just"/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Семейство </a:t>
            </a:r>
            <a:r>
              <a:rPr lang="ru-RU" sz="1600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Orchidaceaea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Орхидные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Высокоспециализированное семейство, крупнейшее в классе однодольных. Имеют массу приспособлений для опыления насекомыми. Образуют гигантские количества семян. Встречаются в обоих полушариях почти во всех пригодных для обитания растений областях земли.  В Мурманской области - 14 родов, 17 видов.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Calypso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bulbosa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(L.)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Oakes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- Калипсо луковичная.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Родовое название вида - по имени мифологической греческой нимфы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Calypso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Видовой эпитет указывает на наличие у растения специального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луковицеподобного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утолщения стебля,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псевдобульбы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специального запасающего органа многих орхидных. Изящная раннелетняя орхидея. Высота цветущего растения - 5-9 см. Образует ежегодно только по одному листу и одному цветку. Смена листа происходит у калипсо осенью. Новый лист уходит под снег зеленым, что можно рассматривать, как отголосок тропического происхождения орхидных.  Распространена в северной части лесной зоны 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горно-лесном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поясе Скандинавии, европейской части России, умеренной части Азии до Китая и Японии включительно, и Северной Америки, включая Аляску.  В Мурманской области встречается во влажных мшистых ельниках и смешанных лесах. Цветет в начале июня. Редкий вид.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luko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3" y="4520595"/>
            <a:ext cx="2281423" cy="222077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83968" y="198038"/>
            <a:ext cx="4608512" cy="4331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Ладьян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трехнадрезный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Corallorhiza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trifida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Chatel</a:t>
            </a:r>
            <a:r>
              <a:rPr lang="ru-RU" sz="1050" dirty="0" smtClean="0"/>
              <a:t>. </a:t>
            </a:r>
          </a:p>
          <a:p>
            <a:pPr algn="just"/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Ладьян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встречается изредка по всей лесной зоне в европейской и азиатской частях России, а также в горах Средней Азии и Кавказа, на севере заходит в зону тундры. Растет в Западной Европе, Малой Азии, Монголии, Китае, Японии, Северной Америке.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Ладьян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растет в лиственных, хвойных и смешанных лесах с разреженным травяным покровом, часто на обнаженной почве или среди мхов. Поднимается в горы до высоты 2000 м. Предпочитает тенистые, хорошо увлажненные участки, к богатству и реакции почвы довольно безразличен. На севере ареала встречается на открытых местах—на луговинах, в тундровых сообществах. Растение лишено хлорофилла. Корневище беловатое, разветвлено на короткие веточки, напоминая коралл. Стебли прямые, тонкие, голые, желтоватые, 10 — 25(30) см высоты, с 3 — 4 перепончатыми влагалищами (листовые пластинки редуцированы). Кисть рыхлая, 3—8 см длины, с 2 — 10 цветками. Прицветники маленькие, ланцетные, заостренные, 1,5 — 2 мм длины, значительно короче завязи. Цветки поникающие, листочки околоцветника продолговато-ланцетные, туповатые, с одной жилкой, 4 — 6 мм длины, желтовато- или зеленовато-беловатые, иногда с красновато-бурыми кончиками. Губа почти равна им, ниже середины трехлопастная, с боковыми лопастями маленькими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зубчикообразными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и конечной долей большой беловатой, близ основания с двумя красноватыми продольными полосками и крапинками. Цветет в мае-июне. Размножается в основном семенами. После прорастания семени длительное время находится под землей, сначала в виде клубенька, позже — разветвленного корневища. Опыляется с помощью мелких насекомых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pic>
        <p:nvPicPr>
          <p:cNvPr id="8" name="Рисунок 7" descr="ena_27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4529993"/>
            <a:ext cx="1949346" cy="2226163"/>
          </a:xfrm>
          <a:prstGeom prst="rect">
            <a:avLst/>
          </a:prstGeom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7354" y="301891"/>
            <a:ext cx="4024606" cy="44088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Гудайера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ползучая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/>
              <a:t>(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Орхидные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Goodyera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repens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 (L.) R. 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ru-RU" sz="1050" dirty="0" err="1">
                <a:latin typeface="Times New Roman" pitchFamily="18" charset="0"/>
                <a:cs typeface="Times New Roman" pitchFamily="18" charset="0"/>
              </a:rPr>
              <a:t>Orchidaceae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Краткое описание. Травянистый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ползучекорневищный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вечнозеленый многолетник. Корневище шнуровидное, горизонтально растущее в лесной подстилке с немногочисленными придаточными корнями. Корневищный участок состоит из 5–12 удлиненных междоузлий с чешуевидными листьями и пазушными почками. Зеленые сочные эллиптически заостренные листья собраны в розетку в числе 4–8, до 3–4 см дл. с сеточкой из жилок, которые часто бывают желтоватыми или беловатыми. Стебель 6–25 см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выс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., хрупкий, круглый несет мелкие линейно-ланцетные листья. Соцветие – однобокий колос, 4–5 см, из 10–30 мелких белых или желтоватых цветков. Наружные листочки околоцветника овальные, средний срастается с 2 листочками внутреннего круга, образуя шлем, длина листочков 3–4 мм. Губа без шпорца, сильно вогнутая, до 2 мм дл., на конце с треугольным носиком. Завязь нижняя, почти сидячая,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железисто-коротковолосистая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Плод — коробочка.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Распространение. Голарктический вид, приурочен к холодным и умеренным областям Северного полушария, тесно связан с ареалом хвойных пород, а развитие широколиственных лесов привело к ее исчезновению в Европе. Широкое прерывистое распространения вида и его малая изменчивость свидетельствует о значительной древности. Встречается в европейской и азиатской частях России, Западной Европе, Северной Америке, Малой Азии, Афганистане, Гималаях. </a:t>
            </a:r>
          </a:p>
        </p:txBody>
      </p:sp>
      <p:pic>
        <p:nvPicPr>
          <p:cNvPr id="5" name="Рисунок 4" descr="goodyera132_t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4750718"/>
            <a:ext cx="1428760" cy="19461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99992" y="301891"/>
            <a:ext cx="43204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Тайник сердцевидный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Listera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cordata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(L.) R.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Br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(1813)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ПОКРЫТОСЕМЕННЫЕ СЕМЕЙСТВО ОРХИДНЫЕ, ЯТРЫШНИКОВЫЕ –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ORCHIDACEAE.Морфология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 Стебель до 20 см высотой. Листья с сердцевидным основанием, на верхушке с коротким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остроконечием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Кисть редкая, цветки на прямых или слегка скрученных ножках. Листочки околоцветника мелкие, отклоненные, наружные - зеленые, внутренние и губа - фиолетово-пурпуровые. Губа длиннее остальных листочков околоцветника, продолговатая, рассеченная до середины на 2 узколанцетные лопасти, часто с зубчиком между ними, при основании с каждой стороны с острым ланцетным зубчиком.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Распространение.  Известно местонахождение на Салаире (у бывшего пос. Малиновка). Растет в умеренной зоне по всей территории России. Вне России ареал захватывает Европу и Северную Америку.</a:t>
            </a:r>
          </a:p>
          <a:p>
            <a:pPr algn="just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Экология и биология. Встречается в пихтово-еловых лесах. Цветет в июле, плодоносит 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августе.Тенденция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изменения ареала и численности вида.  Не изучена вследствие отсутствия материалов из северных и восточных районов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области.Лимитирующие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факторы. Вид с узкой экологической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амплитудой.Меры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охраны.  Следует взять под контроль выявленные популяции вида с последующим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заповедованием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tai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90388" y="4750718"/>
            <a:ext cx="1300023" cy="1946143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403244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Береза приземистая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Betula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humilis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Schrank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- кустарник до 2 м высоты с прямыми ветвями и черно-бурой корой. Побеги густо покрыты желтоватыми бородавочками, редко опушены. Почки овальные, слегка опушенные. Листья на коротких черешках, яйцевидные или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округлояйцевидные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в основании округлые, на верхушке коротко заостренные,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крупногородчатые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, молодые опушенные, позднее сверху Голые, темно-зеленые, снизу более светлые, опушенные по жилкам. Тычиночные сережки мелкие, на безлистных ветках, пестичные до 1,7 см длины, на коротких пушистых черешках. Плод - мелкий суженый с боков широкоэллиптический с узкими крыльями орех. Цветет в мае, плодоносит в августе -начале сентябре. Ветки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повислые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, красно-бурые, густо посаженными смолистыми бородавочками. Почки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заостренные,покрыты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черепитчато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расположенными чешуями, клейкие . Листочки на длинных черешках, очередные, треугольные или ромбические с клиновидным основанием,  верхушка оттянутые, по краю дважды острозубчатые, молодые клейкие, голые или редко опушенные, позднее голые, покрыты железистыми бородавками, сверху ярко-, снизу светло-зеленые. Тычиночные сережки по 2—3 на концах ветвей, пестичные одиночные на укороченных боковых веточках, сначала торчащие, затем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повислые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 Плод - мелкий орех с крыльями, в 2—3 раза превышающими его по ширине</a:t>
            </a:r>
            <a:r>
              <a:rPr lang="ru-RU" sz="1100" dirty="0" smtClean="0"/>
              <a:t>. </a:t>
            </a:r>
            <a:endParaRPr lang="ru-RU" sz="1100" dirty="0"/>
          </a:p>
        </p:txBody>
      </p:sp>
      <p:pic>
        <p:nvPicPr>
          <p:cNvPr id="5" name="Рисунок 4" descr="silver_birch_(betula_pendula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4609047"/>
            <a:ext cx="2880320" cy="21602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0" y="332656"/>
            <a:ext cx="403244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Гвоздика </a:t>
            </a:r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Альвуда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smtClean="0"/>
              <a:t>—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Dianthus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allwoodii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Hort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 algn="just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Огромное количество сортов многолетних гвоздик, чрезвычайно популярных в настоящее время в мире, произошло от скрещивания гвоздик перистой (D.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plumanus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 и садовой (D.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caryophyllus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). Наиболее значительный вклад в создание этих гибридных форм внес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Монтегю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Альвуд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создавший в начале XX века ряд сортов, которые впоследствии стали представлять как гвоздики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Альвуда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(D.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allwoodii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). Это короткоживущие (3-5 лет) многолетние растения, высотой 25-35 см, с душистыми махровыми цветами. Образуют плотную сизую дернину, растут быстро. Сорта очень различаются по декоративным качествам и зимостойкости. В условиях средней полосы РФ могут зимовать под укрытием лишь те, которые по виду похожи на г. перистую, то есть низенькие и мелкоцветковые. 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36c0954-909a-4836-b82c-bf3eabbf5d5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8514" y="4604985"/>
            <a:ext cx="2876955" cy="216024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202515"/>
            <a:ext cx="4032448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Княжик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сибирский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Atragene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L. (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Atragene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speciosa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Weinm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.) -деревянистая лиана из семейства лютиковых (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Ranunculaceae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), поднимающаяся вверх по стволам и ветвям деревьев и кустарников на 1 -4 м. Стебли лазящие или ползучие, тонкие, бороздчатые, опушенные. Листья супротивные, обычно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дваждытройчатосложные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с длинными опушенными черешками. Именно черешками растение обвивает опору и поднимается вверх. Листочки ланцетные или эллиптические, длиной 2-5 см и шириной 0,8-2 см, на верхушке заостренные, по краю неравно пильчато-зубчатые, сверху темно-зеленые, снизу бледно-зеленые, по жилкам опушенные.Цветки крупные, одиночные, поникающие, располагающиеся на длинных опушенных цветоносах, выходящих из пазух листьев. Чашечка из четырех белых или желтоватых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лепестковидных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чашелистиков длиной от 2,5 до 5 см. Венчик из 4-12 лепестков, похожих по форме и цвету на чашелистики, но короче их в 2-4 раза. Тычинки многочисленные в каждом цветке, равны по длине чашелистикам; их нити расширенные, густо опушены длинными волосками. Кроме нормально функционирующих тычинок, имеющих пыльники, присутствуют аномальные тычинки без пыльников, так называемые стаминодии. Пестиков в каждом цветке много, они с верхней завязью и длинными столбиками, увеличивающимися после оплодотворения и остающимися при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плодах.Цветет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в июне - августе. Плоды созревают в июле - сентябре. Плод -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многоорешек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Отдельные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плодики-орешки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разносятся ветром, парусом служат длинные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перистоопушенные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столбики.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44007" y="206842"/>
            <a:ext cx="4220007" cy="4570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Живокость высокая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Delphinium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elatum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L.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дельфиниум высокий, шпорник Живокость высокая многолетнее травянистое растение от 80 см до 2 м высотой, с коротким многоглавым корневищем и мочковатыми, серовато-коричневыми корнями. Она относится к роду живокостей из семейства лютиковых. Род объединяет 250 видов, из которых в России произрастает 103 вида. Стеблей несколько, они равномерно облиственные, простые, голые. Листья живокости очередные, длинночерешковые; пластинка листа длиной 3-7 см и шириной до 16 см пальчато-рассеченная с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продолговаторомбическими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трехлопастными или надрезанными долями. Цветы живокости собраны в негустую, простую или ветвистую в нижней части кисть. Прицветники у основания цветоножек узколинейные, цельные. Чашелистики, числом 5,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лепестковидные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синие. Лепестки живокости черные или темно-бурые. Тычинки живокости многочисленные, пестиков 3 с верхними завязями. Плод -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трехлистовка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Семена почти трехгранные, по ребрам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узкопленчатокрылатые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Цветет живокость в июле-августе, плоды созревают в августе-сентябре.  Распространена живокость по всей Сибири, в Омской области встречается в лесостепной и степной зонах. Растет живокость на лесных полянах, в разреженных лесах, по берегам рек, ручьев. Живокость сетчатоплодная массово встречается на Алтае, в Восточном Казахстане и на Южном Урале.</a:t>
            </a:r>
          </a:p>
          <a:p>
            <a:endParaRPr lang="ru-RU" sz="1050" dirty="0" smtClean="0"/>
          </a:p>
          <a:p>
            <a:r>
              <a:rPr lang="ru-RU" sz="1050" dirty="0" smtClean="0"/>
              <a:t> </a:t>
            </a:r>
          </a:p>
          <a:p>
            <a:endParaRPr lang="ru-RU" sz="1050" dirty="0" smtClean="0"/>
          </a:p>
          <a:p>
            <a:r>
              <a:rPr lang="ru-RU" sz="1050" dirty="0" smtClean="0"/>
              <a:t> </a:t>
            </a:r>
            <a:endParaRPr lang="ru-RU" sz="1050" dirty="0"/>
          </a:p>
        </p:txBody>
      </p:sp>
      <p:pic>
        <p:nvPicPr>
          <p:cNvPr id="10" name="Рисунок 9" descr="1271716396_800px-delphinium_elatum_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78784" y="4712180"/>
            <a:ext cx="2705584" cy="2029188"/>
          </a:xfrm>
          <a:prstGeom prst="rect">
            <a:avLst/>
          </a:prstGeom>
        </p:spPr>
      </p:pic>
      <p:pic>
        <p:nvPicPr>
          <p:cNvPr id="1026" name="Picture 2" descr="http://nature.baikal.ru/phs/norm/41/4168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12180"/>
            <a:ext cx="2828933" cy="2038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95032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60648"/>
            <a:ext cx="42484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Одноцветка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одноцветковая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- многолетнее травянистое растение высотой 5-15 см с в расположенным верхних слоях почвы нитевидным, ползучим, ветвистым корневищем, несущим придаточные корни и надземные прямые,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тонкоребристые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цветочные стебли. Листья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зимнезелёные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, по краю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пильчато-городчатые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или неясно пильчатые, округло-яйцевидные с клиновидным основанием 8-22 мм длиной, вдвое или лишь немного длиннее черешка. Цветоносный побег прямой, тонко ребристый и по ребрам в верхней части несёт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сосочковидные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бугорки. На верхушке его развивается только один (с этим связано русское название) крупный, до 2,5 см в диаметре, поникающий белый душистый цветок. Чашечка бело-зеленоватая, втрое короче венчика. Венчик белый, 12-25 мм в диаметре. Тычинки сидят по 2 против лепестков. Столбик в 1,5-2,5 раза длиннее завязи, прямой; рыльце с острыми лопастями в 3-4 раза толще столбика. Плод - прямостоячая, шаровидная,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пятигнездная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коробочка, 6-8 мм в диаметре, раскрывающаяся сверху. Цветёт в июне—июле. Плодоносит в августе. Семена прорастают только при наличии в почве гриба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микоризообразователя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. Молодой проросток может в течение нескольких лет вести подземный образ жизни как сапрофит, а затем осенью на нитевидном корневище формируются почки, из которых развиваются зеленые надземные побеги.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643d43221e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3933056"/>
            <a:ext cx="2160240" cy="280003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93771" y="278362"/>
            <a:ext cx="4320480" cy="31162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u="sng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Скерда</a:t>
            </a:r>
            <a:r>
              <a:rPr lang="ru-RU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сибирская 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(лат.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Crepis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sibirica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), травянистое растение семейства Астровые или Сложноцветные (лат.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Asteraceae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).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Скерда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сибирская растет в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средне-влажном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климате по всему Евразийскому материку. Растение встречается небольшими группами среди кустарников в разреженных лесах, на лугах и опушках. Корневище растения древесное утолщенное, стебли ребристые, высотой до 150 см,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опушенны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мелкими жесткими волосками. Листочки зеленные, почти копьевидные, по краям выемчатые, крупнозубчатые, морщинистые. Прикорневые листья стоят на широких черешках достигают в длину до 40 см. Цветки ярко-желтые в трубчатых обвертках, собраны в многочисленные щитковидные соцветия.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Плоды, коричневые семянки с желтовато-белым хохолком. Цветет с июня по август, плодоношение длится с июля по сентябрь. Растение медоносное, охотно употребляется животными, нередко используется людьми в приготовлении супов и витаминных салатов. </a:t>
            </a:r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Скерда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размножается семенами, с лекарственной целью наземную часть собирают и сушат в тени или в печах</a:t>
            </a:r>
            <a:r>
              <a:rPr lang="ru-RU" sz="1050" dirty="0" smtClean="0"/>
              <a:t>.</a:t>
            </a:r>
            <a:endParaRPr lang="ru-RU" sz="1050" dirty="0"/>
          </a:p>
        </p:txBody>
      </p:sp>
      <p:pic>
        <p:nvPicPr>
          <p:cNvPr id="8" name="Рисунок 7" descr="skerda_si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07961" y="3933057"/>
            <a:ext cx="4220015" cy="2800032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to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046E22-4AE0-438F-84FC-868E246262EE}"/>
</file>

<file path=customXml/itemProps2.xml><?xml version="1.0" encoding="utf-8"?>
<ds:datastoreItem xmlns:ds="http://schemas.openxmlformats.org/officeDocument/2006/customXml" ds:itemID="{5C1F3C1F-8EE7-43BD-8EC9-46E01D3B65A9}"/>
</file>

<file path=customXml/itemProps3.xml><?xml version="1.0" encoding="utf-8"?>
<ds:datastoreItem xmlns:ds="http://schemas.openxmlformats.org/officeDocument/2006/customXml" ds:itemID="{51AA0DF6-3135-4206-A110-C67C52C3E64C}"/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347</TotalTime>
  <Words>3833</Words>
  <Application>Microsoft Office PowerPoint</Application>
  <PresentationFormat>Экран (4:3)</PresentationFormat>
  <Paragraphs>77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leto</vt:lpstr>
      <vt:lpstr>Межевской район</vt:lpstr>
      <vt:lpstr>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Животные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</dc:creator>
  <cp:lastModifiedBy>Светлана</cp:lastModifiedBy>
  <cp:revision>37</cp:revision>
  <dcterms:created xsi:type="dcterms:W3CDTF">2012-11-02T14:19:37Z</dcterms:created>
  <dcterms:modified xsi:type="dcterms:W3CDTF">2013-08-01T14:52:29Z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