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08C7-4859-43BE-8F8E-7F41AE866C9C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F6EEDAC-379F-4A07-A21B-52B3509491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08C7-4859-43BE-8F8E-7F41AE866C9C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EDAC-379F-4A07-A21B-52B3509491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08C7-4859-43BE-8F8E-7F41AE866C9C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EDAC-379F-4A07-A21B-52B3509491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08C7-4859-43BE-8F8E-7F41AE866C9C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F6EEDAC-379F-4A07-A21B-52B3509491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08C7-4859-43BE-8F8E-7F41AE866C9C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EDAC-379F-4A07-A21B-52B3509491B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08C7-4859-43BE-8F8E-7F41AE866C9C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EDAC-379F-4A07-A21B-52B3509491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08C7-4859-43BE-8F8E-7F41AE866C9C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F6EEDAC-379F-4A07-A21B-52B3509491B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08C7-4859-43BE-8F8E-7F41AE866C9C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EDAC-379F-4A07-A21B-52B3509491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08C7-4859-43BE-8F8E-7F41AE866C9C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EDAC-379F-4A07-A21B-52B3509491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08C7-4859-43BE-8F8E-7F41AE866C9C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EDAC-379F-4A07-A21B-52B3509491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08C7-4859-43BE-8F8E-7F41AE866C9C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EDAC-379F-4A07-A21B-52B3509491B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0F08C7-4859-43BE-8F8E-7F41AE866C9C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6EEDAC-379F-4A07-A21B-52B3509491B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2204864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Антроповский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7900" y="115888"/>
            <a:ext cx="4248150" cy="1755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«Красная книга – это документ совести человека, по которому каждая нация перед лицом мира несет ответственность за сокровища своей природы»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95963" y="5853113"/>
            <a:ext cx="31686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Ребятам о «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Красной книге» </a:t>
            </a:r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Костромской области</a:t>
            </a:r>
            <a:endParaRPr lang="ru-RU" dirty="0">
              <a:latin typeface="Calibri" pitchFamily="34" charset="0"/>
            </a:endParaRPr>
          </a:p>
          <a:p>
            <a:pPr eaLnBrk="1" hangingPunct="1"/>
            <a:endParaRPr lang="ru-RU" dirty="0">
              <a:latin typeface="Calibri" pitchFamily="34" charset="0"/>
            </a:endParaRPr>
          </a:p>
        </p:txBody>
      </p:sp>
      <p:pic>
        <p:nvPicPr>
          <p:cNvPr id="7" name="Picture 2" descr="C:\Users\Светлана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522" y="3140968"/>
            <a:ext cx="1990725" cy="24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679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3"/>
          <p:cNvSpPr txBox="1">
            <a:spLocks/>
          </p:cNvSpPr>
          <p:nvPr/>
        </p:nvSpPr>
        <p:spPr>
          <a:xfrm>
            <a:off x="323528" y="131723"/>
            <a:ext cx="4070350" cy="4143375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Офрис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насекомоносная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Ophrys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insectifera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 небольшое травянистое растение высотой 20-40 см. Листья ланцетные, у основания стеблеобъемлющие. Немногочисленные мелкие цветки собраны в редкое колосовидное соцветие, состоящее из 4-8 цветков. Цветки по виду напоминают небольшую муху или осу - губа напоминает тело насекомого, а два других листочка внутреннего круга околоцветника - усики. Губа коричневатая, опушенная, трехлопастная, ее средняя лопасть шире боковых, с голубоватой, лишенной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опушения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поперечной полосой. Листочки внешнего круга околоцветника зеленоватые. Цветки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офрисов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лишены нектара, в них нет обильных запасов пыльцы, так характерных для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насекомоопыляемых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растений. Для привлечения насекомых эти удивительные растения используют гораздо более действенные стимулы - они выделяют летучие вещества, идентичные половым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феромонам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определенных видов насекомых. Самцы, привлеченные к цветкам, пытаются копулировать с ними, при этом они ведут себя так же, как при спаривании с самками своего вида. При этом они, как правило, задевают клейкие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поллинии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и переносят их к следующему цветку</a:t>
            </a:r>
          </a:p>
          <a:p>
            <a:pPr algn="just">
              <a:buFont typeface="Arial" charset="0"/>
              <a:buNone/>
              <a:defRPr/>
            </a:pPr>
            <a:endParaRPr lang="ru-RU" sz="1100" dirty="0" smtClean="0"/>
          </a:p>
        </p:txBody>
      </p:sp>
      <p:pic>
        <p:nvPicPr>
          <p:cNvPr id="4" name="Picture 9" descr="https://encrypted-tbn0.gstatic.com/images?q=tbn:ANd9GcTSy6z6mU2mDWxIx_ko6BEdlNlZFm1pq1_TBkW0TZChfSmV_o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68" y="4214812"/>
            <a:ext cx="18288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https://encrypted-tbn0.gstatic.com/images?q=tbn:ANd9GcR1AFHqzrKKPwLhAGQ8G_vOvpvIqEcdnsgmQ05qZZKmMflLSgP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29099"/>
            <a:ext cx="1655763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716016" y="131723"/>
            <a:ext cx="41052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Печёночница благородная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Hepatica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nobilis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Mill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Биология.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Многолетнее травянистое растение высотой 8-15 см с тёмно-коричневым коротким корневи­щем и прикорневыми обычно трёхлопастными листья­ми. Они вырастают после цветения и уходят под снег зелеными. Молодые листья густо опушены; позднее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опушение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почти полностью исчезает, пластинка становится кожистой. Генеративные побеги расположены в пазухах прошлогодних листьев или чешуек. Цветки одиночные на длинных цветоножках. Под цветком развито так называемое покрывало из трёх маленьких цельных листьев. Околоцветник простой, венчиковидный, из 6-10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лепестковидных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листочков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синеватолиловой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окраски. Тычинки многочисленные, с белыми пыльниками. Нектар не вырабатывается, опыление происходит с помощью поедающих пыльцу жуков и бабочек. Характерна мирмекохория. Цветёт рано весной в апреле-мае, плоды созревают в мае-июне. Плоды –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орешковидные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семянки до 5 мм длиной, волосистые, тёмно-зелёные, с мясистым придатком Декоративное, одно из самых красивых раннецветущих лесных растений. Растет в елово-лиственных и еловых ле­сах, а также в березняках и осинниках. 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35500"/>
            <a:ext cx="2754313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40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11560" y="980728"/>
            <a:ext cx="3887788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Одноцветка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одноцветковая  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Одноцве́тка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(лат.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Monéses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монотипный род растений семейства Вересковые. Многолетнее растение. Корневище ползучее тонкое, сильно ветвящееся, находится в верхних слоях почвы. Побеги прямостоячие,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тонкоребристые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высотой до 20 см. Листья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зимнезелёные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овальные или округлые или округло-яйцевидные, по краю пильчато-городчатые или неясно пильчатые, длиной до 25 мм, ясно черешковые, скучены при основании стебля; бледно-зелёные. Черешок короче листовой пластинки. Цветок поникающий, душистый, на длинной цветоножке, до 2 см в поперечнике, одиночный (с этим связано русское национальное название). Венчик белый, широко раскрытый, плоский, до 25 мм в поперечнике,  лепестки простёртые, прямые или отогнутые. Чашечка зеленоватая.  Лепестки белые, раскинуты в стороны. Пыльники с рожками. Пестик с толстым звёздчатым рыльцем. Цветёт в июне — июле. Плод — шаровидная прямостоячая коробочка, 6—8 мм в поперечнике. Размножается семенами и вегетативно. </a:t>
            </a:r>
            <a:endParaRPr lang="ru-RU" dirty="0"/>
          </a:p>
        </p:txBody>
      </p:sp>
      <p:pic>
        <p:nvPicPr>
          <p:cNvPr id="4" name="Picture 4" descr="&amp;Ocy;&amp;dcy;&amp;ncy;&amp;ocy;&amp;tscy;&amp;vcy;&amp;iecy;&amp;tcy;&amp;kcy;&amp;acy; &amp;ocy;&amp;dcy;&amp;ncy;&amp;ocy;&amp;tscy;&amp;vcy;&amp;iecy;&amp;tcy;&amp;kcy;&amp;ocy;&amp;vcy;&amp;acy;&amp;yacy;.  &amp;Ocy;&amp;bcy;&amp;shchcy;&amp;icy;&amp;jcy; &amp;vcy;&amp;icy;&amp;dcy; &amp;tscy;&amp;vcy;&amp;iecy;&amp;tcy;&amp;ucy;&amp;shchcy;&amp;iecy;&amp;gcy;&amp;ocy; &amp;rcy;&amp;acy;&amp;scy;&amp;tcy;&amp;iecy;&amp;ncy;&amp;i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7"/>
          <a:stretch>
            <a:fillRect/>
          </a:stretch>
        </p:blipFill>
        <p:spPr bwMode="auto">
          <a:xfrm>
            <a:off x="5004048" y="1484784"/>
            <a:ext cx="3150746" cy="316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977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23850" y="188913"/>
            <a:ext cx="3960813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Выхухоль обыкновенная или русская выхухоль (лат.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Desmana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moschata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— млекопитающее семейства кротовых отряда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Soricomorpha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Выхухоль (обыкновенная выхухоль, русская выхухоль), млекопитающее сем. выхухолей. Распространена в бассейнах Волги, Дона, Урала. Завезена в верховья Днепра и на юг Западной Сибири. Дл. тела 18—22 см, масса до 520 г. Мех густой, бархатистый,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ненамокающий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Окраска сверху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буровато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-коричневая, снизу – серебристая. Нос вытянут в подвижный хоботок. Глаза маленькие, ушных раковин нет. Ноздри и слуховые отверстия под водой за-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крываются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На лапах плавательные перепонки. Хвост, сжатый с боков, выполняет роль плавника. В основании хвоста находятся железы, выделяющие пахучий маслянистый мускус. Питается выхухоль водными беспозвоночными, гл. обр. моллюсками, и водными растениями. Ведёт полуводный образ жизни. Отлично плавает и ныряет. </a:t>
            </a:r>
            <a:endParaRPr lang="ru-RU" dirty="0"/>
          </a:p>
        </p:txBody>
      </p:sp>
      <p:pic>
        <p:nvPicPr>
          <p:cNvPr id="4" name="Picture 2" descr="C:\Users\Светлана\Desktop\200911zveri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" y="4509120"/>
            <a:ext cx="2928938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02224" y="149225"/>
            <a:ext cx="4038600" cy="41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Усатая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ночница  (лат.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Myotis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mystacinus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— небольшая летучая мышь рода ночниц. Во многом подобна ночнице Брандта, была выделена в отдельный вид лишь в 1970 году. Масса 3.3-8 г, длина тела 39-46 мм, длина хвоста 36-44 мм, длина предплечья 30-35 мм, размах крыльев 19-23 см. Вид распространён на большей части Европы, северо-западе Африки, Европейской России, Предуралье, Кавказе и Закавказье. Населяет различные ландшафты лесной и лесостепной зоны, включая антропогенные. Убежища — щелевидные укрытия в постройках, скальные трещины, пещеры и т. п. Вылетает на охоту после сгущения сумерек. Охотится на летающих насекомых невысоко над землей над просеками, опушками и всевозможными открытыми пространствами. Полет довольно быстрый, маневренный. Эхолокационные сигналы низкой интенсивности в диапазоне 80-35 кГц, с максимальной амплитудой около 45-50 кГц. Оседла, зимует в различных подземных убежищах. Спаривание после окончания лактации или на зимовках. Живет до 24 лет.</a:t>
            </a:r>
          </a:p>
          <a:p>
            <a:pPr>
              <a:defRPr/>
            </a:pPr>
            <a:endParaRPr lang="ru-RU" sz="115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" t="6044" r="3810" b="6044"/>
          <a:stretch>
            <a:fillRect/>
          </a:stretch>
        </p:blipFill>
        <p:spPr bwMode="auto">
          <a:xfrm>
            <a:off x="5168612" y="4509121"/>
            <a:ext cx="3146206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104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5292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A518E0-5547-4F9B-A493-45F50100FA99}"/>
</file>

<file path=customXml/itemProps2.xml><?xml version="1.0" encoding="utf-8"?>
<ds:datastoreItem xmlns:ds="http://schemas.openxmlformats.org/officeDocument/2006/customXml" ds:itemID="{25BC0991-368E-453D-9577-C144A9191AAE}"/>
</file>

<file path=customXml/itemProps3.xml><?xml version="1.0" encoding="utf-8"?>
<ds:datastoreItem xmlns:ds="http://schemas.openxmlformats.org/officeDocument/2006/customXml" ds:itemID="{07C2E101-9DEE-4731-8329-674C9057DC6F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</TotalTime>
  <Words>720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3</cp:revision>
  <dcterms:created xsi:type="dcterms:W3CDTF">2013-08-16T14:19:06Z</dcterms:created>
  <dcterms:modified xsi:type="dcterms:W3CDTF">2013-08-16T14:40:09Z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