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4"/>
  </p:sldMasterIdLst>
  <p:notesMasterIdLst>
    <p:notesMasterId r:id="rId29"/>
  </p:notesMasterIdLst>
  <p:sldIdLst>
    <p:sldId id="310" r:id="rId5"/>
    <p:sldId id="311" r:id="rId6"/>
    <p:sldId id="312" r:id="rId7"/>
    <p:sldId id="313" r:id="rId8"/>
    <p:sldId id="317" r:id="rId9"/>
    <p:sldId id="314" r:id="rId10"/>
    <p:sldId id="295" r:id="rId11"/>
    <p:sldId id="315" r:id="rId12"/>
    <p:sldId id="316" r:id="rId13"/>
    <p:sldId id="293" r:id="rId14"/>
    <p:sldId id="289" r:id="rId15"/>
    <p:sldId id="302" r:id="rId16"/>
    <p:sldId id="320" r:id="rId17"/>
    <p:sldId id="303" r:id="rId18"/>
    <p:sldId id="318" r:id="rId19"/>
    <p:sldId id="321" r:id="rId20"/>
    <p:sldId id="323" r:id="rId21"/>
    <p:sldId id="324" r:id="rId22"/>
    <p:sldId id="325" r:id="rId23"/>
    <p:sldId id="259" r:id="rId24"/>
    <p:sldId id="271" r:id="rId25"/>
    <p:sldId id="285" r:id="rId26"/>
    <p:sldId id="270" r:id="rId27"/>
    <p:sldId id="268" r:id="rId28"/>
  </p:sldIdLst>
  <p:sldSz cx="9144000" cy="6858000" type="screen4x3"/>
  <p:notesSz cx="6858000" cy="9144000"/>
  <p:custDataLst>
    <p:tags r:id="rId30"/>
  </p:custDataLst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0066FF"/>
    <a:srgbClr val="3004EA"/>
    <a:srgbClr val="0000FF"/>
    <a:srgbClr val="660066"/>
    <a:srgbClr val="926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82" autoAdjust="0"/>
    <p:restoredTop sz="94783" autoAdjust="0"/>
  </p:normalViewPr>
  <p:slideViewPr>
    <p:cSldViewPr>
      <p:cViewPr varScale="1">
        <p:scale>
          <a:sx n="75" d="100"/>
          <a:sy n="75" d="100"/>
        </p:scale>
        <p:origin x="94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88821F-5437-43AB-AE34-C1770335F5A3}" type="doc">
      <dgm:prSet loTypeId="urn:microsoft.com/office/officeart/2005/8/layout/radial4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E48B9A3-B86B-456E-9D0D-DB3CE06B951D}">
      <dgm:prSet phldrT="[Текст]"/>
      <dgm:spPr/>
      <dgm:t>
        <a:bodyPr/>
        <a:lstStyle/>
        <a:p>
          <a:r>
            <a:rPr lang="ru-RU" dirty="0" smtClean="0"/>
            <a:t>Услуги  парикмахерских и салонов красоты</a:t>
          </a:r>
          <a:endParaRPr lang="ru-RU" dirty="0"/>
        </a:p>
      </dgm:t>
    </dgm:pt>
    <dgm:pt modelId="{A6DD2DE3-5A1F-466E-89C3-6E3EE718AFCA}" type="parTrans" cxnId="{76128D6F-4B4A-4E8B-96DE-AD749BEDF546}">
      <dgm:prSet/>
      <dgm:spPr/>
      <dgm:t>
        <a:bodyPr/>
        <a:lstStyle/>
        <a:p>
          <a:endParaRPr lang="ru-RU"/>
        </a:p>
      </dgm:t>
    </dgm:pt>
    <dgm:pt modelId="{06CFFBB2-CFF3-4CAE-8DCC-10BEE76A2BD9}" type="sibTrans" cxnId="{76128D6F-4B4A-4E8B-96DE-AD749BEDF546}">
      <dgm:prSet/>
      <dgm:spPr/>
      <dgm:t>
        <a:bodyPr/>
        <a:lstStyle/>
        <a:p>
          <a:endParaRPr lang="ru-RU"/>
        </a:p>
      </dgm:t>
    </dgm:pt>
    <dgm:pt modelId="{C26F1E57-DA67-4F5C-BC1C-01EBCA2D489F}">
      <dgm:prSet/>
      <dgm:spPr/>
      <dgm:t>
        <a:bodyPr/>
        <a:lstStyle/>
        <a:p>
          <a:r>
            <a:rPr lang="ru-RU" dirty="0" smtClean="0"/>
            <a:t>Пошив  и </a:t>
          </a:r>
          <a:r>
            <a:rPr lang="ru-RU" smtClean="0"/>
            <a:t>ремонт </a:t>
          </a:r>
        </a:p>
        <a:p>
          <a:r>
            <a:rPr lang="ru-RU" smtClean="0"/>
            <a:t>одежды</a:t>
          </a:r>
          <a:endParaRPr lang="ru-RU" dirty="0"/>
        </a:p>
      </dgm:t>
    </dgm:pt>
    <dgm:pt modelId="{0F3CD64F-5151-4985-9B25-019B618A7613}" type="parTrans" cxnId="{B052098A-BD16-4D91-8A6C-D4A5CCF14E12}">
      <dgm:prSet/>
      <dgm:spPr/>
      <dgm:t>
        <a:bodyPr/>
        <a:lstStyle/>
        <a:p>
          <a:endParaRPr lang="ru-RU"/>
        </a:p>
      </dgm:t>
    </dgm:pt>
    <dgm:pt modelId="{CBC20A15-8081-4CE7-9EE8-9AE19581C8E2}" type="sibTrans" cxnId="{B052098A-BD16-4D91-8A6C-D4A5CCF14E12}">
      <dgm:prSet/>
      <dgm:spPr/>
      <dgm:t>
        <a:bodyPr/>
        <a:lstStyle/>
        <a:p>
          <a:endParaRPr lang="ru-RU"/>
        </a:p>
      </dgm:t>
    </dgm:pt>
    <dgm:pt modelId="{F85C250F-1B30-4A36-8072-8ACFFA8FBA99}">
      <dgm:prSet/>
      <dgm:spPr/>
      <dgm:t>
        <a:bodyPr/>
        <a:lstStyle/>
        <a:p>
          <a:r>
            <a:rPr lang="ru-RU" dirty="0" smtClean="0"/>
            <a:t>Производство</a:t>
          </a:r>
        </a:p>
        <a:p>
          <a:r>
            <a:rPr lang="ru-RU" dirty="0" smtClean="0"/>
            <a:t> и ремонт предметов интерьера</a:t>
          </a:r>
          <a:endParaRPr lang="ru-RU" dirty="0"/>
        </a:p>
      </dgm:t>
    </dgm:pt>
    <dgm:pt modelId="{159DB0BF-B460-4507-9ACC-39492C414469}" type="parTrans" cxnId="{D604B4F2-4629-4E06-B4CD-B99775AE38D0}">
      <dgm:prSet/>
      <dgm:spPr/>
      <dgm:t>
        <a:bodyPr/>
        <a:lstStyle/>
        <a:p>
          <a:endParaRPr lang="ru-RU"/>
        </a:p>
      </dgm:t>
    </dgm:pt>
    <dgm:pt modelId="{286CB7AE-4869-44E7-95E4-110DD254E466}" type="sibTrans" cxnId="{D604B4F2-4629-4E06-B4CD-B99775AE38D0}">
      <dgm:prSet/>
      <dgm:spPr/>
      <dgm:t>
        <a:bodyPr/>
        <a:lstStyle/>
        <a:p>
          <a:endParaRPr lang="ru-RU"/>
        </a:p>
      </dgm:t>
    </dgm:pt>
    <dgm:pt modelId="{F3171A15-8C28-46E7-A450-DC6DAE6D7B53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2000" b="1" dirty="0" smtClean="0">
              <a:solidFill>
                <a:srgbClr val="3333CC"/>
              </a:solidFill>
            </a:rPr>
            <a:t>Сфера обслуживания </a:t>
          </a:r>
          <a:endParaRPr lang="ru-RU" sz="2000" b="1" dirty="0">
            <a:solidFill>
              <a:srgbClr val="3333CC"/>
            </a:solidFill>
          </a:endParaRPr>
        </a:p>
      </dgm:t>
    </dgm:pt>
    <dgm:pt modelId="{0FBAEC53-D51C-49BE-BEAC-DF4B95E690EE}" type="sibTrans" cxnId="{5D79E8C2-6CB4-4C9F-A744-BE528FEBBD16}">
      <dgm:prSet/>
      <dgm:spPr/>
      <dgm:t>
        <a:bodyPr/>
        <a:lstStyle/>
        <a:p>
          <a:endParaRPr lang="ru-RU"/>
        </a:p>
      </dgm:t>
    </dgm:pt>
    <dgm:pt modelId="{D1D32D9A-60AF-4FB5-A5EB-095EEFF7B187}" type="parTrans" cxnId="{5D79E8C2-6CB4-4C9F-A744-BE528FEBBD16}">
      <dgm:prSet/>
      <dgm:spPr/>
      <dgm:t>
        <a:bodyPr/>
        <a:lstStyle/>
        <a:p>
          <a:endParaRPr lang="ru-RU"/>
        </a:p>
      </dgm:t>
    </dgm:pt>
    <dgm:pt modelId="{7744F3C7-423B-4EF7-91BC-57303BC3DC74}" type="pres">
      <dgm:prSet presAssocID="{B388821F-5437-43AB-AE34-C1770335F5A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2744EB-6EBD-425B-BB13-1D7564D86B09}" type="pres">
      <dgm:prSet presAssocID="{F3171A15-8C28-46E7-A450-DC6DAE6D7B53}" presName="centerShape" presStyleLbl="node0" presStyleIdx="0" presStyleCnt="1"/>
      <dgm:spPr/>
      <dgm:t>
        <a:bodyPr/>
        <a:lstStyle/>
        <a:p>
          <a:endParaRPr lang="ru-RU"/>
        </a:p>
      </dgm:t>
    </dgm:pt>
    <dgm:pt modelId="{BBCB8034-BE53-4C5D-B6CE-537927CF260F}" type="pres">
      <dgm:prSet presAssocID="{A6DD2DE3-5A1F-466E-89C3-6E3EE718AFCA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DBDE78B6-6879-44A9-883C-5487DE84F3FB}" type="pres">
      <dgm:prSet presAssocID="{1E48B9A3-B86B-456E-9D0D-DB3CE06B951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3E4FD9-0CA6-49A3-9C48-916FAAFF23E4}" type="pres">
      <dgm:prSet presAssocID="{0F3CD64F-5151-4985-9B25-019B618A7613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BF1A7043-6EB8-4852-840F-365402F5F466}" type="pres">
      <dgm:prSet presAssocID="{C26F1E57-DA67-4F5C-BC1C-01EBCA2D489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647ED4-3258-4E30-A055-C993DE0A0314}" type="pres">
      <dgm:prSet presAssocID="{159DB0BF-B460-4507-9ACC-39492C414469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D668329E-21E1-448A-965F-EE268FA423AB}" type="pres">
      <dgm:prSet presAssocID="{F85C250F-1B30-4A36-8072-8ACFFA8FBA9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09BAC5-D4B1-4AD2-8B25-231488D6F025}" type="presOf" srcId="{0F3CD64F-5151-4985-9B25-019B618A7613}" destId="{E43E4FD9-0CA6-49A3-9C48-916FAAFF23E4}" srcOrd="0" destOrd="0" presId="urn:microsoft.com/office/officeart/2005/8/layout/radial4"/>
    <dgm:cxn modelId="{8C7174D7-5363-40C6-B9EB-FB5F91678925}" type="presOf" srcId="{159DB0BF-B460-4507-9ACC-39492C414469}" destId="{17647ED4-3258-4E30-A055-C993DE0A0314}" srcOrd="0" destOrd="0" presId="urn:microsoft.com/office/officeart/2005/8/layout/radial4"/>
    <dgm:cxn modelId="{1A909ED5-C4B5-47B6-A222-791D058D2B80}" type="presOf" srcId="{1E48B9A3-B86B-456E-9D0D-DB3CE06B951D}" destId="{DBDE78B6-6879-44A9-883C-5487DE84F3FB}" srcOrd="0" destOrd="0" presId="urn:microsoft.com/office/officeart/2005/8/layout/radial4"/>
    <dgm:cxn modelId="{B5088511-3710-4B67-8468-9D98C6AED57A}" type="presOf" srcId="{F85C250F-1B30-4A36-8072-8ACFFA8FBA99}" destId="{D668329E-21E1-448A-965F-EE268FA423AB}" srcOrd="0" destOrd="0" presId="urn:microsoft.com/office/officeart/2005/8/layout/radial4"/>
    <dgm:cxn modelId="{1365CEDA-E03F-43BC-AD8D-FB8E08483798}" type="presOf" srcId="{C26F1E57-DA67-4F5C-BC1C-01EBCA2D489F}" destId="{BF1A7043-6EB8-4852-840F-365402F5F466}" srcOrd="0" destOrd="0" presId="urn:microsoft.com/office/officeart/2005/8/layout/radial4"/>
    <dgm:cxn modelId="{0A4E5D10-BB21-46C9-B2F0-8DA01D1789B3}" type="presOf" srcId="{F3171A15-8C28-46E7-A450-DC6DAE6D7B53}" destId="{752744EB-6EBD-425B-BB13-1D7564D86B09}" srcOrd="0" destOrd="0" presId="urn:microsoft.com/office/officeart/2005/8/layout/radial4"/>
    <dgm:cxn modelId="{5D79E8C2-6CB4-4C9F-A744-BE528FEBBD16}" srcId="{B388821F-5437-43AB-AE34-C1770335F5A3}" destId="{F3171A15-8C28-46E7-A450-DC6DAE6D7B53}" srcOrd="0" destOrd="0" parTransId="{D1D32D9A-60AF-4FB5-A5EB-095EEFF7B187}" sibTransId="{0FBAEC53-D51C-49BE-BEAC-DF4B95E690EE}"/>
    <dgm:cxn modelId="{B052098A-BD16-4D91-8A6C-D4A5CCF14E12}" srcId="{F3171A15-8C28-46E7-A450-DC6DAE6D7B53}" destId="{C26F1E57-DA67-4F5C-BC1C-01EBCA2D489F}" srcOrd="1" destOrd="0" parTransId="{0F3CD64F-5151-4985-9B25-019B618A7613}" sibTransId="{CBC20A15-8081-4CE7-9EE8-9AE19581C8E2}"/>
    <dgm:cxn modelId="{76128D6F-4B4A-4E8B-96DE-AD749BEDF546}" srcId="{F3171A15-8C28-46E7-A450-DC6DAE6D7B53}" destId="{1E48B9A3-B86B-456E-9D0D-DB3CE06B951D}" srcOrd="0" destOrd="0" parTransId="{A6DD2DE3-5A1F-466E-89C3-6E3EE718AFCA}" sibTransId="{06CFFBB2-CFF3-4CAE-8DCC-10BEE76A2BD9}"/>
    <dgm:cxn modelId="{D604B4F2-4629-4E06-B4CD-B99775AE38D0}" srcId="{F3171A15-8C28-46E7-A450-DC6DAE6D7B53}" destId="{F85C250F-1B30-4A36-8072-8ACFFA8FBA99}" srcOrd="2" destOrd="0" parTransId="{159DB0BF-B460-4507-9ACC-39492C414469}" sibTransId="{286CB7AE-4869-44E7-95E4-110DD254E466}"/>
    <dgm:cxn modelId="{D6943C77-6EFB-47E5-8E08-0B85086264B8}" type="presOf" srcId="{A6DD2DE3-5A1F-466E-89C3-6E3EE718AFCA}" destId="{BBCB8034-BE53-4C5D-B6CE-537927CF260F}" srcOrd="0" destOrd="0" presId="urn:microsoft.com/office/officeart/2005/8/layout/radial4"/>
    <dgm:cxn modelId="{EF737838-2257-44C4-9A81-D865BDF408D6}" type="presOf" srcId="{B388821F-5437-43AB-AE34-C1770335F5A3}" destId="{7744F3C7-423B-4EF7-91BC-57303BC3DC74}" srcOrd="0" destOrd="0" presId="urn:microsoft.com/office/officeart/2005/8/layout/radial4"/>
    <dgm:cxn modelId="{618B7B87-F2A0-4A83-8AD9-38407F71E33E}" type="presParOf" srcId="{7744F3C7-423B-4EF7-91BC-57303BC3DC74}" destId="{752744EB-6EBD-425B-BB13-1D7564D86B09}" srcOrd="0" destOrd="0" presId="urn:microsoft.com/office/officeart/2005/8/layout/radial4"/>
    <dgm:cxn modelId="{BB0B81D9-33A6-4570-B35F-DD174D7E62D1}" type="presParOf" srcId="{7744F3C7-423B-4EF7-91BC-57303BC3DC74}" destId="{BBCB8034-BE53-4C5D-B6CE-537927CF260F}" srcOrd="1" destOrd="0" presId="urn:microsoft.com/office/officeart/2005/8/layout/radial4"/>
    <dgm:cxn modelId="{32168108-2338-46AF-9154-C51E84EE4E06}" type="presParOf" srcId="{7744F3C7-423B-4EF7-91BC-57303BC3DC74}" destId="{DBDE78B6-6879-44A9-883C-5487DE84F3FB}" srcOrd="2" destOrd="0" presId="urn:microsoft.com/office/officeart/2005/8/layout/radial4"/>
    <dgm:cxn modelId="{78483D5F-CA07-4BA3-8ED2-508495B82148}" type="presParOf" srcId="{7744F3C7-423B-4EF7-91BC-57303BC3DC74}" destId="{E43E4FD9-0CA6-49A3-9C48-916FAAFF23E4}" srcOrd="3" destOrd="0" presId="urn:microsoft.com/office/officeart/2005/8/layout/radial4"/>
    <dgm:cxn modelId="{24EC2547-90D4-48A8-921C-E262B0C036B5}" type="presParOf" srcId="{7744F3C7-423B-4EF7-91BC-57303BC3DC74}" destId="{BF1A7043-6EB8-4852-840F-365402F5F466}" srcOrd="4" destOrd="0" presId="urn:microsoft.com/office/officeart/2005/8/layout/radial4"/>
    <dgm:cxn modelId="{F779BCEC-676F-43AD-8A1E-D51C0BD6EB59}" type="presParOf" srcId="{7744F3C7-423B-4EF7-91BC-57303BC3DC74}" destId="{17647ED4-3258-4E30-A055-C993DE0A0314}" srcOrd="5" destOrd="0" presId="urn:microsoft.com/office/officeart/2005/8/layout/radial4"/>
    <dgm:cxn modelId="{78D1A826-F351-4364-917D-09748D83B4AB}" type="presParOf" srcId="{7744F3C7-423B-4EF7-91BC-57303BC3DC74}" destId="{D668329E-21E1-448A-965F-EE268FA423AB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3F7D4A-8F8F-468B-8246-9CF9EE04A5FD}" type="doc">
      <dgm:prSet loTypeId="urn:microsoft.com/office/officeart/2005/8/layout/radial4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67F2E87-2E0A-45EF-A817-8D1BC0A96037}">
      <dgm:prSet phldrT="[Текст]"/>
      <dgm:spPr/>
      <dgm:t>
        <a:bodyPr/>
        <a:lstStyle/>
        <a:p>
          <a:r>
            <a:rPr lang="ru-RU" dirty="0" smtClean="0"/>
            <a:t>Сфера обслуживания </a:t>
          </a:r>
          <a:endParaRPr lang="ru-RU" dirty="0"/>
        </a:p>
      </dgm:t>
    </dgm:pt>
    <dgm:pt modelId="{3AD1DB42-F037-4E75-85A5-F52EF3FC9CC1}" type="parTrans" cxnId="{DF8C1867-BF35-4D0C-B59E-F985FB4472B9}">
      <dgm:prSet/>
      <dgm:spPr/>
      <dgm:t>
        <a:bodyPr/>
        <a:lstStyle/>
        <a:p>
          <a:endParaRPr lang="ru-RU"/>
        </a:p>
      </dgm:t>
    </dgm:pt>
    <dgm:pt modelId="{E03E3295-D854-4E04-9100-0442DFC8924E}" type="sibTrans" cxnId="{DF8C1867-BF35-4D0C-B59E-F985FB4472B9}">
      <dgm:prSet/>
      <dgm:spPr/>
      <dgm:t>
        <a:bodyPr/>
        <a:lstStyle/>
        <a:p>
          <a:endParaRPr lang="ru-RU"/>
        </a:p>
      </dgm:t>
    </dgm:pt>
    <dgm:pt modelId="{54AAD0C6-8F12-4FDE-9A88-4AF8DF288F56}">
      <dgm:prSet phldrT="[Текст]" custT="1"/>
      <dgm:spPr/>
      <dgm:t>
        <a:bodyPr/>
        <a:lstStyle/>
        <a:p>
          <a:r>
            <a:rPr lang="ru-RU" sz="1600" dirty="0" smtClean="0"/>
            <a:t>Портной</a:t>
          </a:r>
          <a:endParaRPr lang="ru-RU" sz="1600" dirty="0"/>
        </a:p>
      </dgm:t>
    </dgm:pt>
    <dgm:pt modelId="{75D8A420-D13F-4954-8A92-68BB03A08AAC}" type="sibTrans" cxnId="{E6635E4F-EB7E-45AA-B073-B8F28E3DE2CB}">
      <dgm:prSet/>
      <dgm:spPr/>
      <dgm:t>
        <a:bodyPr/>
        <a:lstStyle/>
        <a:p>
          <a:endParaRPr lang="ru-RU"/>
        </a:p>
      </dgm:t>
    </dgm:pt>
    <dgm:pt modelId="{B97AA889-0044-4321-AC6A-D40051D3D66D}" type="parTrans" cxnId="{E6635E4F-EB7E-45AA-B073-B8F28E3DE2CB}">
      <dgm:prSet/>
      <dgm:spPr/>
      <dgm:t>
        <a:bodyPr/>
        <a:lstStyle/>
        <a:p>
          <a:endParaRPr lang="ru-RU"/>
        </a:p>
      </dgm:t>
    </dgm:pt>
    <dgm:pt modelId="{DC2E9ABD-A36F-4502-889D-36731281A887}">
      <dgm:prSet phldrT="[Текст]" custT="1"/>
      <dgm:spPr/>
      <dgm:t>
        <a:bodyPr/>
        <a:lstStyle/>
        <a:p>
          <a:r>
            <a:rPr lang="ru-RU" sz="1600" dirty="0" smtClean="0"/>
            <a:t>Стилистика и искусство </a:t>
          </a:r>
          <a:r>
            <a:rPr lang="ru-RU" sz="1600" dirty="0" err="1" smtClean="0"/>
            <a:t>визажа</a:t>
          </a:r>
          <a:endParaRPr lang="ru-RU" sz="1600" dirty="0"/>
        </a:p>
      </dgm:t>
    </dgm:pt>
    <dgm:pt modelId="{92776485-3717-4115-B8D2-E5FDA6B7FC2B}" type="sibTrans" cxnId="{C9185AE7-E8A3-4F27-BBFD-4767A9502C10}">
      <dgm:prSet/>
      <dgm:spPr/>
      <dgm:t>
        <a:bodyPr/>
        <a:lstStyle/>
        <a:p>
          <a:endParaRPr lang="ru-RU"/>
        </a:p>
      </dgm:t>
    </dgm:pt>
    <dgm:pt modelId="{7DD910EE-5B57-421F-9E05-71CFE5635F69}" type="parTrans" cxnId="{C9185AE7-E8A3-4F27-BBFD-4767A9502C10}">
      <dgm:prSet/>
      <dgm:spPr/>
      <dgm:t>
        <a:bodyPr/>
        <a:lstStyle/>
        <a:p>
          <a:endParaRPr lang="ru-RU"/>
        </a:p>
      </dgm:t>
    </dgm:pt>
    <dgm:pt modelId="{F78FBEA8-E3F0-464A-AE66-23D1A128250B}">
      <dgm:prSet phldrT="[Текст]" custT="1"/>
      <dgm:spPr/>
      <dgm:t>
        <a:bodyPr/>
        <a:lstStyle/>
        <a:p>
          <a:r>
            <a:rPr lang="ru-RU" sz="1600" dirty="0" smtClean="0"/>
            <a:t>Парикмахер</a:t>
          </a:r>
          <a:endParaRPr lang="ru-RU" sz="1600" dirty="0"/>
        </a:p>
      </dgm:t>
    </dgm:pt>
    <dgm:pt modelId="{EB7F2673-FE91-41B2-B166-8DC0092AA3EF}" type="sibTrans" cxnId="{8A2BEA01-F4DD-4C60-AF18-31DD78803184}">
      <dgm:prSet/>
      <dgm:spPr/>
      <dgm:t>
        <a:bodyPr/>
        <a:lstStyle/>
        <a:p>
          <a:endParaRPr lang="ru-RU"/>
        </a:p>
      </dgm:t>
    </dgm:pt>
    <dgm:pt modelId="{62B0A161-ADB4-4569-BAF3-7193C5130969}" type="parTrans" cxnId="{8A2BEA01-F4DD-4C60-AF18-31DD78803184}">
      <dgm:prSet/>
      <dgm:spPr/>
      <dgm:t>
        <a:bodyPr/>
        <a:lstStyle/>
        <a:p>
          <a:endParaRPr lang="ru-RU"/>
        </a:p>
      </dgm:t>
    </dgm:pt>
    <dgm:pt modelId="{42F643BE-E444-4FAC-BB6B-40A7594CE7C8}">
      <dgm:prSet/>
      <dgm:spPr/>
      <dgm:t>
        <a:bodyPr/>
        <a:lstStyle/>
        <a:p>
          <a:endParaRPr lang="ru-RU"/>
        </a:p>
      </dgm:t>
    </dgm:pt>
    <dgm:pt modelId="{15645DA2-327B-4EC8-A5E6-CFD6F472C650}" type="parTrans" cxnId="{5B7FDB38-F619-4EDC-8000-299E6F5E98AA}">
      <dgm:prSet/>
      <dgm:spPr/>
      <dgm:t>
        <a:bodyPr/>
        <a:lstStyle/>
        <a:p>
          <a:endParaRPr lang="ru-RU"/>
        </a:p>
      </dgm:t>
    </dgm:pt>
    <dgm:pt modelId="{6C66A35C-F15F-4B9C-9ECC-DBFC1E3295CE}" type="sibTrans" cxnId="{5B7FDB38-F619-4EDC-8000-299E6F5E98AA}">
      <dgm:prSet/>
      <dgm:spPr/>
      <dgm:t>
        <a:bodyPr/>
        <a:lstStyle/>
        <a:p>
          <a:endParaRPr lang="ru-RU"/>
        </a:p>
      </dgm:t>
    </dgm:pt>
    <dgm:pt modelId="{ADFC720B-0074-488C-A51D-3F1813C2E328}">
      <dgm:prSet phldrT="[Текст]" custRadScaleRad="102062" custRadScaleInc="431"/>
      <dgm:spPr/>
      <dgm:t>
        <a:bodyPr/>
        <a:lstStyle/>
        <a:p>
          <a:endParaRPr lang="ru-RU"/>
        </a:p>
      </dgm:t>
    </dgm:pt>
    <dgm:pt modelId="{D1030B21-228B-4B8F-BE6C-7F3E252D1386}" type="parTrans" cxnId="{8B62F8AB-8A60-4C8F-80EE-F8582FC18E17}">
      <dgm:prSet/>
      <dgm:spPr/>
      <dgm:t>
        <a:bodyPr/>
        <a:lstStyle/>
        <a:p>
          <a:endParaRPr lang="ru-RU"/>
        </a:p>
      </dgm:t>
    </dgm:pt>
    <dgm:pt modelId="{ACF164EA-BB56-4527-A8C1-2EB1804B2004}" type="sibTrans" cxnId="{8B62F8AB-8A60-4C8F-80EE-F8582FC18E17}">
      <dgm:prSet/>
      <dgm:spPr/>
      <dgm:t>
        <a:bodyPr/>
        <a:lstStyle/>
        <a:p>
          <a:endParaRPr lang="ru-RU"/>
        </a:p>
      </dgm:t>
    </dgm:pt>
    <dgm:pt modelId="{46907E04-5CF7-4DF9-A0A3-61AC8EB8ACCE}">
      <dgm:prSet custRadScaleRad="102062" custRadScaleInc="431"/>
      <dgm:spPr/>
      <dgm:t>
        <a:bodyPr/>
        <a:lstStyle/>
        <a:p>
          <a:endParaRPr lang="ru-RU"/>
        </a:p>
      </dgm:t>
    </dgm:pt>
    <dgm:pt modelId="{840B42DF-3BF9-45F3-A835-2CDD28250DE0}" type="parTrans" cxnId="{7FAB594F-6945-48C6-AECE-98EC2E498D86}">
      <dgm:prSet/>
      <dgm:spPr/>
      <dgm:t>
        <a:bodyPr/>
        <a:lstStyle/>
        <a:p>
          <a:endParaRPr lang="ru-RU"/>
        </a:p>
      </dgm:t>
    </dgm:pt>
    <dgm:pt modelId="{611D6E57-0D11-46FD-989A-87C46A4B7362}" type="sibTrans" cxnId="{7FAB594F-6945-48C6-AECE-98EC2E498D86}">
      <dgm:prSet/>
      <dgm:spPr/>
      <dgm:t>
        <a:bodyPr/>
        <a:lstStyle/>
        <a:p>
          <a:endParaRPr lang="ru-RU"/>
        </a:p>
      </dgm:t>
    </dgm:pt>
    <dgm:pt modelId="{0F2647B8-45E1-4DA4-BFB5-A74365F3575B}">
      <dgm:prSet phldrT="[Текст]"/>
      <dgm:spPr/>
      <dgm:t>
        <a:bodyPr/>
        <a:lstStyle/>
        <a:p>
          <a:endParaRPr lang="ru-RU" dirty="0"/>
        </a:p>
      </dgm:t>
    </dgm:pt>
    <dgm:pt modelId="{99484924-5502-4747-959B-5882E12B76A3}" type="parTrans" cxnId="{843355AD-DDE2-4185-9B85-84F28F8A3029}">
      <dgm:prSet/>
      <dgm:spPr/>
      <dgm:t>
        <a:bodyPr/>
        <a:lstStyle/>
        <a:p>
          <a:endParaRPr lang="ru-RU"/>
        </a:p>
      </dgm:t>
    </dgm:pt>
    <dgm:pt modelId="{8BC8ECF0-D990-4E83-8B07-BA909C444634}" type="sibTrans" cxnId="{843355AD-DDE2-4185-9B85-84F28F8A3029}">
      <dgm:prSet/>
      <dgm:spPr/>
      <dgm:t>
        <a:bodyPr/>
        <a:lstStyle/>
        <a:p>
          <a:endParaRPr lang="ru-RU"/>
        </a:p>
      </dgm:t>
    </dgm:pt>
    <dgm:pt modelId="{68483774-DC2F-487F-8DB7-46529EF8D0F7}">
      <dgm:prSet phldrT="[Текст]" custT="1"/>
      <dgm:spPr/>
      <dgm:t>
        <a:bodyPr/>
        <a:lstStyle/>
        <a:p>
          <a:r>
            <a:rPr lang="ru-RU" sz="1600" dirty="0" smtClean="0"/>
            <a:t>Конструирование, моделирование и технология швейных изделий</a:t>
          </a:r>
          <a:endParaRPr lang="ru-RU" sz="1600" dirty="0"/>
        </a:p>
      </dgm:t>
    </dgm:pt>
    <dgm:pt modelId="{4901C150-CB6F-4513-A1DA-2F30B7C9ADEE}" type="parTrans" cxnId="{64405F03-A6D4-4FE4-BEA5-D522EB06B16B}">
      <dgm:prSet/>
      <dgm:spPr/>
      <dgm:t>
        <a:bodyPr/>
        <a:lstStyle/>
        <a:p>
          <a:endParaRPr lang="ru-RU"/>
        </a:p>
      </dgm:t>
    </dgm:pt>
    <dgm:pt modelId="{E3039099-E7D5-4116-9D9B-8B4E917AD491}" type="sibTrans" cxnId="{64405F03-A6D4-4FE4-BEA5-D522EB06B16B}">
      <dgm:prSet/>
      <dgm:spPr/>
      <dgm:t>
        <a:bodyPr/>
        <a:lstStyle/>
        <a:p>
          <a:endParaRPr lang="ru-RU"/>
        </a:p>
      </dgm:t>
    </dgm:pt>
    <dgm:pt modelId="{FA4AFA78-F1E7-435A-9554-929874D4DC87}">
      <dgm:prSet phldrT="[Текст]" custT="1"/>
      <dgm:spPr/>
      <dgm:t>
        <a:bodyPr/>
        <a:lstStyle/>
        <a:p>
          <a:r>
            <a:rPr lang="ru-RU" sz="1600" dirty="0" smtClean="0"/>
            <a:t>Дизайн</a:t>
          </a:r>
          <a:endParaRPr lang="ru-RU" sz="1300" dirty="0"/>
        </a:p>
      </dgm:t>
    </dgm:pt>
    <dgm:pt modelId="{2470BE4D-0C93-4A3F-A2D2-42CD4DE7FE22}" type="parTrans" cxnId="{02B3B1F4-E247-4738-94CD-0634118BA968}">
      <dgm:prSet/>
      <dgm:spPr/>
      <dgm:t>
        <a:bodyPr/>
        <a:lstStyle/>
        <a:p>
          <a:endParaRPr lang="ru-RU"/>
        </a:p>
      </dgm:t>
    </dgm:pt>
    <dgm:pt modelId="{D0BE8211-2F34-4279-85D1-522809AE4480}" type="sibTrans" cxnId="{02B3B1F4-E247-4738-94CD-0634118BA968}">
      <dgm:prSet/>
      <dgm:spPr/>
      <dgm:t>
        <a:bodyPr/>
        <a:lstStyle/>
        <a:p>
          <a:endParaRPr lang="ru-RU"/>
        </a:p>
      </dgm:t>
    </dgm:pt>
    <dgm:pt modelId="{CE56128E-7EC3-4C19-B72F-F10C793DC41A}">
      <dgm:prSet phldrT="[Текст]" custT="1"/>
      <dgm:spPr/>
      <dgm:t>
        <a:bodyPr/>
        <a:lstStyle/>
        <a:p>
          <a:r>
            <a:rPr lang="ru-RU" sz="1600" dirty="0" smtClean="0"/>
            <a:t>Парикмахерское искусство</a:t>
          </a:r>
          <a:endParaRPr lang="ru-RU" sz="1600" dirty="0"/>
        </a:p>
      </dgm:t>
    </dgm:pt>
    <dgm:pt modelId="{0F09B046-6B95-497E-9B31-528DAAD80D13}" type="parTrans" cxnId="{8678BF91-1AFA-4AE9-B07B-746B5CD9D090}">
      <dgm:prSet/>
      <dgm:spPr/>
      <dgm:t>
        <a:bodyPr/>
        <a:lstStyle/>
        <a:p>
          <a:endParaRPr lang="ru-RU"/>
        </a:p>
      </dgm:t>
    </dgm:pt>
    <dgm:pt modelId="{330DF253-5AF7-483A-B2BF-609089CEC1C1}" type="sibTrans" cxnId="{8678BF91-1AFA-4AE9-B07B-746B5CD9D090}">
      <dgm:prSet/>
      <dgm:spPr/>
      <dgm:t>
        <a:bodyPr/>
        <a:lstStyle/>
        <a:p>
          <a:endParaRPr lang="ru-RU"/>
        </a:p>
      </dgm:t>
    </dgm:pt>
    <dgm:pt modelId="{B455D67B-EE3E-4178-9742-A93986727E03}">
      <dgm:prSet/>
      <dgm:spPr/>
      <dgm:t>
        <a:bodyPr/>
        <a:lstStyle/>
        <a:p>
          <a:endParaRPr lang="ru-RU"/>
        </a:p>
      </dgm:t>
    </dgm:pt>
    <dgm:pt modelId="{CA9DF937-BA7F-4096-9F3D-54F1A06D98CA}" type="parTrans" cxnId="{25A3057F-4E6F-4F8A-9661-C25D8FEA87F8}">
      <dgm:prSet/>
      <dgm:spPr/>
      <dgm:t>
        <a:bodyPr/>
        <a:lstStyle/>
        <a:p>
          <a:endParaRPr lang="ru-RU"/>
        </a:p>
      </dgm:t>
    </dgm:pt>
    <dgm:pt modelId="{D93E8FA4-09A0-4177-BC2D-F82E11837180}" type="sibTrans" cxnId="{25A3057F-4E6F-4F8A-9661-C25D8FEA87F8}">
      <dgm:prSet/>
      <dgm:spPr/>
      <dgm:t>
        <a:bodyPr/>
        <a:lstStyle/>
        <a:p>
          <a:endParaRPr lang="ru-RU"/>
        </a:p>
      </dgm:t>
    </dgm:pt>
    <dgm:pt modelId="{D0ECC66B-7230-44B7-82BB-8243928CA207}" type="pres">
      <dgm:prSet presAssocID="{6E3F7D4A-8F8F-468B-8246-9CF9EE04A5F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CDF868-2597-429E-9521-837D08269E73}" type="pres">
      <dgm:prSet presAssocID="{467F2E87-2E0A-45EF-A817-8D1BC0A96037}" presName="centerShape" presStyleLbl="node0" presStyleIdx="0" presStyleCnt="1"/>
      <dgm:spPr/>
      <dgm:t>
        <a:bodyPr/>
        <a:lstStyle/>
        <a:p>
          <a:endParaRPr lang="ru-RU"/>
        </a:p>
      </dgm:t>
    </dgm:pt>
    <dgm:pt modelId="{099C23CD-76A9-48DC-A975-9DBEBE88ECA6}" type="pres">
      <dgm:prSet presAssocID="{62B0A161-ADB4-4569-BAF3-7193C5130969}" presName="parTrans" presStyleLbl="bgSibTrans2D1" presStyleIdx="0" presStyleCnt="6"/>
      <dgm:spPr/>
      <dgm:t>
        <a:bodyPr/>
        <a:lstStyle/>
        <a:p>
          <a:endParaRPr lang="ru-RU"/>
        </a:p>
      </dgm:t>
    </dgm:pt>
    <dgm:pt modelId="{0C53CAD4-74DE-496D-AB68-64194F11CD79}" type="pres">
      <dgm:prSet presAssocID="{F78FBEA8-E3F0-464A-AE66-23D1A128250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A356E9-09FB-43E3-BAEE-5C508D0FF180}" type="pres">
      <dgm:prSet presAssocID="{0F09B046-6B95-497E-9B31-528DAAD80D13}" presName="parTrans" presStyleLbl="bgSibTrans2D1" presStyleIdx="1" presStyleCnt="6"/>
      <dgm:spPr/>
      <dgm:t>
        <a:bodyPr/>
        <a:lstStyle/>
        <a:p>
          <a:endParaRPr lang="ru-RU"/>
        </a:p>
      </dgm:t>
    </dgm:pt>
    <dgm:pt modelId="{4495AB70-DD44-46AC-A06E-590DBD3E5E4E}" type="pres">
      <dgm:prSet presAssocID="{CE56128E-7EC3-4C19-B72F-F10C793DC41A}" presName="node" presStyleLbl="node1" presStyleIdx="1" presStyleCnt="6" custScaleX="1174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992BB0-8C42-440A-8A6D-F3EC15D17238}" type="pres">
      <dgm:prSet presAssocID="{7DD910EE-5B57-421F-9E05-71CFE5635F69}" presName="parTrans" presStyleLbl="bgSibTrans2D1" presStyleIdx="2" presStyleCnt="6"/>
      <dgm:spPr/>
      <dgm:t>
        <a:bodyPr/>
        <a:lstStyle/>
        <a:p>
          <a:endParaRPr lang="ru-RU"/>
        </a:p>
      </dgm:t>
    </dgm:pt>
    <dgm:pt modelId="{5B705F24-B625-41ED-A185-E4D124CCE613}" type="pres">
      <dgm:prSet presAssocID="{DC2E9ABD-A36F-4502-889D-36731281A88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4C5C9A-918B-498B-AFAC-B88B16C9739E}" type="pres">
      <dgm:prSet presAssocID="{B97AA889-0044-4321-AC6A-D40051D3D66D}" presName="parTrans" presStyleLbl="bgSibTrans2D1" presStyleIdx="3" presStyleCnt="6"/>
      <dgm:spPr/>
      <dgm:t>
        <a:bodyPr/>
        <a:lstStyle/>
        <a:p>
          <a:endParaRPr lang="ru-RU"/>
        </a:p>
      </dgm:t>
    </dgm:pt>
    <dgm:pt modelId="{1A8F7684-8F97-4BD5-AB34-DBA6DD9D8900}" type="pres">
      <dgm:prSet presAssocID="{54AAD0C6-8F12-4FDE-9A88-4AF8DF288F56}" presName="node" presStyleLbl="node1" presStyleIdx="3" presStyleCnt="6" custScaleX="804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F35BFA-FCD9-4BBB-BC5B-2FB2B5FB533A}" type="pres">
      <dgm:prSet presAssocID="{4901C150-CB6F-4513-A1DA-2F30B7C9ADEE}" presName="parTrans" presStyleLbl="bgSibTrans2D1" presStyleIdx="4" presStyleCnt="6"/>
      <dgm:spPr/>
      <dgm:t>
        <a:bodyPr/>
        <a:lstStyle/>
        <a:p>
          <a:endParaRPr lang="ru-RU"/>
        </a:p>
      </dgm:t>
    </dgm:pt>
    <dgm:pt modelId="{77110472-C68B-4E9E-9126-D216D613D31F}" type="pres">
      <dgm:prSet presAssocID="{68483774-DC2F-487F-8DB7-46529EF8D0F7}" presName="node" presStyleLbl="node1" presStyleIdx="4" presStyleCnt="6" custScaleX="116183" custScaleY="1335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AAE35-15B7-4275-9614-B693EE35DB0E}" type="pres">
      <dgm:prSet presAssocID="{2470BE4D-0C93-4A3F-A2D2-42CD4DE7FE22}" presName="parTrans" presStyleLbl="bgSibTrans2D1" presStyleIdx="5" presStyleCnt="6"/>
      <dgm:spPr/>
      <dgm:t>
        <a:bodyPr/>
        <a:lstStyle/>
        <a:p>
          <a:endParaRPr lang="ru-RU"/>
        </a:p>
      </dgm:t>
    </dgm:pt>
    <dgm:pt modelId="{55E211FB-FBDF-43EA-9F8F-16A4DECB2688}" type="pres">
      <dgm:prSet presAssocID="{FA4AFA78-F1E7-435A-9554-929874D4DC8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961E95-A84A-4156-A9A1-2608F5876586}" type="presOf" srcId="{4901C150-CB6F-4513-A1DA-2F30B7C9ADEE}" destId="{86F35BFA-FCD9-4BBB-BC5B-2FB2B5FB533A}" srcOrd="0" destOrd="0" presId="urn:microsoft.com/office/officeart/2005/8/layout/radial4"/>
    <dgm:cxn modelId="{BBE2333E-84A5-4909-9FB8-7E8513FCC79B}" type="presOf" srcId="{F78FBEA8-E3F0-464A-AE66-23D1A128250B}" destId="{0C53CAD4-74DE-496D-AB68-64194F11CD79}" srcOrd="0" destOrd="0" presId="urn:microsoft.com/office/officeart/2005/8/layout/radial4"/>
    <dgm:cxn modelId="{DF8C1867-BF35-4D0C-B59E-F985FB4472B9}" srcId="{6E3F7D4A-8F8F-468B-8246-9CF9EE04A5FD}" destId="{467F2E87-2E0A-45EF-A817-8D1BC0A96037}" srcOrd="0" destOrd="0" parTransId="{3AD1DB42-F037-4E75-85A5-F52EF3FC9CC1}" sibTransId="{E03E3295-D854-4E04-9100-0442DFC8924E}"/>
    <dgm:cxn modelId="{9EC951F7-BCEE-4135-9FD9-F150F3C07432}" type="presOf" srcId="{68483774-DC2F-487F-8DB7-46529EF8D0F7}" destId="{77110472-C68B-4E9E-9126-D216D613D31F}" srcOrd="0" destOrd="0" presId="urn:microsoft.com/office/officeart/2005/8/layout/radial4"/>
    <dgm:cxn modelId="{E6635E4F-EB7E-45AA-B073-B8F28E3DE2CB}" srcId="{467F2E87-2E0A-45EF-A817-8D1BC0A96037}" destId="{54AAD0C6-8F12-4FDE-9A88-4AF8DF288F56}" srcOrd="3" destOrd="0" parTransId="{B97AA889-0044-4321-AC6A-D40051D3D66D}" sibTransId="{75D8A420-D13F-4954-8A92-68BB03A08AAC}"/>
    <dgm:cxn modelId="{5B7FDB38-F619-4EDC-8000-299E6F5E98AA}" srcId="{0F2647B8-45E1-4DA4-BFB5-A74365F3575B}" destId="{42F643BE-E444-4FAC-BB6B-40A7594CE7C8}" srcOrd="0" destOrd="0" parTransId="{15645DA2-327B-4EC8-A5E6-CFD6F472C650}" sibTransId="{6C66A35C-F15F-4B9C-9ECC-DBFC1E3295CE}"/>
    <dgm:cxn modelId="{30A075EF-4E5D-4354-B6D8-370907EBF766}" type="presOf" srcId="{54AAD0C6-8F12-4FDE-9A88-4AF8DF288F56}" destId="{1A8F7684-8F97-4BD5-AB34-DBA6DD9D8900}" srcOrd="0" destOrd="0" presId="urn:microsoft.com/office/officeart/2005/8/layout/radial4"/>
    <dgm:cxn modelId="{8A2209B8-EAA8-4482-8E85-0676B8D2EC80}" type="presOf" srcId="{7DD910EE-5B57-421F-9E05-71CFE5635F69}" destId="{72992BB0-8C42-440A-8A6D-F3EC15D17238}" srcOrd="0" destOrd="0" presId="urn:microsoft.com/office/officeart/2005/8/layout/radial4"/>
    <dgm:cxn modelId="{8678BF91-1AFA-4AE9-B07B-746B5CD9D090}" srcId="{467F2E87-2E0A-45EF-A817-8D1BC0A96037}" destId="{CE56128E-7EC3-4C19-B72F-F10C793DC41A}" srcOrd="1" destOrd="0" parTransId="{0F09B046-6B95-497E-9B31-528DAAD80D13}" sibTransId="{330DF253-5AF7-483A-B2BF-609089CEC1C1}"/>
    <dgm:cxn modelId="{8A2BEA01-F4DD-4C60-AF18-31DD78803184}" srcId="{467F2E87-2E0A-45EF-A817-8D1BC0A96037}" destId="{F78FBEA8-E3F0-464A-AE66-23D1A128250B}" srcOrd="0" destOrd="0" parTransId="{62B0A161-ADB4-4569-BAF3-7193C5130969}" sibTransId="{EB7F2673-FE91-41B2-B166-8DC0092AA3EF}"/>
    <dgm:cxn modelId="{8B62F8AB-8A60-4C8F-80EE-F8582FC18E17}" srcId="{6E3F7D4A-8F8F-468B-8246-9CF9EE04A5FD}" destId="{ADFC720B-0074-488C-A51D-3F1813C2E328}" srcOrd="3" destOrd="0" parTransId="{D1030B21-228B-4B8F-BE6C-7F3E252D1386}" sibTransId="{ACF164EA-BB56-4527-A8C1-2EB1804B2004}"/>
    <dgm:cxn modelId="{C9119C4D-0AD4-4DED-BC5A-EF28C06FCEA1}" type="presOf" srcId="{CE56128E-7EC3-4C19-B72F-F10C793DC41A}" destId="{4495AB70-DD44-46AC-A06E-590DBD3E5E4E}" srcOrd="0" destOrd="0" presId="urn:microsoft.com/office/officeart/2005/8/layout/radial4"/>
    <dgm:cxn modelId="{21824C91-2ED8-49B1-9333-CA9E41C90B4C}" type="presOf" srcId="{DC2E9ABD-A36F-4502-889D-36731281A887}" destId="{5B705F24-B625-41ED-A185-E4D124CCE613}" srcOrd="0" destOrd="0" presId="urn:microsoft.com/office/officeart/2005/8/layout/radial4"/>
    <dgm:cxn modelId="{98CA88F8-4320-4290-8461-3FE8A2DF54C9}" type="presOf" srcId="{2470BE4D-0C93-4A3F-A2D2-42CD4DE7FE22}" destId="{28BAAE35-15B7-4275-9614-B693EE35DB0E}" srcOrd="0" destOrd="0" presId="urn:microsoft.com/office/officeart/2005/8/layout/radial4"/>
    <dgm:cxn modelId="{FB910AF7-8A48-4422-96BA-2A9CADD7A941}" type="presOf" srcId="{FA4AFA78-F1E7-435A-9554-929874D4DC87}" destId="{55E211FB-FBDF-43EA-9F8F-16A4DECB2688}" srcOrd="0" destOrd="0" presId="urn:microsoft.com/office/officeart/2005/8/layout/radial4"/>
    <dgm:cxn modelId="{61DE4CE1-6888-4627-8408-55E3AC4B1656}" type="presOf" srcId="{62B0A161-ADB4-4569-BAF3-7193C5130969}" destId="{099C23CD-76A9-48DC-A975-9DBEBE88ECA6}" srcOrd="0" destOrd="0" presId="urn:microsoft.com/office/officeart/2005/8/layout/radial4"/>
    <dgm:cxn modelId="{D9E54FD8-3C1E-4B0A-9524-FD7842E84E14}" type="presOf" srcId="{6E3F7D4A-8F8F-468B-8246-9CF9EE04A5FD}" destId="{D0ECC66B-7230-44B7-82BB-8243928CA207}" srcOrd="0" destOrd="0" presId="urn:microsoft.com/office/officeart/2005/8/layout/radial4"/>
    <dgm:cxn modelId="{02B3B1F4-E247-4738-94CD-0634118BA968}" srcId="{467F2E87-2E0A-45EF-A817-8D1BC0A96037}" destId="{FA4AFA78-F1E7-435A-9554-929874D4DC87}" srcOrd="5" destOrd="0" parTransId="{2470BE4D-0C93-4A3F-A2D2-42CD4DE7FE22}" sibTransId="{D0BE8211-2F34-4279-85D1-522809AE4480}"/>
    <dgm:cxn modelId="{07D3FB0E-099F-4791-8EF9-F6916E6C517A}" type="presOf" srcId="{467F2E87-2E0A-45EF-A817-8D1BC0A96037}" destId="{46CDF868-2597-429E-9521-837D08269E73}" srcOrd="0" destOrd="0" presId="urn:microsoft.com/office/officeart/2005/8/layout/radial4"/>
    <dgm:cxn modelId="{843355AD-DDE2-4185-9B85-84F28F8A3029}" srcId="{6E3F7D4A-8F8F-468B-8246-9CF9EE04A5FD}" destId="{0F2647B8-45E1-4DA4-BFB5-A74365F3575B}" srcOrd="2" destOrd="0" parTransId="{99484924-5502-4747-959B-5882E12B76A3}" sibTransId="{8BC8ECF0-D990-4E83-8B07-BA909C444634}"/>
    <dgm:cxn modelId="{25A3057F-4E6F-4F8A-9661-C25D8FEA87F8}" srcId="{6E3F7D4A-8F8F-468B-8246-9CF9EE04A5FD}" destId="{B455D67B-EE3E-4178-9742-A93986727E03}" srcOrd="1" destOrd="0" parTransId="{CA9DF937-BA7F-4096-9F3D-54F1A06D98CA}" sibTransId="{D93E8FA4-09A0-4177-BC2D-F82E11837180}"/>
    <dgm:cxn modelId="{01B556F0-C41C-4E79-B520-1C209E713CA2}" type="presOf" srcId="{B97AA889-0044-4321-AC6A-D40051D3D66D}" destId="{294C5C9A-918B-498B-AFAC-B88B16C9739E}" srcOrd="0" destOrd="0" presId="urn:microsoft.com/office/officeart/2005/8/layout/radial4"/>
    <dgm:cxn modelId="{8B7D0506-4054-442E-B253-3FFE97FC73C5}" type="presOf" srcId="{0F09B046-6B95-497E-9B31-528DAAD80D13}" destId="{90A356E9-09FB-43E3-BAEE-5C508D0FF180}" srcOrd="0" destOrd="0" presId="urn:microsoft.com/office/officeart/2005/8/layout/radial4"/>
    <dgm:cxn modelId="{64405F03-A6D4-4FE4-BEA5-D522EB06B16B}" srcId="{467F2E87-2E0A-45EF-A817-8D1BC0A96037}" destId="{68483774-DC2F-487F-8DB7-46529EF8D0F7}" srcOrd="4" destOrd="0" parTransId="{4901C150-CB6F-4513-A1DA-2F30B7C9ADEE}" sibTransId="{E3039099-E7D5-4116-9D9B-8B4E917AD491}"/>
    <dgm:cxn modelId="{C9185AE7-E8A3-4F27-BBFD-4767A9502C10}" srcId="{467F2E87-2E0A-45EF-A817-8D1BC0A96037}" destId="{DC2E9ABD-A36F-4502-889D-36731281A887}" srcOrd="2" destOrd="0" parTransId="{7DD910EE-5B57-421F-9E05-71CFE5635F69}" sibTransId="{92776485-3717-4115-B8D2-E5FDA6B7FC2B}"/>
    <dgm:cxn modelId="{7FAB594F-6945-48C6-AECE-98EC2E498D86}" srcId="{ADFC720B-0074-488C-A51D-3F1813C2E328}" destId="{46907E04-5CF7-4DF9-A0A3-61AC8EB8ACCE}" srcOrd="0" destOrd="0" parTransId="{840B42DF-3BF9-45F3-A835-2CDD28250DE0}" sibTransId="{611D6E57-0D11-46FD-989A-87C46A4B7362}"/>
    <dgm:cxn modelId="{84C5C1E2-4B18-4C7C-85BD-4E3E08330D20}" type="presParOf" srcId="{D0ECC66B-7230-44B7-82BB-8243928CA207}" destId="{46CDF868-2597-429E-9521-837D08269E73}" srcOrd="0" destOrd="0" presId="urn:microsoft.com/office/officeart/2005/8/layout/radial4"/>
    <dgm:cxn modelId="{55C70842-B222-4B72-AAAD-2E4A45F9AF9C}" type="presParOf" srcId="{D0ECC66B-7230-44B7-82BB-8243928CA207}" destId="{099C23CD-76A9-48DC-A975-9DBEBE88ECA6}" srcOrd="1" destOrd="0" presId="urn:microsoft.com/office/officeart/2005/8/layout/radial4"/>
    <dgm:cxn modelId="{540246B7-216F-4F9B-8F24-F0E2555AC06A}" type="presParOf" srcId="{D0ECC66B-7230-44B7-82BB-8243928CA207}" destId="{0C53CAD4-74DE-496D-AB68-64194F11CD79}" srcOrd="2" destOrd="0" presId="urn:microsoft.com/office/officeart/2005/8/layout/radial4"/>
    <dgm:cxn modelId="{54026D4C-E431-463C-BFEF-0BC7ADAAA9E5}" type="presParOf" srcId="{D0ECC66B-7230-44B7-82BB-8243928CA207}" destId="{90A356E9-09FB-43E3-BAEE-5C508D0FF180}" srcOrd="3" destOrd="0" presId="urn:microsoft.com/office/officeart/2005/8/layout/radial4"/>
    <dgm:cxn modelId="{C564FA2E-885F-412A-8FA8-F9109C310C02}" type="presParOf" srcId="{D0ECC66B-7230-44B7-82BB-8243928CA207}" destId="{4495AB70-DD44-46AC-A06E-590DBD3E5E4E}" srcOrd="4" destOrd="0" presId="urn:microsoft.com/office/officeart/2005/8/layout/radial4"/>
    <dgm:cxn modelId="{65852529-3625-4473-BA00-926C44AA4D75}" type="presParOf" srcId="{D0ECC66B-7230-44B7-82BB-8243928CA207}" destId="{72992BB0-8C42-440A-8A6D-F3EC15D17238}" srcOrd="5" destOrd="0" presId="urn:microsoft.com/office/officeart/2005/8/layout/radial4"/>
    <dgm:cxn modelId="{C95B1FA1-75C1-4559-BC30-834E7E2EAB44}" type="presParOf" srcId="{D0ECC66B-7230-44B7-82BB-8243928CA207}" destId="{5B705F24-B625-41ED-A185-E4D124CCE613}" srcOrd="6" destOrd="0" presId="urn:microsoft.com/office/officeart/2005/8/layout/radial4"/>
    <dgm:cxn modelId="{AA5CA1FE-41F7-47AA-8AB0-205FBE5D7B94}" type="presParOf" srcId="{D0ECC66B-7230-44B7-82BB-8243928CA207}" destId="{294C5C9A-918B-498B-AFAC-B88B16C9739E}" srcOrd="7" destOrd="0" presId="urn:microsoft.com/office/officeart/2005/8/layout/radial4"/>
    <dgm:cxn modelId="{46B0E4B9-4A0E-4533-961C-D94A7235D0C0}" type="presParOf" srcId="{D0ECC66B-7230-44B7-82BB-8243928CA207}" destId="{1A8F7684-8F97-4BD5-AB34-DBA6DD9D8900}" srcOrd="8" destOrd="0" presId="urn:microsoft.com/office/officeart/2005/8/layout/radial4"/>
    <dgm:cxn modelId="{4E505622-58D6-45DC-9BF5-3E693AB5D564}" type="presParOf" srcId="{D0ECC66B-7230-44B7-82BB-8243928CA207}" destId="{86F35BFA-FCD9-4BBB-BC5B-2FB2B5FB533A}" srcOrd="9" destOrd="0" presId="urn:microsoft.com/office/officeart/2005/8/layout/radial4"/>
    <dgm:cxn modelId="{921F5B25-838D-4879-AC58-6C8AC561DF96}" type="presParOf" srcId="{D0ECC66B-7230-44B7-82BB-8243928CA207}" destId="{77110472-C68B-4E9E-9126-D216D613D31F}" srcOrd="10" destOrd="0" presId="urn:microsoft.com/office/officeart/2005/8/layout/radial4"/>
    <dgm:cxn modelId="{AD435E1E-5EE2-4541-A631-88A8E18CFE0C}" type="presParOf" srcId="{D0ECC66B-7230-44B7-82BB-8243928CA207}" destId="{28BAAE35-15B7-4275-9614-B693EE35DB0E}" srcOrd="11" destOrd="0" presId="urn:microsoft.com/office/officeart/2005/8/layout/radial4"/>
    <dgm:cxn modelId="{F85C2D50-CA26-4684-AFF4-C6AD4059483B}" type="presParOf" srcId="{D0ECC66B-7230-44B7-82BB-8243928CA207}" destId="{55E211FB-FBDF-43EA-9F8F-16A4DECB2688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A6992-52C1-44D8-ACBB-F352FD1C1DA3}" type="datetimeFigureOut">
              <a:rPr lang="ru-RU" smtClean="0"/>
              <a:pPr/>
              <a:t>23.12.2015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50B73-45B0-4A77-A59A-FB0378970EE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6546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0B73-45B0-4A77-A59A-FB0378970EE1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161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0B73-45B0-4A77-A59A-FB0378970EE1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303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0B73-45B0-4A77-A59A-FB0378970EE1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4000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0B73-45B0-4A77-A59A-FB0378970EE1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3107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0B73-45B0-4A77-A59A-FB0378970EE1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1606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B65C-9741-4428-B469-EEFDEA861CE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0244-EADC-483D-943F-7B8847730D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E58C8-EDCC-4575-949F-EF2CFE02CCE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FC66-5CD2-44FD-8EBE-4F722137477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E858-7B42-40D0-A1D5-F5C5EDCB571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A0C9-D1D6-49E7-A7D6-7FD5DE3AD6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0789-0BC7-41A4-A384-37347AD506D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DDA5A-8924-4B21-9477-EB48D92A40E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BEF6-7345-4F04-B5D9-E94F88B9B2D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1656F-0DE1-4C8E-907D-F857AAD093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19C9B-0A8E-4B1E-A669-6BD8CDCC2B4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1C90ED6-96A4-4DC9-9C7D-68497820981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 spd="slow">
    <p:wedg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2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843808" y="332656"/>
            <a:ext cx="6120680" cy="323922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solidFill>
                  <a:srgbClr val="3333CC"/>
                </a:solidFill>
              </a:rPr>
              <a:t>ОГБПОУ</a:t>
            </a:r>
            <a:r>
              <a:rPr lang="ru-RU" sz="2000" b="1" dirty="0">
                <a:solidFill>
                  <a:srgbClr val="3333CC"/>
                </a:solidFill>
              </a:rPr>
              <a:t/>
            </a:r>
            <a:br>
              <a:rPr lang="ru-RU" sz="2000" b="1" dirty="0">
                <a:solidFill>
                  <a:srgbClr val="3333CC"/>
                </a:solidFill>
              </a:rPr>
            </a:br>
            <a:r>
              <a:rPr lang="ru-RU" sz="4000" b="1" dirty="0">
                <a:solidFill>
                  <a:srgbClr val="3333CC"/>
                </a:solidFill>
              </a:rPr>
              <a:t>«</a:t>
            </a:r>
            <a:r>
              <a:rPr lang="ru-RU" sz="3200" b="1" dirty="0">
                <a:solidFill>
                  <a:srgbClr val="3333CC"/>
                </a:solidFill>
              </a:rPr>
              <a:t>Костромской колледж </a:t>
            </a:r>
            <a:br>
              <a:rPr lang="ru-RU" sz="3200" b="1" dirty="0">
                <a:solidFill>
                  <a:srgbClr val="3333CC"/>
                </a:solidFill>
              </a:rPr>
            </a:br>
            <a:r>
              <a:rPr lang="ru-RU" sz="3200" b="1" dirty="0">
                <a:solidFill>
                  <a:srgbClr val="3333CC"/>
                </a:solidFill>
              </a:rPr>
              <a:t>бытового сервиса</a:t>
            </a:r>
            <a:r>
              <a:rPr lang="ru-RU" sz="3200" dirty="0" smtClean="0">
                <a:solidFill>
                  <a:srgbClr val="3333CC"/>
                </a:solidFill>
              </a:rPr>
              <a:t>»</a:t>
            </a:r>
            <a:br>
              <a:rPr lang="ru-RU" sz="3200" dirty="0" smtClean="0">
                <a:solidFill>
                  <a:srgbClr val="3333CC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проводит подготовку  специалистов </a:t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для сферы обслуживания</a:t>
            </a: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3333CC"/>
                </a:solidFill>
              </a:rPr>
              <a:t/>
            </a:r>
            <a:br>
              <a:rPr lang="ru-RU" sz="3200" b="1" dirty="0" smtClean="0">
                <a:solidFill>
                  <a:srgbClr val="3333CC"/>
                </a:solidFill>
              </a:rPr>
            </a:br>
            <a:endParaRPr lang="ru-RU" sz="2800" b="0" dirty="0">
              <a:solidFill>
                <a:srgbClr val="3333CC"/>
              </a:solidFill>
            </a:endParaRPr>
          </a:p>
        </p:txBody>
      </p:sp>
      <p:pic>
        <p:nvPicPr>
          <p:cNvPr id="7" name="Picture 6" descr="Здание колледжа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1297" r="691"/>
          <a:stretch>
            <a:fillRect/>
          </a:stretch>
        </p:blipFill>
        <p:spPr bwMode="auto">
          <a:xfrm>
            <a:off x="1785918" y="2786058"/>
            <a:ext cx="5500726" cy="3967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Эмблема ККБС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5786" y="500042"/>
            <a:ext cx="1732626" cy="1701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IMG_2273.JPG"/>
          <p:cNvPicPr>
            <a:picLocks noChangeAspect="1"/>
          </p:cNvPicPr>
          <p:nvPr/>
        </p:nvPicPr>
        <p:blipFill>
          <a:blip r:embed="rId2" cstate="print"/>
          <a:srcRect l="16925" t="4326" r="25492" b="52044"/>
          <a:stretch>
            <a:fillRect/>
          </a:stretch>
        </p:blipFill>
        <p:spPr>
          <a:xfrm>
            <a:off x="4643438" y="1571612"/>
            <a:ext cx="4500562" cy="5115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2708" name="Rectangle 4"/>
          <p:cNvSpPr>
            <a:spLocks noRot="1" noChangeArrowheads="1"/>
          </p:cNvSpPr>
          <p:nvPr/>
        </p:nvSpPr>
        <p:spPr bwMode="auto">
          <a:xfrm>
            <a:off x="611188" y="260350"/>
            <a:ext cx="8281987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ru-RU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4" name="Рисунок 13" descr="IMG_2238.JPG"/>
          <p:cNvPicPr>
            <a:picLocks noChangeAspect="1"/>
          </p:cNvPicPr>
          <p:nvPr/>
        </p:nvPicPr>
        <p:blipFill>
          <a:blip r:embed="rId3" cstate="print"/>
          <a:srcRect l="12200" t="5113" r="33463" b="5901"/>
          <a:stretch>
            <a:fillRect/>
          </a:stretch>
        </p:blipFill>
        <p:spPr>
          <a:xfrm>
            <a:off x="285720" y="428604"/>
            <a:ext cx="2426478" cy="5960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IMG_2241.JPG"/>
          <p:cNvPicPr>
            <a:picLocks noChangeAspect="1"/>
          </p:cNvPicPr>
          <p:nvPr/>
        </p:nvPicPr>
        <p:blipFill>
          <a:blip r:embed="rId4" cstate="print"/>
          <a:srcRect l="4725" r="26375" b="45275"/>
          <a:stretch>
            <a:fillRect/>
          </a:stretch>
        </p:blipFill>
        <p:spPr>
          <a:xfrm>
            <a:off x="2928926" y="142852"/>
            <a:ext cx="3117982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285720" y="214290"/>
            <a:ext cx="3571900" cy="640080"/>
          </a:xfrm>
        </p:spPr>
        <p:txBody>
          <a:bodyPr>
            <a:normAutofit fontScale="92500"/>
          </a:bodyPr>
          <a:lstStyle/>
          <a:p>
            <a:pPr marL="0"/>
            <a:r>
              <a:rPr lang="ru-RU" sz="2400" b="1" dirty="0" smtClean="0">
                <a:solidFill>
                  <a:srgbClr val="3333CC"/>
                </a:solidFill>
              </a:rPr>
              <a:t>Профессия         «Портной» </a:t>
            </a:r>
            <a:endParaRPr lang="ru-RU" sz="2400" b="1" dirty="0">
              <a:solidFill>
                <a:srgbClr val="3333CC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4357686" y="142852"/>
            <a:ext cx="4429156" cy="928694"/>
          </a:xfrm>
        </p:spPr>
        <p:txBody>
          <a:bodyPr>
            <a:normAutofit fontScale="85000" lnSpcReduction="20000"/>
          </a:bodyPr>
          <a:lstStyle/>
          <a:p>
            <a:pPr marL="0">
              <a:lnSpc>
                <a:spcPct val="120000"/>
              </a:lnSpc>
            </a:pPr>
            <a:r>
              <a:rPr lang="ru-RU" sz="2000" b="1" dirty="0" smtClean="0">
                <a:solidFill>
                  <a:srgbClr val="3333CC"/>
                </a:solidFill>
              </a:rPr>
              <a:t>Специальность        «Конструирование, моделирование и технология швейных изделий»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2"/>
          </p:nvPr>
        </p:nvSpPr>
        <p:spPr>
          <a:xfrm>
            <a:off x="285720" y="1285860"/>
            <a:ext cx="3571900" cy="2786082"/>
          </a:xfrm>
          <a:ln>
            <a:solidFill>
              <a:srgbClr val="3004EA"/>
            </a:solidFill>
            <a:prstDash val="lgDash"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>
                <a:solidFill>
                  <a:srgbClr val="FF0000"/>
                </a:solidFill>
                <a:latin typeface="Arial" charset="0"/>
              </a:rPr>
              <a:t>Виды деятельности: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3333CC"/>
                </a:solidFill>
                <a:latin typeface="Arial" charset="0"/>
              </a:rPr>
              <a:t>Пошив швейных изделий по индивидуальным заказам.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err="1" smtClean="0">
                <a:solidFill>
                  <a:srgbClr val="3333CC"/>
                </a:solidFill>
                <a:latin typeface="Arial" charset="0"/>
              </a:rPr>
              <a:t>Дефектация</a:t>
            </a:r>
            <a:r>
              <a:rPr lang="ru-RU" sz="1800" dirty="0" smtClean="0">
                <a:solidFill>
                  <a:srgbClr val="3333CC"/>
                </a:solidFill>
                <a:latin typeface="Arial" charset="0"/>
              </a:rPr>
              <a:t> швейных изделий.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3333CC"/>
                </a:solidFill>
                <a:latin typeface="Arial" charset="0"/>
              </a:rPr>
              <a:t>Ремонт и обновление швейных изделий.</a:t>
            </a:r>
          </a:p>
          <a:p>
            <a:pPr>
              <a:buNone/>
            </a:pPr>
            <a:endParaRPr lang="ru-RU" sz="2000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>
          <a:xfrm>
            <a:off x="4214810" y="1285860"/>
            <a:ext cx="4714908" cy="5286412"/>
          </a:xfrm>
          <a:ln>
            <a:solidFill>
              <a:srgbClr val="0066FF"/>
            </a:solidFill>
            <a:prstDash val="lgDash"/>
          </a:ln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0066FF"/>
                </a:solidFill>
                <a:latin typeface="Arial" charset="0"/>
              </a:rPr>
              <a:t>Квалификация :  технолог- конструктор</a:t>
            </a:r>
          </a:p>
          <a:p>
            <a:pPr>
              <a:spcBef>
                <a:spcPts val="0"/>
              </a:spcBef>
              <a:buNone/>
            </a:pPr>
            <a:endParaRPr lang="ru-RU" sz="1800" dirty="0" smtClean="0">
              <a:solidFill>
                <a:srgbClr val="FF0000"/>
              </a:solidFill>
              <a:latin typeface="Arial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FF0000"/>
                </a:solidFill>
                <a:latin typeface="Arial" charset="0"/>
              </a:rPr>
              <a:t>Виды  деятельности: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3333CC"/>
                </a:solidFill>
                <a:latin typeface="Arial" charset="0"/>
              </a:rPr>
              <a:t>Моделирование швейных изделий.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3333CC"/>
                </a:solidFill>
                <a:latin typeface="Arial" charset="0"/>
              </a:rPr>
              <a:t>Конструирование швейных изделий.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3333CC"/>
                </a:solidFill>
                <a:latin typeface="Arial" charset="0"/>
              </a:rPr>
              <a:t>Подготовка и организация технологических процессов на швейном  производстве.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3333CC"/>
                </a:solidFill>
                <a:latin typeface="Arial" charset="0"/>
              </a:rPr>
              <a:t>Организация работы специализированного подразделения швейного  производства и управление ею.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3333CC"/>
                </a:solidFill>
                <a:latin typeface="Arial" charset="0"/>
              </a:rPr>
              <a:t>Выполнение работ по одной или нескольким профессиям рабочих,  должностям служащих</a:t>
            </a:r>
            <a:endParaRPr lang="ru-RU" sz="1800" dirty="0" smtClean="0">
              <a:solidFill>
                <a:srgbClr val="FF0000"/>
              </a:solidFill>
              <a:latin typeface="Arial" charset="0"/>
            </a:endParaRPr>
          </a:p>
          <a:p>
            <a:pPr>
              <a:spcBef>
                <a:spcPts val="0"/>
              </a:spcBef>
              <a:buNone/>
            </a:pPr>
            <a:endParaRPr lang="ru-RU" sz="1800" dirty="0" smtClean="0">
              <a:solidFill>
                <a:srgbClr val="FF0000"/>
              </a:solidFill>
              <a:latin typeface="Arial" charset="0"/>
            </a:endParaRPr>
          </a:p>
          <a:p>
            <a:pPr>
              <a:spcBef>
                <a:spcPts val="0"/>
              </a:spcBef>
              <a:buNone/>
            </a:pPr>
            <a:endParaRPr lang="ru-RU" sz="1200" dirty="0" smtClean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68612" name="Rectangle 4"/>
          <p:cNvSpPr>
            <a:spLocks noRot="1" noChangeArrowheads="1"/>
          </p:cNvSpPr>
          <p:nvPr/>
        </p:nvSpPr>
        <p:spPr bwMode="auto">
          <a:xfrm>
            <a:off x="8820150" y="260350"/>
            <a:ext cx="7302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endParaRPr lang="ru-RU" sz="2000" b="1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pic>
        <p:nvPicPr>
          <p:cNvPr id="10" name="Рисунок 9" descr="Slim Me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3174" y="3214686"/>
            <a:ext cx="1717423" cy="335756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Мастерские швейного профил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142984"/>
            <a:ext cx="4929222" cy="3286148"/>
          </a:xfrm>
          <a:prstGeom prst="rect">
            <a:avLst/>
          </a:prstGeom>
        </p:spPr>
      </p:pic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2547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3333CC"/>
                </a:solidFill>
                <a:latin typeface="Arial" charset="0"/>
                <a:ea typeface="+mn-ea"/>
                <a:cs typeface="+mn-cs"/>
              </a:rPr>
              <a:t>Учебно-производственные мастерские </a:t>
            </a:r>
          </a:p>
        </p:txBody>
      </p:sp>
      <p:pic>
        <p:nvPicPr>
          <p:cNvPr id="9" name="Рисунок 8" descr="Учебно-производственная база ККБС  ШП (3)_1.JPG"/>
          <p:cNvPicPr>
            <a:picLocks noChangeAspect="1"/>
          </p:cNvPicPr>
          <p:nvPr/>
        </p:nvPicPr>
        <p:blipFill>
          <a:blip r:embed="rId3" cstate="print"/>
          <a:srcRect r="8499" b="19999"/>
          <a:stretch>
            <a:fillRect/>
          </a:stretch>
        </p:blipFill>
        <p:spPr>
          <a:xfrm>
            <a:off x="714348" y="4714884"/>
            <a:ext cx="2895025" cy="1898377"/>
          </a:xfrm>
          <a:prstGeom prst="rect">
            <a:avLst/>
          </a:prstGeom>
        </p:spPr>
      </p:pic>
      <p:pic>
        <p:nvPicPr>
          <p:cNvPr id="10" name="Рисунок 9" descr="Учебно-производственная база ККБС  ШП.JPG"/>
          <p:cNvPicPr>
            <a:picLocks noChangeAspect="1"/>
          </p:cNvPicPr>
          <p:nvPr/>
        </p:nvPicPr>
        <p:blipFill>
          <a:blip r:embed="rId4" cstate="print"/>
          <a:srcRect l="14062" t="14583" r="17969" b="2083"/>
          <a:stretch>
            <a:fillRect/>
          </a:stretch>
        </p:blipFill>
        <p:spPr>
          <a:xfrm>
            <a:off x="5786446" y="1142984"/>
            <a:ext cx="2786082" cy="2561915"/>
          </a:xfrm>
          <a:prstGeom prst="rect">
            <a:avLst/>
          </a:prstGeom>
        </p:spPr>
      </p:pic>
      <p:pic>
        <p:nvPicPr>
          <p:cNvPr id="11" name="Рисунок 10" descr="УПМ швейного профиля  (2).JPG"/>
          <p:cNvPicPr>
            <a:picLocks noChangeAspect="1"/>
          </p:cNvPicPr>
          <p:nvPr/>
        </p:nvPicPr>
        <p:blipFill>
          <a:blip r:embed="rId5" cstate="print"/>
          <a:srcRect r="42187" b="12091"/>
          <a:stretch>
            <a:fillRect/>
          </a:stretch>
        </p:blipFill>
        <p:spPr>
          <a:xfrm>
            <a:off x="5786446" y="3786190"/>
            <a:ext cx="2786082" cy="2813298"/>
          </a:xfrm>
          <a:prstGeom prst="rect">
            <a:avLst/>
          </a:prstGeom>
        </p:spPr>
      </p:pic>
      <p:pic>
        <p:nvPicPr>
          <p:cNvPr id="13" name="Рисунок 12" descr="Учебно-производственная база ККБС  ШП (6).JPG"/>
          <p:cNvPicPr>
            <a:picLocks noChangeAspect="1"/>
          </p:cNvPicPr>
          <p:nvPr/>
        </p:nvPicPr>
        <p:blipFill>
          <a:blip r:embed="rId6" cstate="print"/>
          <a:srcRect l="19512" t="7317" r="18293" b="14634"/>
          <a:stretch>
            <a:fillRect/>
          </a:stretch>
        </p:blipFill>
        <p:spPr>
          <a:xfrm>
            <a:off x="3714743" y="4714884"/>
            <a:ext cx="2004729" cy="1886804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ашов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428604"/>
            <a:ext cx="3214710" cy="3022323"/>
          </a:xfrm>
          <a:prstGeom prst="rect">
            <a:avLst/>
          </a:prstGeom>
        </p:spPr>
      </p:pic>
      <p:pic>
        <p:nvPicPr>
          <p:cNvPr id="5" name="Рисунок 4" descr="Портной.jpg"/>
          <p:cNvPicPr>
            <a:picLocks noChangeAspect="1"/>
          </p:cNvPicPr>
          <p:nvPr/>
        </p:nvPicPr>
        <p:blipFill>
          <a:blip r:embed="rId3" cstate="print"/>
          <a:srcRect l="11444" t="1718" r="15313"/>
          <a:stretch>
            <a:fillRect/>
          </a:stretch>
        </p:blipFill>
        <p:spPr>
          <a:xfrm>
            <a:off x="4500562" y="428604"/>
            <a:ext cx="2286016" cy="4086034"/>
          </a:xfrm>
          <a:prstGeom prst="rect">
            <a:avLst/>
          </a:prstGeom>
        </p:spPr>
      </p:pic>
      <p:pic>
        <p:nvPicPr>
          <p:cNvPr id="6" name="Рисунок 5" descr="IMG_0773.JPG"/>
          <p:cNvPicPr>
            <a:picLocks noChangeAspect="1"/>
          </p:cNvPicPr>
          <p:nvPr/>
        </p:nvPicPr>
        <p:blipFill>
          <a:blip r:embed="rId4" cstate="print"/>
          <a:srcRect l="27857" b="5278"/>
          <a:stretch>
            <a:fillRect/>
          </a:stretch>
        </p:blipFill>
        <p:spPr>
          <a:xfrm>
            <a:off x="1214414" y="3500438"/>
            <a:ext cx="3119458" cy="3071834"/>
          </a:xfrm>
          <a:prstGeom prst="rect">
            <a:avLst/>
          </a:prstGeom>
        </p:spPr>
      </p:pic>
      <p:pic>
        <p:nvPicPr>
          <p:cNvPr id="8" name="Рисунок 7" descr="IMG_0774.JPG"/>
          <p:cNvPicPr>
            <a:picLocks noChangeAspect="1"/>
          </p:cNvPicPr>
          <p:nvPr/>
        </p:nvPicPr>
        <p:blipFill>
          <a:blip r:embed="rId5" cstate="print"/>
          <a:srcRect r="13333"/>
          <a:stretch>
            <a:fillRect/>
          </a:stretch>
        </p:blipFill>
        <p:spPr>
          <a:xfrm>
            <a:off x="4500562" y="4572008"/>
            <a:ext cx="2346341" cy="2030476"/>
          </a:xfrm>
          <a:prstGeom prst="rect">
            <a:avLst/>
          </a:prstGeom>
        </p:spPr>
      </p:pic>
      <p:pic>
        <p:nvPicPr>
          <p:cNvPr id="16" name="Picture 2" descr="C:\Users\ККБС\Desktop\IMG_1771.JPG"/>
          <p:cNvPicPr>
            <a:picLocks noChangeAspect="1" noChangeArrowheads="1"/>
          </p:cNvPicPr>
          <p:nvPr/>
        </p:nvPicPr>
        <p:blipFill>
          <a:blip r:embed="rId6" cstate="print">
            <a:lum bright="20000" contrast="30000"/>
          </a:blip>
          <a:srcRect l="17578" t="4938" r="23162"/>
          <a:stretch>
            <a:fillRect/>
          </a:stretch>
        </p:blipFill>
        <p:spPr bwMode="auto">
          <a:xfrm>
            <a:off x="6929454" y="2500306"/>
            <a:ext cx="1928826" cy="4125545"/>
          </a:xfrm>
          <a:prstGeom prst="rect">
            <a:avLst/>
          </a:prstGeom>
          <a:noFill/>
        </p:spPr>
      </p:pic>
      <p:pic>
        <p:nvPicPr>
          <p:cNvPr id="17" name="Рисунок 16" descr="IMG_1697.JPG"/>
          <p:cNvPicPr>
            <a:picLocks noChangeAspect="1"/>
          </p:cNvPicPr>
          <p:nvPr/>
        </p:nvPicPr>
        <p:blipFill>
          <a:blip r:embed="rId7" cstate="print"/>
          <a:srcRect l="12749" t="5667" r="13304" b="7071"/>
          <a:stretch>
            <a:fillRect/>
          </a:stretch>
        </p:blipFill>
        <p:spPr>
          <a:xfrm>
            <a:off x="6929454" y="428604"/>
            <a:ext cx="2019746" cy="1787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мирнова Оксана Сергеевна ОГБОУ СПО  костромской колледж бытового сервиса.jpg"/>
          <p:cNvPicPr>
            <a:picLocks noChangeAspect="1"/>
          </p:cNvPicPr>
          <p:nvPr/>
        </p:nvPicPr>
        <p:blipFill>
          <a:blip r:embed="rId2" cstate="print"/>
          <a:srcRect l="15607"/>
          <a:stretch>
            <a:fillRect/>
          </a:stretch>
        </p:blipFill>
        <p:spPr>
          <a:xfrm>
            <a:off x="0" y="0"/>
            <a:ext cx="3696294" cy="3501008"/>
          </a:xfrm>
          <a:prstGeom prst="round2DiagRect">
            <a:avLst/>
          </a:prstGeom>
        </p:spPr>
      </p:pic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3857620" y="274638"/>
            <a:ext cx="5076068" cy="115409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3333CC"/>
                </a:solidFill>
                <a:latin typeface="Arial" charset="0"/>
                <a:ea typeface="+mn-ea"/>
                <a:cs typeface="+mn-cs"/>
              </a:rPr>
              <a:t>Швейные изделия, изготовленные студентами колледжа в учебно-производственных мастерских</a:t>
            </a:r>
          </a:p>
        </p:txBody>
      </p:sp>
      <p:pic>
        <p:nvPicPr>
          <p:cNvPr id="9" name="Picture 8" descr="Пио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3643314"/>
            <a:ext cx="1975912" cy="292895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Рисунок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4744" y="1643050"/>
            <a:ext cx="5062971" cy="488194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то 416.jpg"/>
          <p:cNvPicPr>
            <a:picLocks noChangeAspect="1"/>
          </p:cNvPicPr>
          <p:nvPr/>
        </p:nvPicPr>
        <p:blipFill>
          <a:blip r:embed="rId3" cstate="print">
            <a:lum bright="30000" contrast="40000"/>
          </a:blip>
          <a:srcRect l="10937" t="5555" r="10156"/>
          <a:stretch>
            <a:fillRect/>
          </a:stretch>
        </p:blipFill>
        <p:spPr>
          <a:xfrm flipH="1">
            <a:off x="571472" y="642918"/>
            <a:ext cx="8358246" cy="592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рис.5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6061"/>
          <a:stretch>
            <a:fillRect/>
          </a:stretch>
        </p:blipFill>
        <p:spPr>
          <a:xfrm>
            <a:off x="0" y="285728"/>
            <a:ext cx="1722426" cy="2928958"/>
          </a:xfrm>
          <a:prstGeom prst="rect">
            <a:avLst/>
          </a:prstGeom>
        </p:spPr>
      </p:pic>
      <p:pic>
        <p:nvPicPr>
          <p:cNvPr id="6" name="Рисунок 5" descr="рис.5.jpg"/>
          <p:cNvPicPr>
            <a:picLocks noChangeAspect="1"/>
          </p:cNvPicPr>
          <p:nvPr/>
        </p:nvPicPr>
        <p:blipFill>
          <a:blip r:embed="rId5" cstate="print"/>
          <a:srcRect l="53030"/>
          <a:stretch>
            <a:fillRect/>
          </a:stretch>
        </p:blipFill>
        <p:spPr>
          <a:xfrm>
            <a:off x="0" y="3786190"/>
            <a:ext cx="179630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285720" y="214290"/>
            <a:ext cx="3571900" cy="622422"/>
          </a:xfrm>
        </p:spPr>
        <p:txBody>
          <a:bodyPr>
            <a:normAutofit fontScale="92500" lnSpcReduction="10000"/>
          </a:bodyPr>
          <a:lstStyle/>
          <a:p>
            <a:pPr marL="0">
              <a:spcBef>
                <a:spcPts val="0"/>
              </a:spcBef>
            </a:pPr>
            <a:r>
              <a:rPr lang="ru-RU" sz="2000" b="1" dirty="0" smtClean="0">
                <a:solidFill>
                  <a:srgbClr val="3333CC"/>
                </a:solidFill>
              </a:rPr>
              <a:t>Специальность: Стилистика и искусство </a:t>
            </a:r>
            <a:r>
              <a:rPr lang="ru-RU" sz="2000" b="1" dirty="0" err="1" smtClean="0">
                <a:solidFill>
                  <a:srgbClr val="3333CC"/>
                </a:solidFill>
              </a:rPr>
              <a:t>визажа</a:t>
            </a:r>
            <a:r>
              <a:rPr lang="ru-RU" sz="2000" b="1" dirty="0" smtClean="0">
                <a:solidFill>
                  <a:srgbClr val="3333CC"/>
                </a:solidFill>
              </a:rPr>
              <a:t>.</a:t>
            </a:r>
            <a:endParaRPr lang="ru-RU" sz="2000" b="1" dirty="0">
              <a:solidFill>
                <a:srgbClr val="3333CC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4357686" y="142852"/>
            <a:ext cx="4429156" cy="765868"/>
          </a:xfrm>
        </p:spPr>
        <p:txBody>
          <a:bodyPr>
            <a:normAutofit/>
          </a:bodyPr>
          <a:lstStyle/>
          <a:p>
            <a:pPr marL="0">
              <a:spcBef>
                <a:spcPts val="0"/>
              </a:spcBef>
            </a:pPr>
            <a:r>
              <a:rPr lang="ru-RU" sz="2000" b="1" dirty="0" smtClean="0">
                <a:solidFill>
                  <a:srgbClr val="3333CC"/>
                </a:solidFill>
              </a:rPr>
              <a:t>Специальность:     Дизайн (по отраслям)  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2"/>
          </p:nvPr>
        </p:nvSpPr>
        <p:spPr>
          <a:xfrm>
            <a:off x="179512" y="1052736"/>
            <a:ext cx="3857652" cy="5544616"/>
          </a:xfrm>
          <a:ln>
            <a:solidFill>
              <a:srgbClr val="3004EA"/>
            </a:solidFill>
            <a:prstDash val="lgDash"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 smtClean="0">
                <a:solidFill>
                  <a:srgbClr val="FF0000"/>
                </a:solidFill>
                <a:latin typeface="Arial" charset="0"/>
              </a:rPr>
              <a:t>Область профессиональной деятельности выпускников: </a:t>
            </a:r>
            <a:r>
              <a:rPr lang="ru-RU" sz="1400" dirty="0" smtClean="0">
                <a:solidFill>
                  <a:srgbClr val="3333CC"/>
                </a:solidFill>
                <a:latin typeface="Arial" charset="0"/>
              </a:rPr>
              <a:t>оказание услуг в области </a:t>
            </a:r>
            <a:r>
              <a:rPr lang="ru-RU" sz="1400" dirty="0" err="1" smtClean="0">
                <a:solidFill>
                  <a:srgbClr val="3333CC"/>
                </a:solidFill>
                <a:latin typeface="Arial" charset="0"/>
              </a:rPr>
              <a:t>визажного</a:t>
            </a:r>
            <a:r>
              <a:rPr lang="ru-RU" sz="1400" dirty="0" smtClean="0">
                <a:solidFill>
                  <a:srgbClr val="3333CC"/>
                </a:solidFill>
                <a:latin typeface="Arial" charset="0"/>
              </a:rPr>
              <a:t> искусства и создания индивидуального стиля заказчика в салонах-парикмахерских, </a:t>
            </a:r>
            <a:r>
              <a:rPr lang="ru-RU" sz="1400" dirty="0" err="1" smtClean="0">
                <a:solidFill>
                  <a:srgbClr val="3333CC"/>
                </a:solidFill>
                <a:latin typeface="Arial" charset="0"/>
              </a:rPr>
              <a:t>имидж-студиях</a:t>
            </a:r>
            <a:r>
              <a:rPr lang="ru-RU" sz="1400" dirty="0" smtClean="0">
                <a:solidFill>
                  <a:srgbClr val="3333CC"/>
                </a:solidFill>
                <a:latin typeface="Arial" charset="0"/>
              </a:rPr>
              <a:t>, а также в сферах рекламы, кино, театра и телевидения</a:t>
            </a:r>
          </a:p>
          <a:p>
            <a:pPr>
              <a:buNone/>
            </a:pPr>
            <a:r>
              <a:rPr lang="ru-RU" sz="1600" dirty="0" smtClean="0">
                <a:solidFill>
                  <a:srgbClr val="FF0000"/>
                </a:solidFill>
                <a:latin typeface="Arial" charset="0"/>
              </a:rPr>
              <a:t>Виды деятельности:</a:t>
            </a:r>
          </a:p>
          <a:p>
            <a:pPr marL="180975" indent="-180975"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3333CC"/>
                </a:solidFill>
                <a:latin typeface="Arial" charset="0"/>
              </a:rPr>
              <a:t>Коррекция и окрашивание бровей, окрашивание ресниц.</a:t>
            </a:r>
          </a:p>
          <a:p>
            <a:pPr marL="180975" indent="-180975"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3333CC"/>
                </a:solidFill>
                <a:latin typeface="Arial" charset="0"/>
              </a:rPr>
              <a:t>Выполнение салонного и специфического макияжа.</a:t>
            </a:r>
          </a:p>
          <a:p>
            <a:pPr marL="180975" indent="-180975"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3333CC"/>
                </a:solidFill>
                <a:latin typeface="Arial" charset="0"/>
              </a:rPr>
              <a:t>Выполнение </a:t>
            </a:r>
            <a:r>
              <a:rPr lang="ru-RU" sz="1600" dirty="0" err="1" smtClean="0">
                <a:solidFill>
                  <a:srgbClr val="3333CC"/>
                </a:solidFill>
                <a:latin typeface="Arial" charset="0"/>
              </a:rPr>
              <a:t>фейс-арта</a:t>
            </a:r>
            <a:r>
              <a:rPr lang="ru-RU" sz="1600" dirty="0" smtClean="0">
                <a:solidFill>
                  <a:srgbClr val="3333CC"/>
                </a:solidFill>
                <a:latin typeface="Arial" charset="0"/>
              </a:rPr>
              <a:t>, </a:t>
            </a:r>
            <a:r>
              <a:rPr lang="ru-RU" sz="1600" dirty="0" err="1" smtClean="0">
                <a:solidFill>
                  <a:srgbClr val="3333CC"/>
                </a:solidFill>
                <a:latin typeface="Arial" charset="0"/>
              </a:rPr>
              <a:t>боди-арта</a:t>
            </a:r>
            <a:r>
              <a:rPr lang="ru-RU" sz="1600" dirty="0" smtClean="0">
                <a:solidFill>
                  <a:srgbClr val="3333CC"/>
                </a:solidFill>
                <a:latin typeface="Arial" charset="0"/>
              </a:rPr>
              <a:t>.</a:t>
            </a:r>
          </a:p>
          <a:p>
            <a:pPr marL="180975" indent="-180975"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3333CC"/>
                </a:solidFill>
                <a:latin typeface="Arial" charset="0"/>
              </a:rPr>
              <a:t>Создание индивидуального стиля заказчика в соответствии с запросами, историческими стилями и тенденциями моды.</a:t>
            </a:r>
          </a:p>
          <a:p>
            <a:pPr marL="180975" indent="-180975"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3333CC"/>
                </a:solidFill>
                <a:latin typeface="Arial" charset="0"/>
              </a:rPr>
              <a:t>Выполнение работ по одной или нескольким профессиям рабочих, должностям служащих</a:t>
            </a:r>
            <a:endParaRPr lang="ru-RU" sz="1600" dirty="0" smtClean="0">
              <a:solidFill>
                <a:srgbClr val="FF0000"/>
              </a:solidFill>
              <a:latin typeface="Arial" charset="0"/>
            </a:endParaRPr>
          </a:p>
          <a:p>
            <a:pPr marL="180975" indent="-180975">
              <a:buFont typeface="Wingdings" pitchFamily="2" charset="2"/>
              <a:buChar char="Ø"/>
            </a:pPr>
            <a:endParaRPr lang="ru-RU" sz="1400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>
          <a:xfrm>
            <a:off x="4355976" y="1052736"/>
            <a:ext cx="4573742" cy="5544616"/>
          </a:xfrm>
          <a:ln>
            <a:solidFill>
              <a:srgbClr val="0066FF"/>
            </a:solidFill>
            <a:prstDash val="lgDash"/>
          </a:ln>
        </p:spPr>
        <p:txBody>
          <a:bodyPr>
            <a:noAutofit/>
          </a:bodyPr>
          <a:lstStyle/>
          <a:p>
            <a:pPr marL="0" indent="119063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FF0000"/>
                </a:solidFill>
                <a:latin typeface="Arial" charset="0"/>
              </a:rPr>
              <a:t>Область профессиональной деятельности выпускников: </a:t>
            </a:r>
            <a:r>
              <a:rPr lang="ru-RU" sz="1400" dirty="0" smtClean="0">
                <a:solidFill>
                  <a:srgbClr val="3333CC"/>
                </a:solidFill>
                <a:latin typeface="Arial" charset="0"/>
              </a:rPr>
              <a:t>оказание услуг в области </a:t>
            </a:r>
            <a:r>
              <a:rPr lang="ru-RU" sz="1400" dirty="0" err="1" smtClean="0">
                <a:solidFill>
                  <a:srgbClr val="3333CC"/>
                </a:solidFill>
                <a:latin typeface="Arial" charset="0"/>
              </a:rPr>
              <a:t>визажного</a:t>
            </a:r>
            <a:r>
              <a:rPr lang="ru-RU" sz="1400" dirty="0" smtClean="0">
                <a:solidFill>
                  <a:srgbClr val="3333CC"/>
                </a:solidFill>
                <a:latin typeface="Arial" charset="0"/>
              </a:rPr>
              <a:t> искусства и создания индивидуального стиля заказчика в салонах-парикмахерских, </a:t>
            </a:r>
            <a:r>
              <a:rPr lang="ru-RU" sz="1400" dirty="0" err="1" smtClean="0">
                <a:solidFill>
                  <a:srgbClr val="3333CC"/>
                </a:solidFill>
                <a:latin typeface="Arial" charset="0"/>
              </a:rPr>
              <a:t>имидж-студиях</a:t>
            </a:r>
            <a:r>
              <a:rPr lang="ru-RU" sz="1400" dirty="0" smtClean="0">
                <a:solidFill>
                  <a:srgbClr val="3333CC"/>
                </a:solidFill>
                <a:latin typeface="Arial" charset="0"/>
              </a:rPr>
              <a:t>, а также в сферах рекламы, кино, театра и телевидения</a:t>
            </a:r>
          </a:p>
          <a:p>
            <a:pPr>
              <a:spcBef>
                <a:spcPts val="0"/>
              </a:spcBef>
              <a:buNone/>
            </a:pPr>
            <a:endParaRPr lang="ru-RU" sz="700" dirty="0" smtClean="0">
              <a:solidFill>
                <a:srgbClr val="FF0000"/>
              </a:solidFill>
              <a:latin typeface="Arial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FF0000"/>
                </a:solidFill>
                <a:latin typeface="Arial" charset="0"/>
              </a:rPr>
              <a:t>Виды  деятельности:</a:t>
            </a:r>
          </a:p>
          <a:p>
            <a:pPr marL="180975" indent="-180975"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dirty="0" smtClean="0"/>
              <a:t> </a:t>
            </a:r>
            <a:r>
              <a:rPr lang="ru-RU" sz="1600" dirty="0" smtClean="0">
                <a:solidFill>
                  <a:srgbClr val="3333CC"/>
                </a:solidFill>
                <a:latin typeface="Arial" charset="0"/>
              </a:rPr>
              <a:t>Разработка художественно-конструкторских (дизайнерских) проектов промышленной продукции, предметно-пространственных комплексов.</a:t>
            </a:r>
          </a:p>
          <a:p>
            <a:pPr marL="180975" indent="-180975"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3333CC"/>
                </a:solidFill>
                <a:latin typeface="Arial" charset="0"/>
              </a:rPr>
              <a:t>Техническое исполнение художественно-конструкторских (дизайнерских) проектов в материале.</a:t>
            </a:r>
          </a:p>
          <a:p>
            <a:pPr marL="180975" indent="-180975"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3333CC"/>
                </a:solidFill>
                <a:latin typeface="Arial" charset="0"/>
              </a:rPr>
              <a:t>Контроль за изготовлением изделий в производстве в части соответствия их авторскому образцу.</a:t>
            </a:r>
          </a:p>
          <a:p>
            <a:pPr marL="180975" indent="-180975"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3333CC"/>
                </a:solidFill>
                <a:latin typeface="Arial" charset="0"/>
              </a:rPr>
              <a:t>Организация работы коллектива исполнителей.</a:t>
            </a:r>
          </a:p>
          <a:p>
            <a:pPr marL="180975" indent="-180975"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3333CC"/>
                </a:solidFill>
                <a:latin typeface="Arial" charset="0"/>
              </a:rPr>
              <a:t>Выполнение работ по одной или нескольким профессиям рабочих, должностям служащих.</a:t>
            </a:r>
          </a:p>
          <a:p>
            <a:pPr marL="180975" indent="-180975">
              <a:buFont typeface="Wingdings" pitchFamily="2" charset="2"/>
              <a:buChar char="Ø"/>
            </a:pPr>
            <a:endParaRPr lang="ru-RU" sz="1400" dirty="0" smtClean="0">
              <a:solidFill>
                <a:srgbClr val="3333CC"/>
              </a:solidFill>
              <a:latin typeface="Arial" charset="0"/>
            </a:endParaRPr>
          </a:p>
          <a:p>
            <a:pPr>
              <a:spcBef>
                <a:spcPts val="0"/>
              </a:spcBef>
              <a:buNone/>
            </a:pPr>
            <a:endParaRPr lang="ru-RU" sz="1800" dirty="0" smtClean="0">
              <a:solidFill>
                <a:srgbClr val="FF0000"/>
              </a:solidFill>
              <a:latin typeface="Arial" charset="0"/>
            </a:endParaRPr>
          </a:p>
          <a:p>
            <a:pPr>
              <a:spcBef>
                <a:spcPts val="0"/>
              </a:spcBef>
              <a:buNone/>
            </a:pPr>
            <a:endParaRPr lang="ru-RU" sz="1200" dirty="0" smtClean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68612" name="Rectangle 4"/>
          <p:cNvSpPr>
            <a:spLocks noRot="1" noChangeArrowheads="1"/>
          </p:cNvSpPr>
          <p:nvPr/>
        </p:nvSpPr>
        <p:spPr bwMode="auto">
          <a:xfrm>
            <a:off x="8820150" y="260350"/>
            <a:ext cx="7302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endParaRPr lang="ru-RU" sz="2000" b="1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илистика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 l="50926"/>
          <a:stretch>
            <a:fillRect/>
          </a:stretch>
        </p:blipFill>
        <p:spPr>
          <a:xfrm>
            <a:off x="857224" y="3000372"/>
            <a:ext cx="2571768" cy="3588297"/>
          </a:xfrm>
          <a:prstGeom prst="rect">
            <a:avLst/>
          </a:prstGeom>
        </p:spPr>
      </p:pic>
      <p:pic>
        <p:nvPicPr>
          <p:cNvPr id="6" name="Picture 2" descr="F:\ФОТО  КОЛЛЕДЖА\Фото специальностей\стилистика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214290"/>
            <a:ext cx="3571900" cy="2678926"/>
          </a:xfrm>
          <a:prstGeom prst="rect">
            <a:avLst/>
          </a:prstGeom>
          <a:noFill/>
        </p:spPr>
      </p:pic>
      <p:pic>
        <p:nvPicPr>
          <p:cNvPr id="7" name="Рисунок 6" descr="2011.04.08_7657.jpg"/>
          <p:cNvPicPr>
            <a:picLocks noChangeAspect="1"/>
          </p:cNvPicPr>
          <p:nvPr/>
        </p:nvPicPr>
        <p:blipFill>
          <a:blip r:embed="rId5" cstate="print"/>
          <a:srcRect l="13350"/>
          <a:stretch>
            <a:fillRect/>
          </a:stretch>
        </p:blipFill>
        <p:spPr>
          <a:xfrm>
            <a:off x="3500430" y="3786190"/>
            <a:ext cx="3709424" cy="2857520"/>
          </a:xfrm>
          <a:prstGeom prst="rect">
            <a:avLst/>
          </a:prstGeom>
        </p:spPr>
      </p:pic>
      <p:pic>
        <p:nvPicPr>
          <p:cNvPr id="5128" name="Picture 8" descr="http://cs421321.vk.me/v421321241/6d6f/6o10UNK6ULU.jpg"/>
          <p:cNvPicPr>
            <a:picLocks noChangeAspect="1" noChangeArrowheads="1"/>
          </p:cNvPicPr>
          <p:nvPr/>
        </p:nvPicPr>
        <p:blipFill>
          <a:blip r:embed="rId6" cstate="print"/>
          <a:srcRect b="4545"/>
          <a:stretch>
            <a:fillRect/>
          </a:stretch>
        </p:blipFill>
        <p:spPr bwMode="auto">
          <a:xfrm>
            <a:off x="6643702" y="214290"/>
            <a:ext cx="2091158" cy="3000396"/>
          </a:xfrm>
          <a:prstGeom prst="rect">
            <a:avLst/>
          </a:prstGeom>
          <a:noFill/>
        </p:spPr>
      </p:pic>
      <p:pic>
        <p:nvPicPr>
          <p:cNvPr id="5122" name="Picture 2" descr="http://www.doski.ru/i/34/40/23440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44" y="2000240"/>
            <a:ext cx="2857520" cy="1902292"/>
          </a:xfrm>
          <a:prstGeom prst="rect">
            <a:avLst/>
          </a:prstGeom>
          <a:noFill/>
        </p:spPr>
      </p:pic>
      <p:pic>
        <p:nvPicPr>
          <p:cNvPr id="9" name="Picture 4" descr="http://71.img.avito.st/1280x960/710913671.jpg"/>
          <p:cNvPicPr>
            <a:picLocks noChangeAspect="1" noChangeArrowheads="1"/>
          </p:cNvPicPr>
          <p:nvPr/>
        </p:nvPicPr>
        <p:blipFill>
          <a:blip r:embed="rId8" cstate="print"/>
          <a:srcRect l="9375"/>
          <a:stretch>
            <a:fillRect/>
          </a:stretch>
        </p:blipFill>
        <p:spPr bwMode="auto">
          <a:xfrm>
            <a:off x="4572000" y="428604"/>
            <a:ext cx="1640095" cy="1357322"/>
          </a:xfrm>
          <a:prstGeom prst="rect">
            <a:avLst/>
          </a:prstGeom>
          <a:noFill/>
        </p:spPr>
      </p:pic>
      <p:pic>
        <p:nvPicPr>
          <p:cNvPr id="10" name="Рисунок 9" descr="DSC_4045.JPG"/>
          <p:cNvPicPr>
            <a:picLocks noChangeAspect="1"/>
          </p:cNvPicPr>
          <p:nvPr/>
        </p:nvPicPr>
        <p:blipFill>
          <a:blip r:embed="rId9" cstate="print"/>
          <a:srcRect l="10204" t="12925" r="42857"/>
          <a:stretch>
            <a:fillRect/>
          </a:stretch>
        </p:blipFill>
        <p:spPr>
          <a:xfrm>
            <a:off x="7500958" y="3286124"/>
            <a:ext cx="1214446" cy="337931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17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2132" y="4429132"/>
            <a:ext cx="3071834" cy="2196719"/>
          </a:xfrm>
          <a:prstGeom prst="rect">
            <a:avLst/>
          </a:prstGeom>
        </p:spPr>
      </p:pic>
      <p:pic>
        <p:nvPicPr>
          <p:cNvPr id="4" name="Рисунок 3" descr="IMG_1764.JPG"/>
          <p:cNvPicPr>
            <a:picLocks noChangeAspect="1"/>
          </p:cNvPicPr>
          <p:nvPr/>
        </p:nvPicPr>
        <p:blipFill>
          <a:blip r:embed="rId3" cstate="print">
            <a:lum bright="20000" contrast="20000"/>
          </a:blip>
          <a:stretch>
            <a:fillRect/>
          </a:stretch>
        </p:blipFill>
        <p:spPr>
          <a:xfrm rot="16200000">
            <a:off x="5058575" y="727847"/>
            <a:ext cx="4108456" cy="3081342"/>
          </a:xfrm>
          <a:prstGeom prst="rect">
            <a:avLst/>
          </a:prstGeom>
        </p:spPr>
      </p:pic>
      <p:pic>
        <p:nvPicPr>
          <p:cNvPr id="5" name="Рисунок 4" descr="IMG_1769.JPG"/>
          <p:cNvPicPr>
            <a:picLocks noChangeAspect="1"/>
          </p:cNvPicPr>
          <p:nvPr/>
        </p:nvPicPr>
        <p:blipFill>
          <a:blip r:embed="rId4" cstate="print">
            <a:lum bright="10000" contrast="40000"/>
          </a:blip>
          <a:srcRect t="3125" r="6054" b="6054"/>
          <a:stretch>
            <a:fillRect/>
          </a:stretch>
        </p:blipFill>
        <p:spPr>
          <a:xfrm rot="16200000">
            <a:off x="3627" y="3925409"/>
            <a:ext cx="3091307" cy="2241366"/>
          </a:xfrm>
          <a:prstGeom prst="rect">
            <a:avLst/>
          </a:prstGeom>
        </p:spPr>
      </p:pic>
      <p:pic>
        <p:nvPicPr>
          <p:cNvPr id="6" name="Рисунок 5" descr="фото 010.jpg"/>
          <p:cNvPicPr>
            <a:picLocks noChangeAspect="1"/>
          </p:cNvPicPr>
          <p:nvPr/>
        </p:nvPicPr>
        <p:blipFill>
          <a:blip r:embed="rId5" cstate="print"/>
          <a:srcRect r="58211" b="14819"/>
          <a:stretch>
            <a:fillRect/>
          </a:stretch>
        </p:blipFill>
        <p:spPr>
          <a:xfrm>
            <a:off x="2928926" y="3281022"/>
            <a:ext cx="2428892" cy="3296354"/>
          </a:xfrm>
          <a:prstGeom prst="rect">
            <a:avLst/>
          </a:prstGeom>
        </p:spPr>
      </p:pic>
      <p:pic>
        <p:nvPicPr>
          <p:cNvPr id="10" name="Picture 3" descr="D:\политех конкурс\p4PztsdKck4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57158" y="214290"/>
            <a:ext cx="2377654" cy="3170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C:\Users\1\Desktop\image0022.jpg"/>
          <p:cNvPicPr>
            <a:picLocks noChangeAspect="1" noChangeArrowheads="1"/>
          </p:cNvPicPr>
          <p:nvPr/>
        </p:nvPicPr>
        <p:blipFill>
          <a:blip r:embed="rId7" cstate="print"/>
          <a:srcRect b="12874"/>
          <a:stretch>
            <a:fillRect/>
          </a:stretch>
        </p:blipFill>
        <p:spPr bwMode="auto">
          <a:xfrm>
            <a:off x="2896102" y="285728"/>
            <a:ext cx="2342678" cy="2857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новогодний диз 2015\BKDC0152.JPG"/>
          <p:cNvPicPr>
            <a:picLocks noChangeAspect="1" noChangeArrowheads="1"/>
          </p:cNvPicPr>
          <p:nvPr/>
        </p:nvPicPr>
        <p:blipFill>
          <a:blip r:embed="rId2" cstate="print"/>
          <a:srcRect l="19615" t="20000" r="20385"/>
          <a:stretch>
            <a:fillRect/>
          </a:stretch>
        </p:blipFill>
        <p:spPr bwMode="auto">
          <a:xfrm>
            <a:off x="285720" y="357166"/>
            <a:ext cx="2928958" cy="2928958"/>
          </a:xfrm>
          <a:prstGeom prst="rect">
            <a:avLst/>
          </a:prstGeom>
          <a:noFill/>
        </p:spPr>
      </p:pic>
      <p:pic>
        <p:nvPicPr>
          <p:cNvPr id="3" name="Picture 2" descr="C:\Users\1\Desktop\из фотика\14.JPG"/>
          <p:cNvPicPr>
            <a:picLocks noChangeAspect="1" noChangeArrowheads="1"/>
          </p:cNvPicPr>
          <p:nvPr/>
        </p:nvPicPr>
        <p:blipFill>
          <a:blip r:embed="rId3" cstate="print"/>
          <a:srcRect r="18154" b="12698"/>
          <a:stretch>
            <a:fillRect/>
          </a:stretch>
        </p:blipFill>
        <p:spPr bwMode="auto">
          <a:xfrm>
            <a:off x="1000100" y="3571876"/>
            <a:ext cx="3661198" cy="2928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90" name="Picture 6" descr="https://www.pics-zone.ru/img.php?url=http://freelance.ru/img/portfolio/pics/00/0B/CB/7729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H="1" flipV="1">
            <a:off x="3643306" y="285728"/>
            <a:ext cx="4857784" cy="2752640"/>
          </a:xfrm>
          <a:prstGeom prst="rect">
            <a:avLst/>
          </a:prstGeom>
          <a:noFill/>
        </p:spPr>
      </p:pic>
      <p:pic>
        <p:nvPicPr>
          <p:cNvPr id="41992" name="Picture 8" descr="http://billydsgn.com/wp-content/uploads/2015/02/interior-curtains-nyc-cool-modern-interior-awesome-purple-picture-drapery-designs-bedroom-s-curtians-awesome-curtain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214686"/>
            <a:ext cx="3357586" cy="335758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idx="2"/>
          </p:nvPr>
        </p:nvSpPr>
        <p:spPr>
          <a:xfrm>
            <a:off x="0" y="357166"/>
            <a:ext cx="9001156" cy="280717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3333CC"/>
                </a:solidFill>
              </a:rPr>
              <a:t>Сфера  обслуживания –</a:t>
            </a:r>
          </a:p>
          <a:p>
            <a:pPr algn="ctr"/>
            <a:r>
              <a:rPr lang="ru-RU" sz="3200" b="1" dirty="0" smtClean="0">
                <a:solidFill>
                  <a:srgbClr val="3333CC"/>
                </a:solidFill>
              </a:rPr>
              <a:t> это отрасли народного хозяйства, которые производят особый продукт, представляющий собой целенаправленную обоснованную деятельность – услугу.</a:t>
            </a:r>
          </a:p>
          <a:p>
            <a:pPr algn="ctr"/>
            <a:endParaRPr lang="ru-RU" sz="3200" b="1" dirty="0" smtClean="0">
              <a:solidFill>
                <a:srgbClr val="3333CC"/>
              </a:solidFill>
            </a:endParaRPr>
          </a:p>
          <a:p>
            <a:endParaRPr lang="ru-RU" sz="2400" b="1" dirty="0">
              <a:solidFill>
                <a:srgbClr val="3333CC"/>
              </a:solidFill>
            </a:endParaRPr>
          </a:p>
        </p:txBody>
      </p:sp>
      <p:sp>
        <p:nvSpPr>
          <p:cNvPr id="68612" name="Rectangle 4"/>
          <p:cNvSpPr>
            <a:spLocks noRot="1" noChangeArrowheads="1"/>
          </p:cNvSpPr>
          <p:nvPr/>
        </p:nvSpPr>
        <p:spPr bwMode="auto">
          <a:xfrm>
            <a:off x="8820150" y="260350"/>
            <a:ext cx="7302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endParaRPr lang="ru-RU" sz="2000" b="1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736" y="3072348"/>
            <a:ext cx="63579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Сфера услуг выходит на лидирующие позиции по отношению к товарному производству. </a:t>
            </a:r>
          </a:p>
          <a:p>
            <a:endParaRPr lang="ru-RU" sz="2800" b="1" dirty="0" smtClean="0">
              <a:solidFill>
                <a:srgbClr val="C00000"/>
              </a:solidFill>
            </a:endParaRPr>
          </a:p>
          <a:p>
            <a:r>
              <a:rPr lang="ru-RU" sz="2800" dirty="0" smtClean="0">
                <a:solidFill>
                  <a:srgbClr val="3333CC"/>
                </a:solidFill>
              </a:rPr>
              <a:t>Увеличивается спрос на услуги  - увеличивается количество вакансий для трудоустройства.  </a:t>
            </a:r>
            <a:endParaRPr lang="ru-RU" dirty="0">
              <a:solidFill>
                <a:srgbClr val="3004EA"/>
              </a:solidFill>
            </a:endParaRPr>
          </a:p>
        </p:txBody>
      </p:sp>
      <p:pic>
        <p:nvPicPr>
          <p:cNvPr id="6" name="Рисунок 5" descr="5076636_xl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158" y="3214686"/>
            <a:ext cx="2342812" cy="2928934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43608" y="260350"/>
            <a:ext cx="7776542" cy="936402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3333CC"/>
                </a:solidFill>
              </a:rPr>
              <a:t>Костромской </a:t>
            </a:r>
            <a:r>
              <a:rPr lang="ru-RU" sz="2800" b="1" dirty="0" smtClean="0">
                <a:solidFill>
                  <a:srgbClr val="3333CC"/>
                </a:solidFill>
              </a:rPr>
              <a:t>колледж бытового </a:t>
            </a:r>
            <a:r>
              <a:rPr lang="ru-RU" sz="2800" b="1" dirty="0">
                <a:solidFill>
                  <a:srgbClr val="3333CC"/>
                </a:solidFill>
              </a:rPr>
              <a:t>сервиса</a:t>
            </a:r>
          </a:p>
        </p:txBody>
      </p:sp>
      <p:sp>
        <p:nvSpPr>
          <p:cNvPr id="819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49275" y="1412776"/>
            <a:ext cx="8594725" cy="419100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3333CC"/>
                </a:solidFill>
              </a:rPr>
              <a:t>Образовательный процесс содержит </a:t>
            </a:r>
            <a:endParaRPr lang="ru-RU" sz="2800" dirty="0" smtClean="0">
              <a:solidFill>
                <a:srgbClr val="3333CC"/>
              </a:solidFill>
            </a:endParaRPr>
          </a:p>
          <a:p>
            <a:pPr algn="ctr">
              <a:buNone/>
            </a:pPr>
            <a:r>
              <a:rPr lang="ru-RU" sz="2800" dirty="0" smtClean="0">
                <a:solidFill>
                  <a:srgbClr val="3333CC"/>
                </a:solidFill>
              </a:rPr>
              <a:t>изучение </a:t>
            </a:r>
            <a:r>
              <a:rPr lang="ru-RU" sz="2800" dirty="0">
                <a:solidFill>
                  <a:srgbClr val="3333CC"/>
                </a:solidFill>
              </a:rPr>
              <a:t>предметов теоретического цикла, производственное обучение в учебно-производственных мастерских колледжа, производственную практику на предприятии</a:t>
            </a:r>
            <a:r>
              <a:rPr lang="ru-RU" sz="2800" dirty="0" smtClean="0">
                <a:solidFill>
                  <a:srgbClr val="3333CC"/>
                </a:solidFill>
              </a:rPr>
              <a:t>.</a:t>
            </a:r>
          </a:p>
          <a:p>
            <a:pPr algn="ctr">
              <a:buNone/>
            </a:pPr>
            <a:endParaRPr lang="ru-RU" sz="2800" dirty="0">
              <a:solidFill>
                <a:srgbClr val="3333CC"/>
              </a:solidFill>
            </a:endParaRPr>
          </a:p>
          <a:p>
            <a:pPr algn="ctr">
              <a:buFont typeface="Wingdings" pitchFamily="2" charset="2"/>
              <a:buNone/>
            </a:pPr>
            <a:endParaRPr lang="ru-RU" sz="800" dirty="0">
              <a:solidFill>
                <a:srgbClr val="3333CC"/>
              </a:solidFill>
            </a:endParaRPr>
          </a:p>
          <a:p>
            <a:pPr algn="ctr"/>
            <a:r>
              <a:rPr lang="ru-RU" sz="2800" dirty="0">
                <a:solidFill>
                  <a:srgbClr val="3333CC"/>
                </a:solidFill>
              </a:rPr>
              <a:t>По окончании курса обучения выдается </a:t>
            </a:r>
            <a:endParaRPr lang="ru-RU" sz="2800" dirty="0" smtClean="0">
              <a:solidFill>
                <a:srgbClr val="3333CC"/>
              </a:solidFill>
            </a:endParaRPr>
          </a:p>
          <a:p>
            <a:pPr algn="ctr">
              <a:buNone/>
            </a:pPr>
            <a:r>
              <a:rPr lang="ru-RU" sz="2800" dirty="0" smtClean="0">
                <a:solidFill>
                  <a:srgbClr val="3333CC"/>
                </a:solidFill>
              </a:rPr>
              <a:t>документ установленного </a:t>
            </a:r>
            <a:r>
              <a:rPr lang="ru-RU" sz="2800" dirty="0">
                <a:solidFill>
                  <a:srgbClr val="3333CC"/>
                </a:solidFill>
              </a:rPr>
              <a:t>образца – </a:t>
            </a:r>
            <a:r>
              <a:rPr lang="ru-RU" sz="2800" dirty="0" smtClean="0">
                <a:solidFill>
                  <a:srgbClr val="3333CC"/>
                </a:solidFill>
              </a:rPr>
              <a:t>диплом.</a:t>
            </a:r>
            <a:endParaRPr lang="ru-RU" sz="2800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 descr="Репейник"/>
          <p:cNvPicPr preferRelativeResize="0">
            <a:picLocks noChangeArrowheads="1" noChangeShapeType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4000504"/>
            <a:ext cx="1800225" cy="2665413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  <a:effectLst/>
        </p:spPr>
      </p:pic>
      <p:pic>
        <p:nvPicPr>
          <p:cNvPr id="16" name="Picture 10" descr="Анютины глаз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0"/>
            <a:ext cx="1858642" cy="273742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970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1500174"/>
            <a:ext cx="3419872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0" y="5929330"/>
            <a:ext cx="464400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3333CC"/>
                </a:solidFill>
              </a:rPr>
              <a:t>«Текстильный дизайн»</a:t>
            </a:r>
          </a:p>
          <a:p>
            <a:r>
              <a:rPr lang="ru-RU" sz="2000" b="0" dirty="0" smtClean="0">
                <a:solidFill>
                  <a:srgbClr val="3333CC"/>
                </a:solidFill>
              </a:rPr>
              <a:t>«Калейдоскоп рукоделия»</a:t>
            </a:r>
            <a:endParaRPr lang="ru-RU" sz="2000" dirty="0">
              <a:solidFill>
                <a:srgbClr val="3333CC"/>
              </a:solidFill>
            </a:endParaRPr>
          </a:p>
        </p:txBody>
      </p:sp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0"/>
            <a:ext cx="2166971" cy="2812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 descr="Костромской лен"/>
          <p:cNvPicPr>
            <a:picLocks noChangeAspect="1" noChangeArrowheads="1"/>
          </p:cNvPicPr>
          <p:nvPr/>
        </p:nvPicPr>
        <p:blipFill>
          <a:blip r:embed="rId6" cstate="print"/>
          <a:srcRect l="19478" r="22069"/>
          <a:stretch>
            <a:fillRect/>
          </a:stretch>
        </p:blipFill>
        <p:spPr bwMode="auto">
          <a:xfrm>
            <a:off x="928662" y="2714620"/>
            <a:ext cx="3117157" cy="331236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4" name="Picture 6" descr="P1010520"/>
          <p:cNvPicPr>
            <a:picLocks noChangeAspect="1" noChangeArrowheads="1"/>
          </p:cNvPicPr>
          <p:nvPr/>
        </p:nvPicPr>
        <p:blipFill>
          <a:blip r:embed="rId7" cstate="print"/>
          <a:srcRect l="9658"/>
          <a:stretch>
            <a:fillRect/>
          </a:stretch>
        </p:blipFill>
        <p:spPr bwMode="auto">
          <a:xfrm>
            <a:off x="6357950" y="3617913"/>
            <a:ext cx="2195736" cy="32400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500562" y="214290"/>
            <a:ext cx="44291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3333CC"/>
                </a:solidFill>
              </a:rPr>
              <a:t>Коллективы дополнительного образования  - </a:t>
            </a:r>
            <a:r>
              <a:rPr lang="ru-RU" sz="1800" dirty="0" smtClean="0">
                <a:solidFill>
                  <a:srgbClr val="3333CC"/>
                </a:solidFill>
              </a:rPr>
              <a:t>это  новые навыки + более широкие возможности творческой реализации личности   </a:t>
            </a:r>
            <a:endParaRPr lang="ru-RU" sz="2000" dirty="0" smtClean="0">
              <a:solidFill>
                <a:srgbClr val="3333CC"/>
              </a:solidFill>
            </a:endParaRPr>
          </a:p>
          <a:p>
            <a:endParaRPr lang="ru-RU" sz="2000" dirty="0" smtClean="0">
              <a:solidFill>
                <a:srgbClr val="3333CC"/>
              </a:solidFill>
            </a:endParaRPr>
          </a:p>
          <a:p>
            <a:endParaRPr lang="ru-RU" sz="2000" dirty="0" smtClean="0">
              <a:solidFill>
                <a:srgbClr val="3333CC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1043608" y="548680"/>
            <a:ext cx="7643192" cy="583264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Лицензия на образовательную деятельность регистрационный </a:t>
            </a:r>
          </a:p>
          <a:p>
            <a:pPr algn="ctr">
              <a:buNone/>
            </a:pPr>
            <a:r>
              <a:rPr lang="ru-RU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№ 37-14/П от 11.03.2014 выдана департаментом образования и науки Костромской области.</a:t>
            </a:r>
          </a:p>
          <a:p>
            <a:pPr algn="ctr">
              <a:buNone/>
            </a:pPr>
            <a:r>
              <a:rPr lang="ru-RU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>
              <a:buNone/>
            </a:pPr>
            <a:r>
              <a:rPr lang="ru-RU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Свидетельство о государственной аккредитации, регистрационный № 18-14/П от 19 июня 2014г. выдано департаментом образования и науки Костромской области</a:t>
            </a:r>
          </a:p>
          <a:p>
            <a:pPr algn="ctr"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043608" y="548680"/>
            <a:ext cx="7798767" cy="534511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effectLst/>
              </a:rPr>
              <a:t> 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156019, г. Кострома, Кинешемское шоссе, дом 23.</a:t>
            </a:r>
            <a:br>
              <a:rPr lang="ru-RU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rgbClr val="C00000"/>
                </a:solidFill>
              </a:rPr>
              <a:t>Телефоны: 22-05-93, 22-01-23.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www.koipkro.kostroma.ru/npo/kbs</a:t>
            </a:r>
            <a:endParaRPr lang="ru-RU" b="1" dirty="0">
              <a:solidFill>
                <a:srgbClr val="3333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usl_65919_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27362" r="8647"/>
          <a:stretch>
            <a:fillRect/>
          </a:stretch>
        </p:blipFill>
        <p:spPr>
          <a:xfrm>
            <a:off x="4572000" y="1052736"/>
            <a:ext cx="2664296" cy="40804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 descr="otkr_door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47" r="21085"/>
          <a:stretch>
            <a:fillRect/>
          </a:stretch>
        </p:blipFill>
        <p:spPr>
          <a:xfrm>
            <a:off x="3357554" y="0"/>
            <a:ext cx="4499992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571536" y="357166"/>
            <a:ext cx="5544617" cy="44627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ru-RU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Приглашаем Вас</a:t>
            </a:r>
          </a:p>
          <a:p>
            <a:pPr algn="ctr"/>
            <a:r>
              <a:rPr lang="ru-RU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получить</a:t>
            </a:r>
          </a:p>
          <a:p>
            <a:pPr algn="ctr"/>
            <a:r>
              <a:rPr lang="ru-RU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качественное </a:t>
            </a:r>
          </a:p>
          <a:p>
            <a:pPr algn="ctr"/>
            <a:r>
              <a:rPr lang="ru-RU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образование по  специальностям </a:t>
            </a:r>
          </a:p>
          <a:p>
            <a:pPr algn="ctr"/>
            <a:r>
              <a:rPr lang="ru-RU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сферы </a:t>
            </a:r>
          </a:p>
          <a:p>
            <a:pPr algn="ctr"/>
            <a:r>
              <a:rPr lang="ru-RU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обслуживания!</a:t>
            </a:r>
          </a:p>
          <a:p>
            <a:pPr algn="ctr"/>
            <a:endParaRPr lang="ru-RU" sz="60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50" name="Picture 2" descr="http://img-fotki.yandex.ru/get/5405/132373940.956/0_955a5_e75e1498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37366">
            <a:off x="2180542" y="2775600"/>
            <a:ext cx="2880320" cy="3585293"/>
          </a:xfrm>
          <a:prstGeom prst="rect">
            <a:avLst/>
          </a:prstGeom>
          <a:noFill/>
        </p:spPr>
      </p:pic>
      <p:pic>
        <p:nvPicPr>
          <p:cNvPr id="11" name="Picture 2" descr="http://img-fotki.yandex.ru/get/5405/132373940.956/0_955a5_e75e1498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300192" y="2780928"/>
            <a:ext cx="2592288" cy="32267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Rot="1" noChangeArrowheads="1"/>
          </p:cNvSpPr>
          <p:nvPr/>
        </p:nvSpPr>
        <p:spPr bwMode="auto">
          <a:xfrm>
            <a:off x="8820150" y="260350"/>
            <a:ext cx="7302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endParaRPr lang="ru-RU" sz="2000" b="1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sz="half" idx="1"/>
          </p:nvPr>
        </p:nvGraphicFramePr>
        <p:xfrm>
          <a:off x="285720" y="571480"/>
          <a:ext cx="8643998" cy="6072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142844" y="214290"/>
          <a:ext cx="8786874" cy="600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285720" y="428604"/>
            <a:ext cx="3571900" cy="640080"/>
          </a:xfrm>
        </p:spPr>
        <p:txBody>
          <a:bodyPr>
            <a:normAutofit fontScale="85000" lnSpcReduction="20000"/>
          </a:bodyPr>
          <a:lstStyle/>
          <a:p>
            <a:pPr marL="0"/>
            <a:r>
              <a:rPr lang="ru-RU" sz="2400" b="1" dirty="0" smtClean="0">
                <a:solidFill>
                  <a:srgbClr val="3333CC"/>
                </a:solidFill>
              </a:rPr>
              <a:t>Профессия       </a:t>
            </a:r>
          </a:p>
          <a:p>
            <a:pPr marL="0"/>
            <a:r>
              <a:rPr lang="ru-RU" sz="2400" b="1" dirty="0" smtClean="0">
                <a:solidFill>
                  <a:srgbClr val="3333CC"/>
                </a:solidFill>
              </a:rPr>
              <a:t> «Парикмахер» </a:t>
            </a:r>
            <a:endParaRPr lang="ru-RU" sz="2400" b="1" dirty="0">
              <a:solidFill>
                <a:srgbClr val="3333CC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743268"/>
          </a:xfrm>
        </p:spPr>
        <p:txBody>
          <a:bodyPr>
            <a:normAutofit fontScale="92500" lnSpcReduction="10000"/>
          </a:bodyPr>
          <a:lstStyle/>
          <a:p>
            <a:pPr marL="0">
              <a:lnSpc>
                <a:spcPct val="120000"/>
              </a:lnSpc>
            </a:pPr>
            <a:r>
              <a:rPr lang="ru-RU" sz="2000" b="1" dirty="0" smtClean="0">
                <a:solidFill>
                  <a:srgbClr val="3333CC"/>
                </a:solidFill>
              </a:rPr>
              <a:t>Специальность        </a:t>
            </a:r>
          </a:p>
          <a:p>
            <a:pPr marL="0">
              <a:lnSpc>
                <a:spcPct val="120000"/>
              </a:lnSpc>
            </a:pPr>
            <a:r>
              <a:rPr lang="ru-RU" sz="2000" b="1" dirty="0" smtClean="0">
                <a:solidFill>
                  <a:srgbClr val="3333CC"/>
                </a:solidFill>
              </a:rPr>
              <a:t>  «Парикмахерское       искусство»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2"/>
          </p:nvPr>
        </p:nvSpPr>
        <p:spPr>
          <a:xfrm>
            <a:off x="285720" y="1285860"/>
            <a:ext cx="3571900" cy="3714776"/>
          </a:xfrm>
          <a:ln>
            <a:solidFill>
              <a:srgbClr val="3004EA"/>
            </a:solidFill>
            <a:prstDash val="lgDash"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>
                <a:solidFill>
                  <a:srgbClr val="FF0000"/>
                </a:solidFill>
                <a:latin typeface="Arial" charset="0"/>
              </a:rPr>
              <a:t>Виды деятельности: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3333CC"/>
                </a:solidFill>
                <a:latin typeface="Arial" charset="0"/>
              </a:rPr>
              <a:t>Выполнение стрижек и укладок волос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3333CC"/>
                </a:solidFill>
                <a:latin typeface="Arial" charset="0"/>
              </a:rPr>
              <a:t>Выполнение химической завивки волос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3333CC"/>
                </a:solidFill>
                <a:latin typeface="Arial" charset="0"/>
              </a:rPr>
              <a:t>Выполнение окрашивания волос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3333CC"/>
                </a:solidFill>
                <a:latin typeface="Arial" charset="0"/>
              </a:rPr>
              <a:t>Выполнение  причесок с моделирующими элементами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3333CC"/>
                </a:solidFill>
                <a:latin typeface="Arial" charset="0"/>
              </a:rPr>
              <a:t>Оформление причесок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>
          <a:xfrm>
            <a:off x="4429124" y="1285860"/>
            <a:ext cx="4500594" cy="5286412"/>
          </a:xfrm>
          <a:ln>
            <a:solidFill>
              <a:srgbClr val="0066FF"/>
            </a:solidFill>
            <a:prstDash val="lgDash"/>
          </a:ln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0066FF"/>
                </a:solidFill>
                <a:latin typeface="Arial" charset="0"/>
              </a:rPr>
              <a:t>Квалификация : модельер-художник .   </a:t>
            </a:r>
          </a:p>
          <a:p>
            <a:pPr>
              <a:spcBef>
                <a:spcPts val="0"/>
              </a:spcBef>
              <a:buNone/>
            </a:pPr>
            <a:endParaRPr lang="ru-RU" sz="900" dirty="0" smtClean="0">
              <a:solidFill>
                <a:srgbClr val="FF0000"/>
              </a:solidFill>
              <a:latin typeface="Arial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600" dirty="0" smtClean="0">
                <a:solidFill>
                  <a:srgbClr val="FF0000"/>
                </a:solidFill>
                <a:latin typeface="Arial" charset="0"/>
              </a:rPr>
              <a:t>Виды  деятельности:</a:t>
            </a:r>
          </a:p>
          <a:p>
            <a:pPr>
              <a:spcBef>
                <a:spcPts val="0"/>
              </a:spcBef>
              <a:buNone/>
            </a:pPr>
            <a:endParaRPr lang="ru-RU" sz="1000" dirty="0" smtClean="0">
              <a:solidFill>
                <a:srgbClr val="FF0000"/>
              </a:solidFill>
              <a:latin typeface="Arial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3333CC"/>
                </a:solidFill>
                <a:latin typeface="Arial" charset="0"/>
              </a:rPr>
              <a:t> </a:t>
            </a:r>
            <a:r>
              <a:rPr lang="ru-RU" sz="1600" dirty="0" smtClean="0">
                <a:solidFill>
                  <a:srgbClr val="3333CC"/>
                </a:solidFill>
                <a:latin typeface="Arial" charset="0"/>
              </a:rPr>
              <a:t>Организация и выполнение технологических процессов парикмахерских услуг.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3333CC"/>
                </a:solidFill>
                <a:latin typeface="Arial" charset="0"/>
              </a:rPr>
              <a:t> Подбор, разработка и выполнение различных типов, видов и форм причесок с учетом индивидуальных особенностей потребителей и тенденций моды.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3333CC"/>
                </a:solidFill>
                <a:latin typeface="Arial" charset="0"/>
              </a:rPr>
              <a:t>Внедрение новых технологий, тенденций моды и продвижение парикмахерских услуг.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3333CC"/>
                </a:solidFill>
                <a:latin typeface="Arial" charset="0"/>
              </a:rPr>
              <a:t>Постановка и решение технологических и художественных задач в сфере парикмахерских услуг.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3333CC"/>
                </a:solidFill>
                <a:latin typeface="Arial" charset="0"/>
              </a:rPr>
              <a:t>Выполнение работ по одной или нескольким профессиям рабочих, должностям служащих .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endParaRPr lang="ru-RU" sz="1200" dirty="0" smtClean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68612" name="Rectangle 4"/>
          <p:cNvSpPr>
            <a:spLocks noRot="1" noChangeArrowheads="1"/>
          </p:cNvSpPr>
          <p:nvPr/>
        </p:nvSpPr>
        <p:spPr bwMode="auto">
          <a:xfrm>
            <a:off x="8820150" y="260350"/>
            <a:ext cx="7302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endParaRPr lang="ru-RU" sz="2000" b="1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pic>
        <p:nvPicPr>
          <p:cNvPr id="10" name="Рисунок 9" descr="k3860269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319"/>
          <a:stretch>
            <a:fillRect/>
          </a:stretch>
        </p:blipFill>
        <p:spPr>
          <a:xfrm>
            <a:off x="2987824" y="4437112"/>
            <a:ext cx="1504950" cy="211932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N26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142984"/>
            <a:ext cx="7143799" cy="535785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2547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3333CC"/>
                </a:solidFill>
                <a:latin typeface="Arial" charset="0"/>
                <a:ea typeface="+mn-ea"/>
                <a:cs typeface="+mn-cs"/>
              </a:rPr>
              <a:t>Лаборатория парикмахерского искусства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Олимпиада ПАРИКМАХЕР март 2012 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50902_1417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ФОТО ККБС\DCIM\240CANON\IMG_0647.JPG"/>
          <p:cNvPicPr>
            <a:picLocks noChangeAspect="1" noChangeArrowheads="1"/>
          </p:cNvPicPr>
          <p:nvPr/>
        </p:nvPicPr>
        <p:blipFill>
          <a:blip r:embed="rId2" cstate="print"/>
          <a:srcRect l="50000" t="22445" r="1660"/>
          <a:stretch>
            <a:fillRect/>
          </a:stretch>
        </p:blipFill>
        <p:spPr bwMode="auto">
          <a:xfrm>
            <a:off x="543035" y="214290"/>
            <a:ext cx="2671643" cy="3214710"/>
          </a:xfrm>
          <a:prstGeom prst="rect">
            <a:avLst/>
          </a:prstGeom>
          <a:noFill/>
        </p:spPr>
      </p:pic>
      <p:pic>
        <p:nvPicPr>
          <p:cNvPr id="1026" name="Picture 2" descr="F:\ФОТО ККБС\DCIM\240CANON\IMG_0648.JPG"/>
          <p:cNvPicPr>
            <a:picLocks noChangeAspect="1" noChangeArrowheads="1"/>
          </p:cNvPicPr>
          <p:nvPr/>
        </p:nvPicPr>
        <p:blipFill>
          <a:blip r:embed="rId3" cstate="print"/>
          <a:srcRect l="17578" t="6340" r="4755"/>
          <a:stretch>
            <a:fillRect/>
          </a:stretch>
        </p:blipFill>
        <p:spPr bwMode="auto">
          <a:xfrm>
            <a:off x="3000364" y="214290"/>
            <a:ext cx="3500462" cy="3214710"/>
          </a:xfrm>
          <a:prstGeom prst="rect">
            <a:avLst/>
          </a:prstGeom>
          <a:noFill/>
        </p:spPr>
      </p:pic>
      <p:pic>
        <p:nvPicPr>
          <p:cNvPr id="4" name="Рисунок 3" descr="Стилистика.jpg"/>
          <p:cNvPicPr>
            <a:picLocks noChangeAspect="1"/>
          </p:cNvPicPr>
          <p:nvPr/>
        </p:nvPicPr>
        <p:blipFill>
          <a:blip r:embed="rId4" cstate="print"/>
          <a:srcRect r="54632"/>
          <a:stretch>
            <a:fillRect/>
          </a:stretch>
        </p:blipFill>
        <p:spPr>
          <a:xfrm>
            <a:off x="500034" y="3500438"/>
            <a:ext cx="2071702" cy="3126688"/>
          </a:xfrm>
          <a:prstGeom prst="rect">
            <a:avLst/>
          </a:prstGeom>
        </p:spPr>
      </p:pic>
      <p:pic>
        <p:nvPicPr>
          <p:cNvPr id="1028" name="Picture 4" descr="F:\ФОТО ККБС\ФОТО ККБС востанов\104NIKON\DSCN2678.JPG"/>
          <p:cNvPicPr>
            <a:picLocks noChangeAspect="1" noChangeArrowheads="1"/>
          </p:cNvPicPr>
          <p:nvPr/>
        </p:nvPicPr>
        <p:blipFill>
          <a:blip r:embed="rId5" cstate="print"/>
          <a:srcRect l="11118" r="14735"/>
          <a:stretch>
            <a:fillRect/>
          </a:stretch>
        </p:blipFill>
        <p:spPr bwMode="auto">
          <a:xfrm>
            <a:off x="5788072" y="3500438"/>
            <a:ext cx="3036894" cy="3071834"/>
          </a:xfrm>
          <a:prstGeom prst="rect">
            <a:avLst/>
          </a:prstGeom>
          <a:noFill/>
        </p:spPr>
      </p:pic>
      <p:pic>
        <p:nvPicPr>
          <p:cNvPr id="2" name="Picture 2" descr="C:\Users\ККБС\Desktop\Прически\DSC_4031.JPG"/>
          <p:cNvPicPr>
            <a:picLocks noChangeAspect="1" noChangeArrowheads="1"/>
          </p:cNvPicPr>
          <p:nvPr/>
        </p:nvPicPr>
        <p:blipFill>
          <a:blip r:embed="rId6" cstate="print">
            <a:lum bright="10000" contrast="20000"/>
          </a:blip>
          <a:srcRect l="21117" t="16666" r="49289" b="55714"/>
          <a:stretch>
            <a:fillRect/>
          </a:stretch>
        </p:blipFill>
        <p:spPr bwMode="auto">
          <a:xfrm>
            <a:off x="6643702" y="214290"/>
            <a:ext cx="2275811" cy="3186135"/>
          </a:xfrm>
          <a:prstGeom prst="rect">
            <a:avLst/>
          </a:prstGeom>
          <a:noFill/>
        </p:spPr>
      </p:pic>
      <p:pic>
        <p:nvPicPr>
          <p:cNvPr id="5" name="Picture 4" descr="F:\ФОТО ККБС\ФОТО ККБС востанов\АРХИВ фото\ККБС ФОТО 2012-13\конкурс\DSC_4074.JPG"/>
          <p:cNvPicPr>
            <a:picLocks noChangeAspect="1" noChangeArrowheads="1"/>
          </p:cNvPicPr>
          <p:nvPr/>
        </p:nvPicPr>
        <p:blipFill>
          <a:blip r:embed="rId7" cstate="print"/>
          <a:srcRect l="43750" t="14583" r="18750" b="45833"/>
          <a:stretch>
            <a:fillRect/>
          </a:stretch>
        </p:blipFill>
        <p:spPr bwMode="auto">
          <a:xfrm>
            <a:off x="3357554" y="3500438"/>
            <a:ext cx="1940106" cy="307183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88f326373fe9b1d42bdcf86e1ae6c204499bc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60422A16-AF59-4EBB-925B-7ECF5F401605}"/>
</file>

<file path=customXml/itemProps2.xml><?xml version="1.0" encoding="utf-8"?>
<ds:datastoreItem xmlns:ds="http://schemas.openxmlformats.org/officeDocument/2006/customXml" ds:itemID="{03CC5DFB-C780-4124-BC79-9EDB34EB22D7}"/>
</file>

<file path=customXml/itemProps3.xml><?xml version="1.0" encoding="utf-8"?>
<ds:datastoreItem xmlns:ds="http://schemas.openxmlformats.org/officeDocument/2006/customXml" ds:itemID="{FD394F55-FC7F-4717-93B6-AB095BCCBFBC}"/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1631</TotalTime>
  <Words>573</Words>
  <Application>Microsoft Office PowerPoint</Application>
  <PresentationFormat>Экран (4:3)</PresentationFormat>
  <Paragraphs>99</Paragraphs>
  <Slides>24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Arial</vt:lpstr>
      <vt:lpstr>Arial Black</vt:lpstr>
      <vt:lpstr>Calibri</vt:lpstr>
      <vt:lpstr>Corbel</vt:lpstr>
      <vt:lpstr>Gill Sans MT</vt:lpstr>
      <vt:lpstr>Times New Roman</vt:lpstr>
      <vt:lpstr>Verdana</vt:lpstr>
      <vt:lpstr>Wingdings</vt:lpstr>
      <vt:lpstr>Wingdings 2</vt:lpstr>
      <vt:lpstr>Солнцестояние</vt:lpstr>
      <vt:lpstr>ОГБПОУ «Костромской колледж  бытового сервиса» проводит подготовку  специалистов  для сферы обслуживания  </vt:lpstr>
      <vt:lpstr>Презентация PowerPoint</vt:lpstr>
      <vt:lpstr>Презентация PowerPoint</vt:lpstr>
      <vt:lpstr>Презентация PowerPoint</vt:lpstr>
      <vt:lpstr>Презентация PowerPoint</vt:lpstr>
      <vt:lpstr>Лаборатория парикмахерского искусства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Учебно-производственные мастерские </vt:lpstr>
      <vt:lpstr>Презентация PowerPoint</vt:lpstr>
      <vt:lpstr>Швейные изделия, изготовленные студентами колледжа в учебно-производственных мастерских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Костромской колледж бытового сервиса</vt:lpstr>
      <vt:lpstr>Презентация PowerPoint</vt:lpstr>
      <vt:lpstr>Презентация PowerPoint</vt:lpstr>
      <vt:lpstr>       156019, г. Кострома, Кинешемское шоссе, дом 23.  Телефоны: 22-05-93, 22-01-23.  www.koipkro.kostroma.ru/npo/kbs</vt:lpstr>
      <vt:lpstr>Презентация PowerPoint</vt:lpstr>
    </vt:vector>
  </TitlesOfParts>
  <Company>ПЛ 10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образовательное учреждение среднего профессионального образования «Костромской колледж  бытового сервиса»  приглашает на учебу</dc:title>
  <dc:creator>админ</dc:creator>
  <cp:lastModifiedBy>Пользователь</cp:lastModifiedBy>
  <cp:revision>128</cp:revision>
  <dcterms:created xsi:type="dcterms:W3CDTF">2008-02-20T18:41:56Z</dcterms:created>
  <dcterms:modified xsi:type="dcterms:W3CDTF">2015-12-23T20:05:55Z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