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4" r:id="rId9"/>
    <p:sldId id="269" r:id="rId10"/>
    <p:sldId id="268" r:id="rId11"/>
    <p:sldId id="260" r:id="rId12"/>
    <p:sldId id="270" r:id="rId13"/>
    <p:sldId id="261" r:id="rId14"/>
    <p:sldId id="263" r:id="rId15"/>
    <p:sldId id="27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33" autoAdjust="0"/>
  </p:normalViewPr>
  <p:slideViewPr>
    <p:cSldViewPr>
      <p:cViewPr varScale="1">
        <p:scale>
          <a:sx n="116" d="100"/>
          <a:sy n="11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playlist?list=PLrsihIriLTUG9y0BelAN7sKx02PdlErF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youtu.be/0gjOFs1NQvY?list=PLrsihIriLTUG9y0BelAN7sKx02PdlErF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Костромской колледж отраслевых технологий строительства и лесной промышленности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64276" cy="69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ОТЧЕТ О РАБОТЕ РМО ПРЕПОДАВАТЕЛЕЙ РУССКОГО ЯЗЫКА И ЛИТЕРАТУРЫ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54708"/>
            <a:ext cx="26289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 : Председатель РМО: Бородина Н. В.</a:t>
            </a:r>
          </a:p>
        </p:txBody>
      </p:sp>
    </p:spTree>
    <p:extLst>
      <p:ext uri="{BB962C8B-B14F-4D97-AF65-F5344CB8AC3E}">
        <p14:creationId xmlns:p14="http://schemas.microsoft.com/office/powerpoint/2010/main" val="37822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2" y="620688"/>
            <a:ext cx="7288213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2" y="773088"/>
            <a:ext cx="7288213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рамках конференции был проведен конкурс театральных постановок </a:t>
            </a:r>
            <a:endParaRPr lang="ru-RU" dirty="0"/>
          </a:p>
        </p:txBody>
      </p:sp>
      <p:pic>
        <p:nvPicPr>
          <p:cNvPr id="5" name="Объект 4" descr="IMG_20230418_101952_resized_20230607_124229866 (1)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b="36826"/>
          <a:stretch>
            <a:fillRect/>
          </a:stretch>
        </p:blipFill>
        <p:spPr bwMode="auto">
          <a:xfrm>
            <a:off x="5148064" y="2276872"/>
            <a:ext cx="3538736" cy="40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41168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Принимали участие :</a:t>
            </a:r>
          </a:p>
          <a:p>
            <a:r>
              <a:rPr lang="ru-RU" sz="1600" dirty="0" smtClean="0"/>
              <a:t>Энергетический техникум;</a:t>
            </a:r>
          </a:p>
          <a:p>
            <a:r>
              <a:rPr lang="ru-RU" sz="1600" dirty="0" smtClean="0"/>
              <a:t>Колледж отраслевых технологий; </a:t>
            </a:r>
          </a:p>
          <a:p>
            <a:r>
              <a:rPr lang="ru-RU" sz="1600" dirty="0" err="1" smtClean="0"/>
              <a:t>Буйский</a:t>
            </a:r>
            <a:r>
              <a:rPr lang="ru-RU" sz="1600" dirty="0" smtClean="0"/>
              <a:t> техникум железнодорожного транспорта;</a:t>
            </a:r>
          </a:p>
          <a:p>
            <a:r>
              <a:rPr lang="ru-RU" sz="1600" dirty="0" err="1" smtClean="0"/>
              <a:t>Буйский</a:t>
            </a:r>
            <a:r>
              <a:rPr lang="ru-RU" sz="1600" dirty="0" smtClean="0"/>
              <a:t> техникум градостроительства и предпринимательства;</a:t>
            </a:r>
          </a:p>
          <a:p>
            <a:r>
              <a:rPr lang="ru-RU" sz="1600" dirty="0" smtClean="0"/>
              <a:t>Колледж бытового сервиса;</a:t>
            </a:r>
          </a:p>
          <a:p>
            <a:r>
              <a:rPr lang="ru-RU" sz="1600" dirty="0" smtClean="0"/>
              <a:t>Машиностроительный техникум</a:t>
            </a:r>
          </a:p>
          <a:p>
            <a:endParaRPr lang="ru-RU" sz="1600" dirty="0"/>
          </a:p>
          <a:p>
            <a:pPr lvl="8" algn="ctr"/>
            <a:endParaRPr lang="ru-RU" sz="10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Победа присуждена Машиностроительному техникуму</a:t>
            </a:r>
          </a:p>
          <a:p>
            <a:pPr algn="ctr"/>
            <a:r>
              <a:rPr lang="ru-RU" sz="1600" dirty="0" err="1" smtClean="0"/>
              <a:t>Деревяго</a:t>
            </a:r>
            <a:r>
              <a:rPr lang="ru-RU" sz="1600" dirty="0" smtClean="0"/>
              <a:t> Светлана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64" y="692696"/>
            <a:ext cx="4429125" cy="57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646" y="836712"/>
            <a:ext cx="380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КОНКУРС ВИДЕОРОЛИКОВ</a:t>
            </a:r>
          </a:p>
          <a:p>
            <a:r>
              <a:rPr lang="ru-RU" b="1" dirty="0"/>
              <a:t>«ЧИТАЙТЕ ОСТРОВСКОГО!»</a:t>
            </a:r>
            <a:endParaRPr lang="ru-RU" dirty="0"/>
          </a:p>
        </p:txBody>
      </p:sp>
      <p:pic>
        <p:nvPicPr>
          <p:cNvPr id="717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" y="1987099"/>
            <a:ext cx="30003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9639" y="5373216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Деревяго</a:t>
            </a:r>
            <a:r>
              <a:rPr lang="ru-RU" dirty="0"/>
              <a:t> Светлана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647" y="332656"/>
            <a:ext cx="722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рамках конференции был проведен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37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методических разработок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Принимали участие 3 человека:</a:t>
            </a:r>
          </a:p>
          <a:p>
            <a:r>
              <a:rPr lang="ru-RU" dirty="0" err="1" smtClean="0"/>
              <a:t>Мунтяну</a:t>
            </a:r>
            <a:r>
              <a:rPr lang="ru-RU" dirty="0" smtClean="0"/>
              <a:t> Александра Евгеньевна</a:t>
            </a:r>
          </a:p>
          <a:p>
            <a:r>
              <a:rPr lang="ru-RU" dirty="0" err="1" smtClean="0"/>
              <a:t>Ворониан</a:t>
            </a:r>
            <a:r>
              <a:rPr lang="ru-RU" dirty="0" smtClean="0"/>
              <a:t> Татьяна Владимировна</a:t>
            </a:r>
          </a:p>
          <a:p>
            <a:r>
              <a:rPr lang="ru-RU" dirty="0"/>
              <a:t> </a:t>
            </a:r>
            <a:r>
              <a:rPr lang="ru-RU" dirty="0" smtClean="0"/>
              <a:t>Бородина Наталия Васильевна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764704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рамках конференции также был проведен КОНКУРС </a:t>
            </a:r>
            <a:r>
              <a:rPr lang="ru-RU" dirty="0"/>
              <a:t>ИЛЛЮСТРАЦИЙ К </a:t>
            </a:r>
            <a:r>
              <a:rPr lang="ru-RU" dirty="0" smtClean="0"/>
              <a:t>ПРОИЗВЕДЕНИЯМ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0" y="578192"/>
            <a:ext cx="1435480" cy="209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60" y="1916832"/>
            <a:ext cx="62704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9952" y="6332165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Акопян Алина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4064" y="1417204"/>
            <a:ext cx="2489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ПОБЕДИТЕЛЬ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869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0" y="836712"/>
            <a:ext cx="2614245" cy="17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54" y="1006379"/>
            <a:ext cx="2584910" cy="1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8888"/>
            <a:ext cx="2375545" cy="162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0" y="2822878"/>
            <a:ext cx="1657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32949"/>
            <a:ext cx="15716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7" y="731589"/>
            <a:ext cx="14478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5" y="4899600"/>
            <a:ext cx="15906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34" y="2523882"/>
            <a:ext cx="28003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7717"/>
            <a:ext cx="45624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6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по русскому языку </a:t>
            </a:r>
            <a:endParaRPr lang="ru-RU" dirty="0"/>
          </a:p>
        </p:txBody>
      </p:sp>
      <p:pic>
        <p:nvPicPr>
          <p:cNvPr id="1026" name="Picture 2" descr="G:\2023 год\Сборники\Награждения\Бп-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1788276" cy="25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2023 год\Сборники\Награждения\Бп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01" y="2060848"/>
            <a:ext cx="1705788" cy="24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_103_00\Desktop\01_Д (2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6" y="2411346"/>
            <a:ext cx="1655635" cy="236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_103_00\Desktop\Почетная грамота-1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1713003" cy="24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_103_00\Desktop\Почетная грамота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48" y="2411347"/>
            <a:ext cx="1460434" cy="20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_103_00\Desktop\Бп-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30" y="3038109"/>
            <a:ext cx="1453755" cy="20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5874" y="6030580"/>
            <a:ext cx="532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место занял – Энергетический техникум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Собирались с Вами </a:t>
            </a:r>
            <a:r>
              <a:rPr lang="ru-RU" dirty="0" smtClean="0"/>
              <a:t>3 </a:t>
            </a:r>
            <a:r>
              <a:rPr lang="ru-RU" dirty="0" smtClean="0"/>
              <a:t>раза:</a:t>
            </a:r>
          </a:p>
          <a:p>
            <a:r>
              <a:rPr lang="ru-RU" dirty="0" smtClean="0"/>
              <a:t> обсуждали отчет о работе за предыдущий год и составляли план работы на текущий год</a:t>
            </a:r>
            <a:r>
              <a:rPr lang="ru-RU" dirty="0" smtClean="0"/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Обсуждали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Реализацию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Федеральных Государственных Образовательных Стандартов среднего общего образования с 1 сентября 2023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года</a:t>
            </a:r>
            <a:endParaRPr lang="ru-RU" dirty="0" smtClean="0"/>
          </a:p>
          <a:p>
            <a:r>
              <a:rPr lang="ru-RU" dirty="0" smtClean="0"/>
              <a:t>Провели Региональную олимпиаду по русскому языку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Был выпущен электронный сборник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4834880" cy="4325112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b="1" dirty="0" smtClean="0">
                <a:solidFill>
                  <a:srgbClr val="FFFFFF"/>
                </a:solidFill>
                <a:latin typeface="Arial-BoldMT"/>
              </a:rPr>
              <a:t>ННЫЕ </a:t>
            </a:r>
            <a:r>
              <a:rPr lang="ru-RU" b="1" dirty="0">
                <a:solidFill>
                  <a:srgbClr val="FFFFFF"/>
                </a:solidFill>
                <a:latin typeface="Arial-BoldMT"/>
              </a:rPr>
              <a:t>ПОДХОДЫ К РЕАЛИЗАЦИИ</a:t>
            </a:r>
          </a:p>
          <a:p>
            <a:pPr marL="109728" indent="0">
              <a:buNone/>
            </a:pPr>
            <a:r>
              <a:rPr lang="ru-RU" sz="1600" dirty="0">
                <a:solidFill>
                  <a:srgbClr val="FFFFFF"/>
                </a:solidFill>
                <a:latin typeface="Arial-BoldMT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Arial-BoldMT"/>
              </a:rPr>
              <a:t>    «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СОВРЕМЕННЫЕ ПОДХОДЫ К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РЕАЛИЗАЦИИ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ПРОЕКТА «ПРОФЕССИОНАЛИТЕТ»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УСЛОВИЯХ ПЕРЕХОДА НА НОВЫЕ ФЕДЕРАЛЬНЫЕ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ГОСУДАРСТВЕННЫЕ ОБРАЗОВАТЕЛЬНЫЕ СТАНДАРТЫ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СРЕДНЕГО ОБЩЕГО ОБРАЗОВАНИЯ В СОЧЕТАНИИ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СО СРЕДНИМ ПРОФЕССИОНАЛЬНЫМ ОБРАЗОВАНИЕМ</a:t>
            </a:r>
          </a:p>
          <a:p>
            <a:r>
              <a:rPr lang="ru-RU" sz="2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ПРОФЕССИОНАЛИТЕТ</a:t>
            </a:r>
            <a:r>
              <a:rPr lang="ru-RU" sz="2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>
                <a:solidFill>
                  <a:srgbClr val="FFFFFF"/>
                </a:solidFill>
                <a:latin typeface="Arial-BoldMT"/>
              </a:rPr>
              <a:t>В УСЛОВИЯХ ПЕРЕХОДА НА НОВЫЕ ФЕДЕРАЛЬНЫЕ</a:t>
            </a:r>
          </a:p>
          <a:p>
            <a:r>
              <a:rPr lang="ru-RU" b="1" dirty="0">
                <a:solidFill>
                  <a:srgbClr val="FFFFFF"/>
                </a:solidFill>
                <a:latin typeface="Arial-BoldMT"/>
              </a:rPr>
              <a:t>ГОСУДАРСТВЕННЫЕ ОБРАЗОВАТЕЛЬНЫЕ СТАНДАРТЫ</a:t>
            </a:r>
          </a:p>
          <a:p>
            <a:r>
              <a:rPr lang="ru-RU" b="1" dirty="0">
                <a:solidFill>
                  <a:srgbClr val="FFFFFF"/>
                </a:solidFill>
                <a:latin typeface="Arial-BoldMT"/>
              </a:rPr>
              <a:t>СРЕДНЕГО ОБЩЕГО ОБРАЗОВАНИЯ В СОЧЕТАНИИ</a:t>
            </a:r>
          </a:p>
          <a:p>
            <a:r>
              <a:rPr lang="ru-RU" b="1" dirty="0">
                <a:solidFill>
                  <a:srgbClr val="FFFFFF"/>
                </a:solidFill>
                <a:latin typeface="Arial-BoldMT"/>
              </a:rPr>
              <a:t>СО СРЕДНИМ ПРОФЕССИОНАЛЬНЫМ ОБРАЗОВАНИЕМ</a:t>
            </a:r>
          </a:p>
          <a:p>
            <a:r>
              <a:rPr lang="ru-RU" sz="1100" dirty="0">
                <a:solidFill>
                  <a:srgbClr val="FFFFFF"/>
                </a:solidFill>
                <a:latin typeface="ArialMT"/>
              </a:rPr>
              <a:t>КОСТРОМА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6" t="6241" r="31247" b="12978"/>
          <a:stretch>
            <a:fillRect/>
          </a:stretch>
        </p:blipFill>
        <p:spPr bwMode="auto">
          <a:xfrm>
            <a:off x="5580112" y="1988840"/>
            <a:ext cx="324036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4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717550"/>
            <a:ext cx="8078787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4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983663" cy="61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3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09743" cy="586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4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ru-RU" dirty="0" smtClean="0"/>
              <a:t>Островскому - 200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Проведена дистанционная конференция , посвященная 200-летнему юбилею А. Н. Островского</a:t>
            </a:r>
          </a:p>
          <a:p>
            <a:r>
              <a:rPr lang="ru-RU" dirty="0"/>
              <a:t> В рамках этой </a:t>
            </a:r>
            <a:r>
              <a:rPr lang="ru-RU" dirty="0" smtClean="0"/>
              <a:t>конференции выпущен электронный журнал, где были   </a:t>
            </a:r>
            <a:r>
              <a:rPr lang="ru-RU" dirty="0"/>
              <a:t>опубликованы </a:t>
            </a:r>
            <a:r>
              <a:rPr lang="ru-RU" dirty="0" smtClean="0"/>
              <a:t>статьи преподавателей русского языка и литературы </a:t>
            </a:r>
            <a:r>
              <a:rPr lang="ru-RU" dirty="0"/>
              <a:t>в различных номинациях: </a:t>
            </a:r>
          </a:p>
          <a:p>
            <a:r>
              <a:rPr lang="ru-RU" dirty="0"/>
              <a:t>- </a:t>
            </a:r>
            <a:r>
              <a:rPr lang="ru-RU" dirty="0" err="1"/>
              <a:t>Боголепова</a:t>
            </a:r>
            <a:r>
              <a:rPr lang="ru-RU" dirty="0"/>
              <a:t> Надежда Владимировна (Музеи и библиотеки в образовательном пространстве Костромской области)</a:t>
            </a:r>
          </a:p>
          <a:p>
            <a:r>
              <a:rPr lang="ru-RU" dirty="0" err="1"/>
              <a:t>Плиткина</a:t>
            </a:r>
            <a:r>
              <a:rPr lang="ru-RU" dirty="0"/>
              <a:t> Ирина Николаевна (Островский и кино)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9" t="25441" r="29787" b="4497"/>
          <a:stretch>
            <a:fillRect/>
          </a:stretch>
        </p:blipFill>
        <p:spPr bwMode="auto">
          <a:xfrm>
            <a:off x="4788024" y="1772816"/>
            <a:ext cx="3902836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2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587375"/>
            <a:ext cx="7278687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1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692696"/>
            <a:ext cx="7231063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9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45091F-0648-4EC9-A5D8-291BF2692AE0}"/>
</file>

<file path=customXml/itemProps2.xml><?xml version="1.0" encoding="utf-8"?>
<ds:datastoreItem xmlns:ds="http://schemas.openxmlformats.org/officeDocument/2006/customXml" ds:itemID="{CF2C12DF-AD48-4857-A6D1-71F5EDF71268}"/>
</file>

<file path=customXml/itemProps3.xml><?xml version="1.0" encoding="utf-8"?>
<ds:datastoreItem xmlns:ds="http://schemas.openxmlformats.org/officeDocument/2006/customXml" ds:itemID="{9381001F-CD52-4786-B928-CE09D0C9F23A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274</TotalTime>
  <Words>282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Презентация PowerPoint</vt:lpstr>
      <vt:lpstr>Презентация PowerPoint</vt:lpstr>
      <vt:lpstr>Был выпущен электронный сборник</vt:lpstr>
      <vt:lpstr>Презентация PowerPoint</vt:lpstr>
      <vt:lpstr>Презентация PowerPoint</vt:lpstr>
      <vt:lpstr>Презентация PowerPoint</vt:lpstr>
      <vt:lpstr>Островскому - 200 лет</vt:lpstr>
      <vt:lpstr>Презентация PowerPoint</vt:lpstr>
      <vt:lpstr>Презентация PowerPoint</vt:lpstr>
      <vt:lpstr>Презентация PowerPoint</vt:lpstr>
      <vt:lpstr>В рамках конференции был проведен конкурс театральных постановок </vt:lpstr>
      <vt:lpstr>Презентация PowerPoint</vt:lpstr>
      <vt:lpstr>Конкурс методических разработок</vt:lpstr>
      <vt:lpstr>Презентация PowerPoint</vt:lpstr>
      <vt:lpstr>Презентация PowerPoint</vt:lpstr>
      <vt:lpstr>Олимпиада по русскому языку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РМО преподавателей русского языка и литературы</dc:title>
  <dc:creator>A_103_00</dc:creator>
  <cp:lastModifiedBy>A_103_00</cp:lastModifiedBy>
  <cp:revision>28</cp:revision>
  <dcterms:created xsi:type="dcterms:W3CDTF">2023-08-31T07:04:15Z</dcterms:created>
  <dcterms:modified xsi:type="dcterms:W3CDTF">2023-10-10T14:35:12Z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