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7" r:id="rId11"/>
    <p:sldId id="263" r:id="rId12"/>
    <p:sldId id="269" r:id="rId13"/>
    <p:sldId id="266" r:id="rId14"/>
    <p:sldId id="270" r:id="rId15"/>
    <p:sldId id="272" r:id="rId16"/>
    <p:sldId id="271" r:id="rId17"/>
    <p:sldId id="273" r:id="rId18"/>
    <p:sldId id="275" r:id="rId19"/>
    <p:sldId id="274" r:id="rId20"/>
    <p:sldId id="277" r:id="rId21"/>
    <p:sldId id="276" r:id="rId22"/>
    <p:sldId id="281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DFDC-07D4-4C60-B709-4FB3454D9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350451-BF52-4FB2-A58B-EAE3A90DD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C6421-A6B8-49BB-9BEB-9BB71238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5BF612-3F6D-4F0F-B2CB-C4328D97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33278-CA37-4CEA-8364-122E2E7D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1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E2457-1DD9-4E2B-B626-655FB304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80A293-6E5D-4159-A06D-E9C8B035E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39162-9B02-45C5-99C3-87FCEC1C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1BC41-F0B2-4D13-B286-6EE4D343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A2F1D-5A48-4902-9FA9-5FE0841E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0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1624BC-E2F0-4C5D-AD75-E59582679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12DD69-C368-4059-ABB4-E1FFCCC32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A3D33-EA08-41AC-A847-48EE041A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10D79-8C79-4C21-A8C3-BD194297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99009-EC65-42BF-BD4C-E5DD2499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5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90828-B6CA-4E6D-8307-FA8C1AD6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7DC91-374D-45C6-8CE8-80CF2CF42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41361-F014-4C75-8863-C43E80DD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2F73D-95EB-4F49-96D7-08A6E7D0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FD8571-50D7-40D1-AD93-F9E4CABC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6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CA0EF-9366-409F-95AD-85A0E702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4C8AC0-824C-4034-A016-93610A022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DC9CE-45B0-490F-8F13-CBE1EEB6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288B2-EE71-47AB-BEAA-A1B1ECCC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6E5CB7-70E2-48BD-8688-E0641A94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5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0F29A-DF1A-4084-99FF-3576B669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9C863-CD11-421B-90F0-BA580BB0D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E0014E-EC10-4BCE-83EC-B9533F4E9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BF1B62-FAF9-4A76-8417-2E3AF51D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9DC358-D82B-4249-8830-726BEAE1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6A40F-F91F-470E-9713-040A2D7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4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F1CEF-3599-4B56-8ACD-58C0859D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857A53-E539-491C-ADB3-CB592ABAA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AFA816-8C22-475D-8D4F-608EE61D1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F1010E-CB1C-4BAB-A3E6-5B9DD9ECB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C194AD-332C-4218-94A7-C79CA6149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2FD8D3-496C-4FE8-9304-04A947DB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856F6E-4DE3-42C0-A2D9-43DB48B5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31874D-626B-4C0A-BD6C-CED8F6BE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8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FE4EF-0AF3-45B3-8777-2DDA4844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F10D54-BAE6-4322-9276-33DC4991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EC6128-C93E-4160-A5F5-2F5F3AAA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6AC032-CE89-439D-949D-EDB2C73B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ED77A4-F623-40A7-9C1F-1D327021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79AF25-FA73-4447-A42C-1B16838D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F0E0D-CBB7-4559-8184-0BEA2FA5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3B4F2-A7A5-4906-80F7-9524634D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CEA71-0452-4774-AC67-2FC3356D3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5D57D-E149-4D61-9CD4-FF363E441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3E9D42-528C-4155-9699-BE6D5B77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9E257B-167D-45C1-A4CE-ABF88906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CF7B9-EE80-4595-95DF-27AD898B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9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D3A9-3406-415D-8B22-F5777C31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9294D3-13F8-45A2-B4CE-9D5F07072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885F03-56D6-47BD-9A04-184DBF9DA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D2483A-EAB8-4153-809A-B84032B2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4D0D09-E509-425D-9696-3090343B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EB050-4D70-485D-AF68-79B597D1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1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FFF80-2FC2-4F29-9142-3C865016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B6C165-B418-44DF-9524-E12BB7E87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F9E3C-3F1F-4DD0-AB38-B0962406E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9A8A1-9BA3-453F-86D2-9A456FE81149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2AF42D-1C84-4CF9-9A3A-5187DDB46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987B8-914F-4137-B1CE-98C86770A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A45D0-5641-43E0-B591-40ABBFF8A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7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899873/pub_5d8a8385ec575b00b1508e97_5d8a8499fe289100b1193278/scale_1200">
            <a:extLst>
              <a:ext uri="{FF2B5EF4-FFF2-40B4-BE49-F238E27FC236}">
                <a16:creationId xmlns:a16="http://schemas.microsoft.com/office/drawing/2014/main" id="{465D6674-5E08-4EC6-A6A0-106811F3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6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5A5CBB-8E6B-4046-9E29-38E422782574}"/>
              </a:ext>
            </a:extLst>
          </p:cNvPr>
          <p:cNvSpPr/>
          <p:nvPr/>
        </p:nvSpPr>
        <p:spPr>
          <a:xfrm>
            <a:off x="996085" y="85911"/>
            <a:ext cx="9774534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БЕЗОПАСНОСТЬ ЖИЗНЕДЕЯТЕЛЬНОСТИ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CAF383-EC7A-46E4-954C-E8733898CB4F}"/>
              </a:ext>
            </a:extLst>
          </p:cNvPr>
          <p:cNvSpPr/>
          <p:nvPr/>
        </p:nvSpPr>
        <p:spPr>
          <a:xfrm>
            <a:off x="350893" y="1106638"/>
            <a:ext cx="11235063" cy="1754326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«НАЦИОНАЛЬНАЯ БЕЗОПАСНОСТЬ и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ОБОРОНА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259610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mages.myshared.ru/9/932375/slide_2.jpg">
            <a:extLst>
              <a:ext uri="{FF2B5EF4-FFF2-40B4-BE49-F238E27FC236}">
                <a16:creationId xmlns:a16="http://schemas.microsoft.com/office/drawing/2014/main" id="{91F3DBA3-9CF9-4768-90E0-AF2CFE1FD0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://images.myshared.ru/9/932375/slide_2.jpg">
            <a:extLst>
              <a:ext uri="{FF2B5EF4-FFF2-40B4-BE49-F238E27FC236}">
                <a16:creationId xmlns:a16="http://schemas.microsoft.com/office/drawing/2014/main" id="{E14F246B-F281-4C92-9D8D-BB5D7648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7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lide-share.ru/slide/3114298.jpeg">
            <a:extLst>
              <a:ext uri="{FF2B5EF4-FFF2-40B4-BE49-F238E27FC236}">
                <a16:creationId xmlns:a16="http://schemas.microsoft.com/office/drawing/2014/main" id="{D740C85C-EA98-4C0C-8DBE-3E82A572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2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4.infourok.ru/uploads/ex/0f31/001160c8-fa1d3746/img11.jpg">
            <a:extLst>
              <a:ext uri="{FF2B5EF4-FFF2-40B4-BE49-F238E27FC236}">
                <a16:creationId xmlns:a16="http://schemas.microsoft.com/office/drawing/2014/main" id="{C50AF92F-D397-40BA-82CC-1A11275A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8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3.infourok.ru/uploads/ex/0b28/00056257-9cb70d12/640/img0.jpg">
            <a:extLst>
              <a:ext uri="{FF2B5EF4-FFF2-40B4-BE49-F238E27FC236}">
                <a16:creationId xmlns:a16="http://schemas.microsoft.com/office/drawing/2014/main" id="{84CE6146-87D5-4B31-A269-A2B387F2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DCB53B-6671-40AD-84C9-76B3E167ADA5}"/>
              </a:ext>
            </a:extLst>
          </p:cNvPr>
          <p:cNvSpPr/>
          <p:nvPr/>
        </p:nvSpPr>
        <p:spPr>
          <a:xfrm>
            <a:off x="3753294" y="585642"/>
            <a:ext cx="5348176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УГРОЗЫ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15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s/210472/004.jpg">
            <a:extLst>
              <a:ext uri="{FF2B5EF4-FFF2-40B4-BE49-F238E27FC236}">
                <a16:creationId xmlns:a16="http://schemas.microsoft.com/office/drawing/2014/main" id="{DA78EE6E-F47C-4BAB-BE25-C46F175A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7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0.infourok.ru/images/doc/254/259084/img7.jpg">
            <a:extLst>
              <a:ext uri="{FF2B5EF4-FFF2-40B4-BE49-F238E27FC236}">
                <a16:creationId xmlns:a16="http://schemas.microsoft.com/office/drawing/2014/main" id="{11615A03-CAD2-4566-AC8A-A6C4CCFA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3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3.infourok.ru/uploads/ex/01b4/0000c503-10086cf1/img14.jpg">
            <a:extLst>
              <a:ext uri="{FF2B5EF4-FFF2-40B4-BE49-F238E27FC236}">
                <a16:creationId xmlns:a16="http://schemas.microsoft.com/office/drawing/2014/main" id="{2592860D-7BFB-4FB2-8C12-A6B164E0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63D9DC-B3B9-43B2-B93C-7A67CA76EE05}"/>
              </a:ext>
            </a:extLst>
          </p:cNvPr>
          <p:cNvSpPr/>
          <p:nvPr/>
        </p:nvSpPr>
        <p:spPr>
          <a:xfrm>
            <a:off x="6277652" y="6296177"/>
            <a:ext cx="3417154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беспечивающая национальную </a:t>
            </a:r>
          </a:p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232794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ds03.infourok.ru/uploads/ex/116c/0005ddcb-62068102/img10.jpg">
            <a:extLst>
              <a:ext uri="{FF2B5EF4-FFF2-40B4-BE49-F238E27FC236}">
                <a16:creationId xmlns:a16="http://schemas.microsoft.com/office/drawing/2014/main" id="{1E75CD6E-3531-431D-96A7-9250FB0A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2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2.infourok.ru/uploads/ex/0f75/000504fc-f91a37d8/2/img10.jpg">
            <a:extLst>
              <a:ext uri="{FF2B5EF4-FFF2-40B4-BE49-F238E27FC236}">
                <a16:creationId xmlns:a16="http://schemas.microsoft.com/office/drawing/2014/main" id="{E8C994DC-A5A0-4E2C-8926-C4AB3541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63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/slide/n/Ni5cZKMVQvBAfmjGFXRp3yqhWETOd9a7sPYS8n/slide-9.jpg">
            <a:extLst>
              <a:ext uri="{FF2B5EF4-FFF2-40B4-BE49-F238E27FC236}">
                <a16:creationId xmlns:a16="http://schemas.microsoft.com/office/drawing/2014/main" id="{754A7683-6FA4-4730-A9EB-A24BDB2C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5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.ws/uploads/pic/2016/1/%D0%B1%D0%B5%D0%B7%D0%BE%D0%BF%D0%B0%D1%81%D0%BD%D0%BE%D1%81%D1%82%D1%8C.jpg">
            <a:extLst>
              <a:ext uri="{FF2B5EF4-FFF2-40B4-BE49-F238E27FC236}">
                <a16:creationId xmlns:a16="http://schemas.microsoft.com/office/drawing/2014/main" id="{26EEEB93-D0A2-4DFF-A28B-D5FBA0B1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82C190-29F0-4834-AAC8-E823AE35315D}"/>
              </a:ext>
            </a:extLst>
          </p:cNvPr>
          <p:cNvSpPr/>
          <p:nvPr/>
        </p:nvSpPr>
        <p:spPr>
          <a:xfrm>
            <a:off x="996085" y="85911"/>
            <a:ext cx="9774534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БЕЗОПАСНОСТЬ ЖИЗНЕДЕЯТЕЛЬНОСТИ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804080-8DD8-4F76-BB1A-B3EA75918586}"/>
              </a:ext>
            </a:extLst>
          </p:cNvPr>
          <p:cNvSpPr/>
          <p:nvPr/>
        </p:nvSpPr>
        <p:spPr>
          <a:xfrm>
            <a:off x="6096000" y="5380671"/>
            <a:ext cx="6096000" cy="147732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Страну невозможно разрушить до тех пор, пока сам народ не станет могильщиком своей собственной безопасности; и невозможно спасти страну до тех пор, пока народ не возьмет заботу о безопасности в свои собственные руки.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Дэниел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Уэбстер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4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3.infourok.ru/uploads/ex/0884/000538a3-92d0d46d/img2.jpg">
            <a:extLst>
              <a:ext uri="{FF2B5EF4-FFF2-40B4-BE49-F238E27FC236}">
                <a16:creationId xmlns:a16="http://schemas.microsoft.com/office/drawing/2014/main" id="{5B601B59-F033-4986-A9C1-B686ADE17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0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lide-share.ru/slide/479338.jpeg">
            <a:extLst>
              <a:ext uri="{FF2B5EF4-FFF2-40B4-BE49-F238E27FC236}">
                <a16:creationId xmlns:a16="http://schemas.microsoft.com/office/drawing/2014/main" id="{4E4A68A4-BC6F-4B74-BB6F-CE633DEA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37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7989C0-7A65-45BD-8B18-D59CBFF72B11}"/>
              </a:ext>
            </a:extLst>
          </p:cNvPr>
          <p:cNvSpPr/>
          <p:nvPr/>
        </p:nvSpPr>
        <p:spPr>
          <a:xfrm>
            <a:off x="0" y="0"/>
            <a:ext cx="12191999" cy="1077218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«НАЦИОНАЛЬНАЯ БЕЗОПАСНОСТЬ и НАЦИОНАЛЬНЫЕ ИНТЕРЕСЫ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РОССИЙСКОЙ ФЕДЕРАЦИИ»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F1A137-40C4-449E-87E3-043A2F753D53}"/>
              </a:ext>
            </a:extLst>
          </p:cNvPr>
          <p:cNvSpPr/>
          <p:nvPr/>
        </p:nvSpPr>
        <p:spPr>
          <a:xfrm>
            <a:off x="-1" y="1349204"/>
            <a:ext cx="12192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Цель занятия: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Сформировать знания о национальной безопасности и национальных интересах РФ.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AD04FB-87F6-49BE-8D38-F15CE0E558C3}"/>
              </a:ext>
            </a:extLst>
          </p:cNvPr>
          <p:cNvSpPr/>
          <p:nvPr/>
        </p:nvSpPr>
        <p:spPr>
          <a:xfrm>
            <a:off x="0" y="2949238"/>
            <a:ext cx="12192001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Задачи занятия: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1.Изучить понятие «Национальная безопасность» и основные направления развития национальной безопасности России.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 Познакомиться с национальными интересами РФ.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3.Установить основные угрозы национальной безопасности РФ.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4. Обеспечение национальной безопасности, предназначение Вооруженных сил РФ.</a:t>
            </a:r>
          </a:p>
        </p:txBody>
      </p:sp>
    </p:spTree>
    <p:extLst>
      <p:ext uri="{BB962C8B-B14F-4D97-AF65-F5344CB8AC3E}">
        <p14:creationId xmlns:p14="http://schemas.microsoft.com/office/powerpoint/2010/main" val="11363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22.jpg">
            <a:extLst>
              <a:ext uri="{FF2B5EF4-FFF2-40B4-BE49-F238E27FC236}">
                <a16:creationId xmlns:a16="http://schemas.microsoft.com/office/drawing/2014/main" id="{48614303-0BC9-4456-9385-62A7CF51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5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ookprose.ru/pictures/1005553297.jpg">
            <a:extLst>
              <a:ext uri="{FF2B5EF4-FFF2-40B4-BE49-F238E27FC236}">
                <a16:creationId xmlns:a16="http://schemas.microsoft.com/office/drawing/2014/main" id="{5E900B0F-DAD0-41B4-9918-EBAB2DAC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2874" cy="40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zen_doc/1856150/pub_5e22e728c49f2900b256fd47_5e241e36118d7f00bcdbf193/scale_1200">
            <a:extLst>
              <a:ext uri="{FF2B5EF4-FFF2-40B4-BE49-F238E27FC236}">
                <a16:creationId xmlns:a16="http://schemas.microsoft.com/office/drawing/2014/main" id="{4BD2C6BB-45BB-480C-ABAB-D17D2BD2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4" y="0"/>
            <a:ext cx="7269126" cy="40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D7982B-3CD8-4835-868D-10F329B90B14}"/>
              </a:ext>
            </a:extLst>
          </p:cNvPr>
          <p:cNvSpPr/>
          <p:nvPr/>
        </p:nvSpPr>
        <p:spPr>
          <a:xfrm>
            <a:off x="120754" y="4275139"/>
            <a:ext cx="11950516" cy="2185214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Тема занятия:</a:t>
            </a:r>
          </a:p>
          <a:p>
            <a:pPr algn="ctr"/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«НАЦИОНАЛЬНАЯ БЕЗОПАСНОСТЬ и НАЦИОНАЛЬНЫЕ ИНТЕРЕСЫ </a:t>
            </a: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РОССИЙСКОЙ ФЕДЕРАЦИИ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0939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7989C0-7A65-45BD-8B18-D59CBFF72B11}"/>
              </a:ext>
            </a:extLst>
          </p:cNvPr>
          <p:cNvSpPr/>
          <p:nvPr/>
        </p:nvSpPr>
        <p:spPr>
          <a:xfrm>
            <a:off x="0" y="0"/>
            <a:ext cx="12191999" cy="1077218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«НАЦИОНАЛЬНАЯ БЕЗОПАСНОСТЬ и НАЦИОНАЛЬНЫЕ ИНТЕРЕСЫ </a:t>
            </a: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РОССИЙСКОЙ ФЕДЕРАЦИИ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F1A137-40C4-449E-87E3-043A2F753D53}"/>
              </a:ext>
            </a:extLst>
          </p:cNvPr>
          <p:cNvSpPr/>
          <p:nvPr/>
        </p:nvSpPr>
        <p:spPr>
          <a:xfrm>
            <a:off x="-1" y="1349204"/>
            <a:ext cx="12192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 занятия:</a:t>
            </a:r>
          </a:p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Сформировать знания о национальной безопасности и национальных интересах РФ.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AD04FB-87F6-49BE-8D38-F15CE0E558C3}"/>
              </a:ext>
            </a:extLst>
          </p:cNvPr>
          <p:cNvSpPr/>
          <p:nvPr/>
        </p:nvSpPr>
        <p:spPr>
          <a:xfrm>
            <a:off x="0" y="2949238"/>
            <a:ext cx="12192001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 занятия:</a:t>
            </a:r>
          </a:p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1.Изучить понятие «Национальная безопасность» и основные направления развития национальной безопасности России.</a:t>
            </a: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Познакомиться с национальными интересами РФ.</a:t>
            </a: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3.Установить основные угрозы национальной безопасности РФ.</a:t>
            </a: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Обеспечение национальной безопасности, предназначение Вооруженных сил РФ.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2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2.ppt-online.org/files2/slide/d/dqA3H8iKJGp1hSwlu6kczsmPxYeEjMCFZQtnWa729D/slide-0.jpg">
            <a:extLst>
              <a:ext uri="{FF2B5EF4-FFF2-40B4-BE49-F238E27FC236}">
                <a16:creationId xmlns:a16="http://schemas.microsoft.com/office/drawing/2014/main" id="{24C2204A-D36B-4AAC-8527-4921F1B6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1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1/slide/v/Vbv48MTEWBe76oLyuH3wtSmU0OckC1qRaQYjrXxJgA/slide-1.jpg">
            <a:extLst>
              <a:ext uri="{FF2B5EF4-FFF2-40B4-BE49-F238E27FC236}">
                <a16:creationId xmlns:a16="http://schemas.microsoft.com/office/drawing/2014/main" id="{E4CAFAB4-4104-47AA-A025-40759D28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8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2365395/92fa2d4d-6f3e-4878-91f2-bf105b3690d1/s1200?webp=false">
            <a:extLst>
              <a:ext uri="{FF2B5EF4-FFF2-40B4-BE49-F238E27FC236}">
                <a16:creationId xmlns:a16="http://schemas.microsoft.com/office/drawing/2014/main" id="{DC4B2422-C427-4F5D-AA4A-AC31EC20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6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yslide.ru/documents_3/e346d091d00c7ac7bd99c70ccdcf1503/img2.jpg">
            <a:extLst>
              <a:ext uri="{FF2B5EF4-FFF2-40B4-BE49-F238E27FC236}">
                <a16:creationId xmlns:a16="http://schemas.microsoft.com/office/drawing/2014/main" id="{4AE1E79E-EC3A-4BC0-B3E4-092EF6C1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6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0e5b/0018b2f2-f7112436/img2.jpg">
            <a:extLst>
              <a:ext uri="{FF2B5EF4-FFF2-40B4-BE49-F238E27FC236}">
                <a16:creationId xmlns:a16="http://schemas.microsoft.com/office/drawing/2014/main" id="{094AF1BF-A9A1-4DF7-AF1F-3D455283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34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186D33-9C5C-4C46-92F5-BF68E121FE20}"/>
</file>

<file path=customXml/itemProps2.xml><?xml version="1.0" encoding="utf-8"?>
<ds:datastoreItem xmlns:ds="http://schemas.openxmlformats.org/officeDocument/2006/customXml" ds:itemID="{07590170-7D27-4E18-B001-FEBE32C7E95E}"/>
</file>

<file path=customXml/itemProps3.xml><?xml version="1.0" encoding="utf-8"?>
<ds:datastoreItem xmlns:ds="http://schemas.openxmlformats.org/officeDocument/2006/customXml" ds:itemID="{1ED200C0-EEF6-4C48-A1DA-BD2B337023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202</Words>
  <Application>Microsoft Office PowerPoint</Application>
  <PresentationFormat>Широкоэкранный</PresentationFormat>
  <Paragraphs>30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2020-03-11T18:15:14Z</dcterms:created>
  <dcterms:modified xsi:type="dcterms:W3CDTF">2020-03-11T21:08:58Z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