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7000"/>
    <a:srgbClr val="004200"/>
    <a:srgbClr val="B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6736C-7946-4CD7-9F9C-BD3D28D09B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DF8DC-B510-42AC-A06C-1C9149F43A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6BFAB-6840-4A8D-96AE-43349F3CED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92E02-3743-49E3-94D3-E4903CA2CD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D1F90-C28F-4F5C-A100-E332A9D791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F8840-A376-4AE2-B2BE-3E0A77731B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6ED9F-3394-4E79-8554-ED554014B3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3CCEE-760C-4ABF-8AB3-0D25846E46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EA1BC-6D67-450F-96DC-105CB22569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08293-46E0-4630-A4C8-3A24D08DE1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B634E-8F90-458F-9EB5-C75F2297DE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EDC5377-9DE7-491E-A275-2D85E7049E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1196752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Калашников </a:t>
            </a:r>
          </a:p>
          <a:p>
            <a:pPr algn="ctr"/>
            <a:r>
              <a:rPr lang="ru-RU" sz="3600" b="1" dirty="0"/>
              <a:t>Михаил Тимофеевич</a:t>
            </a:r>
          </a:p>
        </p:txBody>
      </p:sp>
      <p:pic>
        <p:nvPicPr>
          <p:cNvPr id="3" name="Рисунок 2" descr="Mikhail-Timofeyevich-Kalashnik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3888432" cy="39467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5013176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10 ноября 1919 - 23 декабря 2013 г.г.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museum-mtk.ru/_images/oruzhie_kalashnikova/sajga-5,6s__0300187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124744"/>
            <a:ext cx="5455137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436096" y="1268760"/>
            <a:ext cx="3707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Самозарядный охотничий карабин «Сайга – 5,6С»</a:t>
            </a:r>
          </a:p>
        </p:txBody>
      </p:sp>
      <p:pic>
        <p:nvPicPr>
          <p:cNvPr id="23558" name="Picture 6" descr="http://museum-mtk.ru/_images/oruzhie_kalashnikova/Vep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5472608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220072" y="37890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Самозарядный </a:t>
            </a:r>
          </a:p>
          <a:p>
            <a:pPr algn="ctr"/>
            <a:r>
              <a:rPr lang="ru-RU" sz="2400" b="1" dirty="0"/>
              <a:t>карабин </a:t>
            </a:r>
          </a:p>
          <a:p>
            <a:pPr algn="ctr"/>
            <a:r>
              <a:rPr lang="ru-RU" sz="2400" b="1" dirty="0"/>
              <a:t>«Вепрь»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pbs.twimg.com/media/CjE3MkYWUAUMteq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1296455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 descr="https://pics.meshok.net/pics2/38649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975949"/>
            <a:ext cx="1368152" cy="2109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4" name="Picture 8" descr="http://www.russianjeweller.ru/!_news/2018/03/images/12/smolensk/AP_apre1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941168"/>
            <a:ext cx="226691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27784" y="2348880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Герой Социалистического Труда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3789040"/>
            <a:ext cx="37909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/>
              <a:t>Орден </a:t>
            </a:r>
          </a:p>
          <a:p>
            <a:pPr algn="ctr"/>
            <a:r>
              <a:rPr lang="ru-RU" sz="2000" b="1" dirty="0"/>
              <a:t>«За заслуги перед Отечеством</a:t>
            </a:r>
            <a:r>
              <a:rPr lang="ru-RU" sz="2000" dirty="0"/>
              <a:t>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5517232"/>
            <a:ext cx="31789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/>
              <a:t>Орден</a:t>
            </a:r>
          </a:p>
          <a:p>
            <a:pPr algn="ctr"/>
            <a:r>
              <a:rPr lang="ru-RU" sz="2000" b="1" dirty="0"/>
              <a:t> «Андрея Первозванного»</a:t>
            </a:r>
          </a:p>
        </p:txBody>
      </p:sp>
      <p:pic>
        <p:nvPicPr>
          <p:cNvPr id="10" name="Picture 2" descr="http://cdn01.ru/files/users/images/d7/19/d719bf9c025b5ddcbf35d57e7e6bc6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7" y="404664"/>
            <a:ext cx="1161173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547664" y="980728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Герой России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s://pbs.twimg.com/media/DZtmgiIX0AEy5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2384883" cy="3960440"/>
          </a:xfrm>
          <a:prstGeom prst="rect">
            <a:avLst/>
          </a:prstGeom>
          <a:noFill/>
        </p:spPr>
      </p:pic>
      <p:pic>
        <p:nvPicPr>
          <p:cNvPr id="25606" name="Picture 6" descr="https://cdn1.ozone.ru/multimedia/10160738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980728"/>
            <a:ext cx="2811912" cy="4320480"/>
          </a:xfrm>
          <a:prstGeom prst="rect">
            <a:avLst/>
          </a:prstGeom>
          <a:noFill/>
        </p:spPr>
      </p:pic>
      <p:pic>
        <p:nvPicPr>
          <p:cNvPr id="25608" name="Picture 8" descr="http://site-293403.mozfiles.com/files/293403/medium/ja_s_vami_shel_odnoj_dorogo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772816"/>
            <a:ext cx="2857728" cy="4104456"/>
          </a:xfrm>
          <a:prstGeom prst="rect">
            <a:avLst/>
          </a:prstGeom>
          <a:noFill/>
        </p:spPr>
      </p:pic>
      <p:pic>
        <p:nvPicPr>
          <p:cNvPr id="25610" name="Picture 10" descr="https://coollib.net/i/42/325642/co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132856"/>
            <a:ext cx="2808312" cy="40991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9992" y="548680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Книги Михаила Тимофеевича Калашникова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gazeta.ru/files3/121/7987121/upload-04-pic905-895x505-187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356992"/>
            <a:ext cx="5328592" cy="3006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mbfontan.ru/uploads/Portfolio/2013/Mytishi/fountainFVMK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513032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76056" y="1700808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Федеральное военное мемориальное кладбище Министерства обороны Российской Федерации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s://a.d-cd.net/d81c5f4s-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3"/>
            <a:ext cx="4644515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6" name="Picture 8" descr="http://www.turistka.ru/im2/muzei_kalashnikova_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36912"/>
            <a:ext cx="2808312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148064" y="692696"/>
            <a:ext cx="35772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Памятник М. Т. Калашникову в селе Курья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4653136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Дата открытия: 1980 год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topmesta.ru/wp-content/uploads/dostoprimechatelnosti-izhevska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9813" y="3284984"/>
            <a:ext cx="4028651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8" name="Picture 6" descr="https://all.culture.ru/uploads/20993a6420737abb826c18c66afed4a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360040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0" name="Picture 8" descr="https://i0.photo.2gis.com/images/branch/41/5770237034777880_a35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84984"/>
            <a:ext cx="4101067" cy="2723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11960" y="11967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Музейно-выставочный комплекс стрелкового оружия имени М. Т. Калашникова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kurya.ru/images/gal/pic/yowean143514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099" y="548680"/>
            <a:ext cx="3755909" cy="2816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4" descr="http://www.prirodasibiri.ru/links/images/215/id428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140968"/>
            <a:ext cx="2448272" cy="326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2" name="Picture 6" descr="https://www.altairegion22.ru/upload/medialibrary/8b1/IMG_1796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573016"/>
            <a:ext cx="37444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716016" y="1124744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Музей М.Т. Калашникова в с. Курья Алтайского края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static-ru.insales.ru/images/products/1/1094/245007430/large_5110-0161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3240360" cy="3226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4" name="Picture 4" descr="https://coins-rus.ru/images/coins/5583/2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4984"/>
            <a:ext cx="3096344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067944" y="119675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cap="all" dirty="0"/>
              <a:t>РОССИЙСКАЯ МОНЕТА «КОНСТРУКТОР ОРУЖИЯ М.Т. КАЛАШНИКОВ, К 100-ЛЕТИЮ СО ДНЯ РОЖДЕНИЯ (10.11.1919)»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www.mosfilm.ru/upload/iblock/af8/af8f2a64e81e1ee40dbdad22c2f142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3816424" cy="2541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Picture 4" descr="https://www.mosfilm.ru/upload/iblock/7d7/7d72c33a36870939e0b6301540357a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6992"/>
            <a:ext cx="4000349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0" name="Picture 6" descr="https://s13.stc.all.kpcdn.net/share/i/12/11039716/inx960x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56992"/>
            <a:ext cx="388843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3968" y="76470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Съемка фильма о конструкторе-оружейнике Михаиле Тимофеевиче Калашникове</a:t>
            </a:r>
          </a:p>
          <a:p>
            <a:pPr algn="ctr"/>
            <a:endParaRPr lang="ru-RU" sz="2000" b="1" u="sng" dirty="0"/>
          </a:p>
          <a:p>
            <a:pPr algn="ctr"/>
            <a:endParaRPr lang="ru-RU" sz="2000" b="1" u="sng" dirty="0"/>
          </a:p>
          <a:p>
            <a:pPr algn="ctr"/>
            <a:r>
              <a:rPr lang="ru-RU" sz="2000" b="1" u="sng" dirty="0"/>
              <a:t>Режиссер:</a:t>
            </a:r>
            <a:r>
              <a:rPr lang="ru-RU" sz="2000" b="1" dirty="0"/>
              <a:t> Сергей </a:t>
            </a:r>
            <a:r>
              <a:rPr lang="ru-RU" sz="2000" b="1" dirty="0" err="1"/>
              <a:t>Бодров-старший</a:t>
            </a:r>
            <a:endParaRPr lang="ru-RU" sz="2000" b="1" dirty="0"/>
          </a:p>
          <a:p>
            <a:pPr algn="ctr"/>
            <a:r>
              <a:rPr lang="ru-RU" sz="2000" b="1" u="sng" dirty="0"/>
              <a:t>Дата выхода:</a:t>
            </a:r>
            <a:r>
              <a:rPr lang="ru-RU" sz="2000" b="1" dirty="0"/>
              <a:t> 10 ноября 2019 года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all-wars.ru/wp-content/uploads/2019/05/irak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3816424" cy="2420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2" name="Picture 4" descr="https://avatars.mds.yandex.net/get-zen_doc/1329105/pub_5ac5c9e9dcaf8e9121c848fd_5ac5cdc758166960c894f3b9/scale_2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244827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4" name="Picture 6" descr="http://www.iz-article.ru/images13/ud_100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645024"/>
            <a:ext cx="2376264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932040" y="1052736"/>
            <a:ext cx="3528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Позолоченный АК </a:t>
            </a:r>
          </a:p>
          <a:p>
            <a:pPr algn="ctr"/>
            <a:r>
              <a:rPr lang="ru-RU" sz="2000" b="1" dirty="0"/>
              <a:t>измененной конструкции </a:t>
            </a:r>
          </a:p>
          <a:p>
            <a:pPr algn="ctr"/>
            <a:r>
              <a:rPr lang="ru-RU" sz="2000" b="1" dirty="0"/>
              <a:t>Ирака Саддама Хусейна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407707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Монета с изображением </a:t>
            </a:r>
          </a:p>
          <a:p>
            <a:pPr algn="ctr"/>
            <a:r>
              <a:rPr lang="ru-RU" sz="2000" b="1" dirty="0"/>
              <a:t>автомата Калашникова </a:t>
            </a:r>
          </a:p>
          <a:p>
            <a:pPr algn="ctr"/>
            <a:r>
              <a:rPr lang="ru-RU" sz="2000" b="1" dirty="0"/>
              <a:t>в честь 450-летнего </a:t>
            </a:r>
          </a:p>
          <a:p>
            <a:pPr algn="ctr"/>
            <a:r>
              <a:rPr lang="ru-RU" sz="2000" b="1" dirty="0"/>
              <a:t>юбилея вхождения </a:t>
            </a:r>
          </a:p>
          <a:p>
            <a:pPr algn="ctr"/>
            <a:r>
              <a:rPr lang="ru-RU" sz="2000" b="1" dirty="0"/>
              <a:t>Удмуртии в состав России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 descr="http://kamozin.com/storage/album/1/u/y/b141668afed2f45cba7faf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AutoShape 5" descr="http://kamozin.com/storage/album/1/u/y/b141668afed2f45cba7faf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railwayz.info/gallery/images/tcbar/09_1985_(KP-1292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420888"/>
            <a:ext cx="427564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0" y="4581128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Железнодорожное </a:t>
            </a:r>
          </a:p>
          <a:p>
            <a:pPr algn="ctr"/>
            <a:r>
              <a:rPr lang="ru-RU" sz="2400" b="1" dirty="0"/>
              <a:t>ДЭПО город Казахстан</a:t>
            </a:r>
          </a:p>
        </p:txBody>
      </p:sp>
      <p:pic>
        <p:nvPicPr>
          <p:cNvPr id="14" name="Рисунок 13" descr="85Browning-1910-e15019933838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385164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4716016" y="126876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Пистолет Браунинг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media.cntraveler.com/photos/53e2d93bc2d3f39d3610512e/master/pass/mozambique-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57042"/>
            <a:ext cx="2160240" cy="1287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08759" y="960971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Флаг Мозамбика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2492896"/>
            <a:ext cx="2097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/>
              <a:t>Герб Мозамбика</a:t>
            </a:r>
          </a:p>
        </p:txBody>
      </p:sp>
      <p:pic>
        <p:nvPicPr>
          <p:cNvPr id="33796" name="Picture 4" descr="https://i2.wp.com/syl.ru/misc/i/ai/340981/1991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988840"/>
            <a:ext cx="1585205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220072" y="3789040"/>
            <a:ext cx="18707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/>
              <a:t>Герб Зимбабве</a:t>
            </a:r>
          </a:p>
        </p:txBody>
      </p:sp>
      <p:pic>
        <p:nvPicPr>
          <p:cNvPr id="33798" name="Picture 6" descr="http://states-world.ru/arms/1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284984"/>
            <a:ext cx="1656184" cy="1449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800" name="Picture 8" descr="http://yavix.ru/i/4/7/4/b1229ffb9e4d3b2a54dd5594367b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797152"/>
            <a:ext cx="1512168" cy="1409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332511" y="5373216"/>
            <a:ext cx="2436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/>
              <a:t>Герб </a:t>
            </a:r>
            <a:r>
              <a:rPr lang="ru-RU" sz="2000" b="1" dirty="0" err="1"/>
              <a:t>Буркина</a:t>
            </a:r>
            <a:r>
              <a:rPr lang="ru-RU" sz="2000" b="1" dirty="0"/>
              <a:t> </a:t>
            </a:r>
            <a:r>
              <a:rPr lang="ru-RU" sz="2000" b="1" dirty="0" err="1"/>
              <a:t>Фасо</a:t>
            </a:r>
            <a:endParaRPr lang="ru-RU" sz="20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api.kalashnikovgroup.ru/upload/iblock/1ab/1ab53776fa2f4ed33cfab0a1621bbf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3312368" cy="384022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95936" y="2543413"/>
            <a:ext cx="47160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«Мне постоянно приходится оправдываться. Хотя оправдываться не за что. Я все делал для прославления своего Отечества. Оружие создавал для защиты рубежей своего Отечества. Я хочу, чтобы оно и дальше служило этой цели.  Для меня это мирное оружие, поэтому в мирное время оно должно быть под замком»</a:t>
            </a:r>
          </a:p>
          <a:p>
            <a:pPr algn="ctr"/>
            <a:endParaRPr lang="ru-RU" sz="2000" b="1" dirty="0"/>
          </a:p>
          <a:p>
            <a:pPr algn="r"/>
            <a:r>
              <a:rPr lang="ru-RU" sz="2000" b="1" dirty="0"/>
              <a:t>М.Т. Калашников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D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5" y="548680"/>
            <a:ext cx="2664297" cy="3883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_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1813" y="3015476"/>
            <a:ext cx="4106611" cy="3293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419872" y="767316"/>
            <a:ext cx="51845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Отец - Калашников Тимофей Александрович, годы жизни 1883-1930.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Мать - Калашникова Александра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Фроловна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годы жизни 1884-1957.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31536-kalash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53868"/>
            <a:ext cx="4536504" cy="2903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383894396_689814_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284984"/>
            <a:ext cx="5351115" cy="261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71600" y="587727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Счётчик </a:t>
            </a:r>
            <a:r>
              <a:rPr lang="ru-RU" sz="2400" b="1" dirty="0" err="1"/>
              <a:t>моторесурса</a:t>
            </a:r>
            <a:r>
              <a:rPr lang="ru-RU" sz="2400" b="1" dirty="0"/>
              <a:t> танка</a:t>
            </a:r>
          </a:p>
        </p:txBody>
      </p:sp>
      <p:pic>
        <p:nvPicPr>
          <p:cNvPr id="8" name="Рисунок 7" descr="s1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692696"/>
            <a:ext cx="3023186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148064" y="450912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Генерал Георгий Жуков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772816"/>
            <a:ext cx="3787232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4" name="Picture 2" descr="https://ic.pics.livejournal.com/kraevushka/13674077/1080606/1080606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369904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187624" y="508518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Пистолет-пулемёт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e6e5d0fc173062c47003e727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4365104"/>
            <a:ext cx="6264696" cy="18606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1880" y="2420888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Пистолет-пулемет, создатель М.Т. Калашников (1942 год)</a:t>
            </a:r>
          </a:p>
        </p:txBody>
      </p:sp>
      <p:pic>
        <p:nvPicPr>
          <p:cNvPr id="4" name="Рисунок 3" descr="kalashnikov47-v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548680"/>
            <a:ext cx="2616324" cy="32807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TdernCWsAASiY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320528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s://images.ru.prom.st/183301043_w640_h64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340768"/>
            <a:ext cx="5112568" cy="1621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339752" y="375047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Автомат Калашникова</a:t>
            </a:r>
          </a:p>
        </p:txBody>
      </p:sp>
      <p:pic>
        <p:nvPicPr>
          <p:cNvPr id="20486" name="Picture 6" descr="https://7-62.ru/wa-data/public/site/img/category/%D0%B7%D0%B8%D0%BF%D0%B0%D0%BA%D0%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284984"/>
            <a:ext cx="3024336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magspace.ru/uploads/topics/preview/2018/09/326315/5a6b497c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4246574" cy="2832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76056" y="198884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Ижевский </a:t>
            </a:r>
            <a:r>
              <a:rPr lang="ru-RU" sz="2400" b="1" dirty="0" err="1"/>
              <a:t>мотозавод</a:t>
            </a:r>
            <a:endParaRPr lang="ru-RU" sz="2400" b="1" dirty="0"/>
          </a:p>
        </p:txBody>
      </p:sp>
      <p:pic>
        <p:nvPicPr>
          <p:cNvPr id="21510" name="Picture 6" descr="http://thiswas.ru/wp-content/uploads/2018/08/6406_0-835x5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501008"/>
            <a:ext cx="4350471" cy="26519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252536" y="4437112"/>
            <a:ext cx="4950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На </a:t>
            </a:r>
            <a:r>
              <a:rPr lang="ru-RU" sz="2400" b="1" dirty="0" err="1"/>
              <a:t>машино-строительном</a:t>
            </a:r>
            <a:endParaRPr lang="ru-RU" sz="2400" b="1" dirty="0"/>
          </a:p>
          <a:p>
            <a:pPr algn="ctr"/>
            <a:r>
              <a:rPr lang="ru-RU" sz="2400" b="1" dirty="0"/>
              <a:t> заводе выпуск </a:t>
            </a:r>
          </a:p>
          <a:p>
            <a:pPr algn="ctr"/>
            <a:r>
              <a:rPr lang="ru-RU" sz="2400" b="1" dirty="0"/>
              <a:t>автоматов Калашников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pbs.twimg.com/media/Cw6tjEQWIAAtluC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411233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s://img.1tv.com/img/2013-12-23/fmt_96_24_pr20091106171223.gi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852936"/>
            <a:ext cx="4504499" cy="2533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://udmkrai.unatlib.ru/wp-content/uploads/2017/12/Kal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21087"/>
            <a:ext cx="4320480" cy="2153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788024" y="1196752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Семья Михаила Тимофеевича Калашникова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9 мая_07">
  <a:themeElements>
    <a:clrScheme name="9 мая_07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9 мая_07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 мая_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3506F3-DCBA-44A6-92EB-A35889397643}"/>
</file>

<file path=customXml/itemProps2.xml><?xml version="1.0" encoding="utf-8"?>
<ds:datastoreItem xmlns:ds="http://schemas.openxmlformats.org/officeDocument/2006/customXml" ds:itemID="{190E6B99-0BCB-44A7-960C-8C1B0E130CDE}"/>
</file>

<file path=customXml/itemProps3.xml><?xml version="1.0" encoding="utf-8"?>
<ds:datastoreItem xmlns:ds="http://schemas.openxmlformats.org/officeDocument/2006/customXml" ds:itemID="{AD172F3C-F712-4743-B9D0-C4A84D2E221B}"/>
</file>

<file path=docProps/app.xml><?xml version="1.0" encoding="utf-8"?>
<Properties xmlns="http://schemas.openxmlformats.org/officeDocument/2006/extended-properties" xmlns:vt="http://schemas.openxmlformats.org/officeDocument/2006/docPropsVTypes">
  <Template>9 мая_07</Template>
  <TotalTime>333</TotalTime>
  <Words>280</Words>
  <Application>Microsoft Office PowerPoint</Application>
  <PresentationFormat>Экран (4:3)</PresentationFormat>
  <Paragraphs>55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Times New Roman</vt:lpstr>
      <vt:lpstr>9 мая_07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41</cp:revision>
  <dcterms:created xsi:type="dcterms:W3CDTF">2013-03-14T01:24:37Z</dcterms:created>
  <dcterms:modified xsi:type="dcterms:W3CDTF">2020-03-12T18:39:24Z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