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2" r:id="rId3"/>
    <p:sldId id="263" r:id="rId4"/>
    <p:sldId id="267" r:id="rId5"/>
    <p:sldId id="264" r:id="rId6"/>
    <p:sldId id="265" r:id="rId7"/>
    <p:sldId id="260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D0A91-E955-4948-B717-6A5C0A268E4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0860E8-DCCF-478F-B7C1-0339C10366CD}">
      <dgm:prSet phldrT="[Текст]"/>
      <dgm:spPr/>
      <dgm:t>
        <a:bodyPr/>
        <a:lstStyle/>
        <a:p>
          <a:r>
            <a:rPr lang="ru-RU" dirty="0" smtClean="0"/>
            <a:t>Содержание</a:t>
          </a:r>
          <a:endParaRPr lang="ru-RU" dirty="0"/>
        </a:p>
      </dgm:t>
    </dgm:pt>
    <dgm:pt modelId="{05DD1DB6-3D62-48DB-BEB0-8DC851BF72F0}" type="parTrans" cxnId="{D98E1D3F-9573-4B51-9BCA-B006A0A78D91}">
      <dgm:prSet/>
      <dgm:spPr/>
      <dgm:t>
        <a:bodyPr/>
        <a:lstStyle/>
        <a:p>
          <a:endParaRPr lang="ru-RU"/>
        </a:p>
      </dgm:t>
    </dgm:pt>
    <dgm:pt modelId="{1921255E-F818-4162-877E-62785F6F4216}" type="sibTrans" cxnId="{D98E1D3F-9573-4B51-9BCA-B006A0A78D91}">
      <dgm:prSet/>
      <dgm:spPr/>
      <dgm:t>
        <a:bodyPr/>
        <a:lstStyle/>
        <a:p>
          <a:endParaRPr lang="ru-RU"/>
        </a:p>
      </dgm:t>
    </dgm:pt>
    <dgm:pt modelId="{793E6D08-4502-4171-A39E-BC3CB0DE7880}">
      <dgm:prSet phldrT="[Текст]"/>
      <dgm:spPr/>
      <dgm:t>
        <a:bodyPr/>
        <a:lstStyle/>
        <a:p>
          <a:r>
            <a:rPr lang="ru-RU" dirty="0" smtClean="0"/>
            <a:t>линейное</a:t>
          </a:r>
          <a:endParaRPr lang="ru-RU" dirty="0"/>
        </a:p>
      </dgm:t>
    </dgm:pt>
    <dgm:pt modelId="{546E42C5-8F02-4014-AFBA-7E33E645769E}" type="parTrans" cxnId="{51BEB4B4-CD69-4295-8872-516F15460F99}">
      <dgm:prSet/>
      <dgm:spPr/>
      <dgm:t>
        <a:bodyPr/>
        <a:lstStyle/>
        <a:p>
          <a:endParaRPr lang="ru-RU"/>
        </a:p>
      </dgm:t>
    </dgm:pt>
    <dgm:pt modelId="{E6824939-E719-4DC0-BAC1-F11A09CB9BE9}" type="sibTrans" cxnId="{51BEB4B4-CD69-4295-8872-516F15460F99}">
      <dgm:prSet/>
      <dgm:spPr/>
      <dgm:t>
        <a:bodyPr/>
        <a:lstStyle/>
        <a:p>
          <a:endParaRPr lang="ru-RU"/>
        </a:p>
      </dgm:t>
    </dgm:pt>
    <dgm:pt modelId="{276997FA-3502-45C4-AAA7-727788CB6B92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концентрическое</a:t>
          </a:r>
          <a:endParaRPr lang="ru-RU" b="1" dirty="0">
            <a:solidFill>
              <a:srgbClr val="FF0000"/>
            </a:solidFill>
          </a:endParaRPr>
        </a:p>
      </dgm:t>
    </dgm:pt>
    <dgm:pt modelId="{960F87A9-1EE6-4A8F-B1FF-ED575FCD497A}" type="parTrans" cxnId="{304093CC-F607-48E4-B4EA-DE5308B0776D}">
      <dgm:prSet/>
      <dgm:spPr/>
      <dgm:t>
        <a:bodyPr/>
        <a:lstStyle/>
        <a:p>
          <a:endParaRPr lang="ru-RU"/>
        </a:p>
      </dgm:t>
    </dgm:pt>
    <dgm:pt modelId="{B7C6167C-A21E-46CD-AE5D-47FED9504F5E}" type="sibTrans" cxnId="{304093CC-F607-48E4-B4EA-DE5308B0776D}">
      <dgm:prSet/>
      <dgm:spPr/>
      <dgm:t>
        <a:bodyPr/>
        <a:lstStyle/>
        <a:p>
          <a:endParaRPr lang="ru-RU"/>
        </a:p>
      </dgm:t>
    </dgm:pt>
    <dgm:pt modelId="{D4919295-3389-43A7-834D-80DE3ECBA3A0}" type="pres">
      <dgm:prSet presAssocID="{FDFD0A91-E955-4948-B717-6A5C0A268E4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5A84BF-2472-46D8-90E7-BDCBFE837E5D}" type="pres">
      <dgm:prSet presAssocID="{910860E8-DCCF-478F-B7C1-0339C10366CD}" presName="root1" presStyleCnt="0"/>
      <dgm:spPr/>
    </dgm:pt>
    <dgm:pt modelId="{10EC34B9-F76C-4D8E-84DF-10CD1B6CBC82}" type="pres">
      <dgm:prSet presAssocID="{910860E8-DCCF-478F-B7C1-0339C10366CD}" presName="LevelOneTextNode" presStyleLbl="node0" presStyleIdx="0" presStyleCnt="1">
        <dgm:presLayoutVars>
          <dgm:chPref val="3"/>
        </dgm:presLayoutVars>
      </dgm:prSet>
      <dgm:spPr/>
    </dgm:pt>
    <dgm:pt modelId="{C7C75D56-5577-43A0-BF81-D2C67D7DED1D}" type="pres">
      <dgm:prSet presAssocID="{910860E8-DCCF-478F-B7C1-0339C10366CD}" presName="level2hierChild" presStyleCnt="0"/>
      <dgm:spPr/>
    </dgm:pt>
    <dgm:pt modelId="{698C026F-BD5E-422A-982D-AE86BF9A8D93}" type="pres">
      <dgm:prSet presAssocID="{546E42C5-8F02-4014-AFBA-7E33E645769E}" presName="conn2-1" presStyleLbl="parChTrans1D2" presStyleIdx="0" presStyleCnt="2"/>
      <dgm:spPr/>
    </dgm:pt>
    <dgm:pt modelId="{2F3D87DD-2F65-4BC1-AA2B-E7559186988A}" type="pres">
      <dgm:prSet presAssocID="{546E42C5-8F02-4014-AFBA-7E33E645769E}" presName="connTx" presStyleLbl="parChTrans1D2" presStyleIdx="0" presStyleCnt="2"/>
      <dgm:spPr/>
    </dgm:pt>
    <dgm:pt modelId="{63BF5E73-AF3B-4B66-84B1-D65384F2D6BA}" type="pres">
      <dgm:prSet presAssocID="{793E6D08-4502-4171-A39E-BC3CB0DE7880}" presName="root2" presStyleCnt="0"/>
      <dgm:spPr/>
    </dgm:pt>
    <dgm:pt modelId="{CBAF100C-AC02-43A0-B2CC-2C6C2B4680ED}" type="pres">
      <dgm:prSet presAssocID="{793E6D08-4502-4171-A39E-BC3CB0DE7880}" presName="LevelTwoTextNode" presStyleLbl="node2" presStyleIdx="0" presStyleCnt="2" custScaleX="119497" custScaleY="142983">
        <dgm:presLayoutVars>
          <dgm:chPref val="3"/>
        </dgm:presLayoutVars>
      </dgm:prSet>
      <dgm:spPr/>
    </dgm:pt>
    <dgm:pt modelId="{BCC05923-F3AE-4794-BF7E-48C4BA5091BD}" type="pres">
      <dgm:prSet presAssocID="{793E6D08-4502-4171-A39E-BC3CB0DE7880}" presName="level3hierChild" presStyleCnt="0"/>
      <dgm:spPr/>
    </dgm:pt>
    <dgm:pt modelId="{A17E8840-C452-4964-B248-9E53C81F850B}" type="pres">
      <dgm:prSet presAssocID="{960F87A9-1EE6-4A8F-B1FF-ED575FCD497A}" presName="conn2-1" presStyleLbl="parChTrans1D2" presStyleIdx="1" presStyleCnt="2"/>
      <dgm:spPr/>
    </dgm:pt>
    <dgm:pt modelId="{87A86BB2-A029-4CBF-AE72-01B86074EDF4}" type="pres">
      <dgm:prSet presAssocID="{960F87A9-1EE6-4A8F-B1FF-ED575FCD497A}" presName="connTx" presStyleLbl="parChTrans1D2" presStyleIdx="1" presStyleCnt="2"/>
      <dgm:spPr/>
    </dgm:pt>
    <dgm:pt modelId="{3476ABFC-813E-4919-983B-6078D4328893}" type="pres">
      <dgm:prSet presAssocID="{276997FA-3502-45C4-AAA7-727788CB6B92}" presName="root2" presStyleCnt="0"/>
      <dgm:spPr/>
    </dgm:pt>
    <dgm:pt modelId="{936B0967-7B40-4DDB-98EA-952EC5BAAD95}" type="pres">
      <dgm:prSet presAssocID="{276997FA-3502-45C4-AAA7-727788CB6B92}" presName="LevelTwoTextNode" presStyleLbl="node2" presStyleIdx="1" presStyleCnt="2" custScaleX="132431" custScaleY="151887">
        <dgm:presLayoutVars>
          <dgm:chPref val="3"/>
        </dgm:presLayoutVars>
      </dgm:prSet>
      <dgm:spPr/>
    </dgm:pt>
    <dgm:pt modelId="{F15274DA-62D5-40BB-957D-4775671377B7}" type="pres">
      <dgm:prSet presAssocID="{276997FA-3502-45C4-AAA7-727788CB6B92}" presName="level3hierChild" presStyleCnt="0"/>
      <dgm:spPr/>
    </dgm:pt>
  </dgm:ptLst>
  <dgm:cxnLst>
    <dgm:cxn modelId="{B7E31177-7F29-4FB5-9023-B981BB8FA928}" type="presOf" srcId="{793E6D08-4502-4171-A39E-BC3CB0DE7880}" destId="{CBAF100C-AC02-43A0-B2CC-2C6C2B4680ED}" srcOrd="0" destOrd="0" presId="urn:microsoft.com/office/officeart/2008/layout/HorizontalMultiLevelHierarchy"/>
    <dgm:cxn modelId="{C6B810F0-D97C-465B-A989-539558474F18}" type="presOf" srcId="{960F87A9-1EE6-4A8F-B1FF-ED575FCD497A}" destId="{87A86BB2-A029-4CBF-AE72-01B86074EDF4}" srcOrd="1" destOrd="0" presId="urn:microsoft.com/office/officeart/2008/layout/HorizontalMultiLevelHierarchy"/>
    <dgm:cxn modelId="{51BEB4B4-CD69-4295-8872-516F15460F99}" srcId="{910860E8-DCCF-478F-B7C1-0339C10366CD}" destId="{793E6D08-4502-4171-A39E-BC3CB0DE7880}" srcOrd="0" destOrd="0" parTransId="{546E42C5-8F02-4014-AFBA-7E33E645769E}" sibTransId="{E6824939-E719-4DC0-BAC1-F11A09CB9BE9}"/>
    <dgm:cxn modelId="{31D51346-BE65-470E-8D91-612378E1593B}" type="presOf" srcId="{276997FA-3502-45C4-AAA7-727788CB6B92}" destId="{936B0967-7B40-4DDB-98EA-952EC5BAAD95}" srcOrd="0" destOrd="0" presId="urn:microsoft.com/office/officeart/2008/layout/HorizontalMultiLevelHierarchy"/>
    <dgm:cxn modelId="{11483511-09A5-45E4-B0ED-3C7CE2094F5E}" type="presOf" srcId="{546E42C5-8F02-4014-AFBA-7E33E645769E}" destId="{2F3D87DD-2F65-4BC1-AA2B-E7559186988A}" srcOrd="1" destOrd="0" presId="urn:microsoft.com/office/officeart/2008/layout/HorizontalMultiLevelHierarchy"/>
    <dgm:cxn modelId="{A95DAD40-AEF5-4D72-B2DB-6EF537F411FA}" type="presOf" srcId="{FDFD0A91-E955-4948-B717-6A5C0A268E46}" destId="{D4919295-3389-43A7-834D-80DE3ECBA3A0}" srcOrd="0" destOrd="0" presId="urn:microsoft.com/office/officeart/2008/layout/HorizontalMultiLevelHierarchy"/>
    <dgm:cxn modelId="{5BB9849F-6B70-4054-9922-B161BE3CBF22}" type="presOf" srcId="{546E42C5-8F02-4014-AFBA-7E33E645769E}" destId="{698C026F-BD5E-422A-982D-AE86BF9A8D93}" srcOrd="0" destOrd="0" presId="urn:microsoft.com/office/officeart/2008/layout/HorizontalMultiLevelHierarchy"/>
    <dgm:cxn modelId="{4BC64570-7A03-495C-B858-2F12C910BC40}" type="presOf" srcId="{910860E8-DCCF-478F-B7C1-0339C10366CD}" destId="{10EC34B9-F76C-4D8E-84DF-10CD1B6CBC82}" srcOrd="0" destOrd="0" presId="urn:microsoft.com/office/officeart/2008/layout/HorizontalMultiLevelHierarchy"/>
    <dgm:cxn modelId="{304093CC-F607-48E4-B4EA-DE5308B0776D}" srcId="{910860E8-DCCF-478F-B7C1-0339C10366CD}" destId="{276997FA-3502-45C4-AAA7-727788CB6B92}" srcOrd="1" destOrd="0" parTransId="{960F87A9-1EE6-4A8F-B1FF-ED575FCD497A}" sibTransId="{B7C6167C-A21E-46CD-AE5D-47FED9504F5E}"/>
    <dgm:cxn modelId="{D98E1D3F-9573-4B51-9BCA-B006A0A78D91}" srcId="{FDFD0A91-E955-4948-B717-6A5C0A268E46}" destId="{910860E8-DCCF-478F-B7C1-0339C10366CD}" srcOrd="0" destOrd="0" parTransId="{05DD1DB6-3D62-48DB-BEB0-8DC851BF72F0}" sibTransId="{1921255E-F818-4162-877E-62785F6F4216}"/>
    <dgm:cxn modelId="{71506307-4399-4131-8A81-B805511E02A9}" type="presOf" srcId="{960F87A9-1EE6-4A8F-B1FF-ED575FCD497A}" destId="{A17E8840-C452-4964-B248-9E53C81F850B}" srcOrd="0" destOrd="0" presId="urn:microsoft.com/office/officeart/2008/layout/HorizontalMultiLevelHierarchy"/>
    <dgm:cxn modelId="{3FE020ED-D7B4-4699-A9A2-4A6C5292ECB6}" type="presParOf" srcId="{D4919295-3389-43A7-834D-80DE3ECBA3A0}" destId="{0B5A84BF-2472-46D8-90E7-BDCBFE837E5D}" srcOrd="0" destOrd="0" presId="urn:microsoft.com/office/officeart/2008/layout/HorizontalMultiLevelHierarchy"/>
    <dgm:cxn modelId="{D037BBE0-C84B-41F8-9FF2-7F2AA201ED17}" type="presParOf" srcId="{0B5A84BF-2472-46D8-90E7-BDCBFE837E5D}" destId="{10EC34B9-F76C-4D8E-84DF-10CD1B6CBC82}" srcOrd="0" destOrd="0" presId="urn:microsoft.com/office/officeart/2008/layout/HorizontalMultiLevelHierarchy"/>
    <dgm:cxn modelId="{4F97DED9-34E6-4BBE-B740-19E797439EB5}" type="presParOf" srcId="{0B5A84BF-2472-46D8-90E7-BDCBFE837E5D}" destId="{C7C75D56-5577-43A0-BF81-D2C67D7DED1D}" srcOrd="1" destOrd="0" presId="urn:microsoft.com/office/officeart/2008/layout/HorizontalMultiLevelHierarchy"/>
    <dgm:cxn modelId="{36B597E4-9AEC-4FC1-B410-A6BADB23CC08}" type="presParOf" srcId="{C7C75D56-5577-43A0-BF81-D2C67D7DED1D}" destId="{698C026F-BD5E-422A-982D-AE86BF9A8D93}" srcOrd="0" destOrd="0" presId="urn:microsoft.com/office/officeart/2008/layout/HorizontalMultiLevelHierarchy"/>
    <dgm:cxn modelId="{913D6733-C453-4640-8397-467E77210500}" type="presParOf" srcId="{698C026F-BD5E-422A-982D-AE86BF9A8D93}" destId="{2F3D87DD-2F65-4BC1-AA2B-E7559186988A}" srcOrd="0" destOrd="0" presId="urn:microsoft.com/office/officeart/2008/layout/HorizontalMultiLevelHierarchy"/>
    <dgm:cxn modelId="{C2C41705-6AB7-46EA-8F41-9CE4A2A81491}" type="presParOf" srcId="{C7C75D56-5577-43A0-BF81-D2C67D7DED1D}" destId="{63BF5E73-AF3B-4B66-84B1-D65384F2D6BA}" srcOrd="1" destOrd="0" presId="urn:microsoft.com/office/officeart/2008/layout/HorizontalMultiLevelHierarchy"/>
    <dgm:cxn modelId="{08297DE7-B287-4A1B-966E-B6A0356F6685}" type="presParOf" srcId="{63BF5E73-AF3B-4B66-84B1-D65384F2D6BA}" destId="{CBAF100C-AC02-43A0-B2CC-2C6C2B4680ED}" srcOrd="0" destOrd="0" presId="urn:microsoft.com/office/officeart/2008/layout/HorizontalMultiLevelHierarchy"/>
    <dgm:cxn modelId="{08CB73B5-83EB-412D-9BF1-55671C74ADFE}" type="presParOf" srcId="{63BF5E73-AF3B-4B66-84B1-D65384F2D6BA}" destId="{BCC05923-F3AE-4794-BF7E-48C4BA5091BD}" srcOrd="1" destOrd="0" presId="urn:microsoft.com/office/officeart/2008/layout/HorizontalMultiLevelHierarchy"/>
    <dgm:cxn modelId="{EE8FFC7C-8EA8-4D54-982B-D0F5610D4F6A}" type="presParOf" srcId="{C7C75D56-5577-43A0-BF81-D2C67D7DED1D}" destId="{A17E8840-C452-4964-B248-9E53C81F850B}" srcOrd="2" destOrd="0" presId="urn:microsoft.com/office/officeart/2008/layout/HorizontalMultiLevelHierarchy"/>
    <dgm:cxn modelId="{58120DAF-3D01-4A25-A3DA-1ADB3F0E7A60}" type="presParOf" srcId="{A17E8840-C452-4964-B248-9E53C81F850B}" destId="{87A86BB2-A029-4CBF-AE72-01B86074EDF4}" srcOrd="0" destOrd="0" presId="urn:microsoft.com/office/officeart/2008/layout/HorizontalMultiLevelHierarchy"/>
    <dgm:cxn modelId="{88968E05-967C-43CC-9E27-3D9FA7165925}" type="presParOf" srcId="{C7C75D56-5577-43A0-BF81-D2C67D7DED1D}" destId="{3476ABFC-813E-4919-983B-6078D4328893}" srcOrd="3" destOrd="0" presId="urn:microsoft.com/office/officeart/2008/layout/HorizontalMultiLevelHierarchy"/>
    <dgm:cxn modelId="{BDDB99BF-9892-4C1D-82A3-FD7F69CD0D09}" type="presParOf" srcId="{3476ABFC-813E-4919-983B-6078D4328893}" destId="{936B0967-7B40-4DDB-98EA-952EC5BAAD95}" srcOrd="0" destOrd="0" presId="urn:microsoft.com/office/officeart/2008/layout/HorizontalMultiLevelHierarchy"/>
    <dgm:cxn modelId="{6B76C4AB-2F46-4B7D-BD94-EEEF3B8C8F1F}" type="presParOf" srcId="{3476ABFC-813E-4919-983B-6078D4328893}" destId="{F15274DA-62D5-40BB-957D-4775671377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E8840-C452-4964-B248-9E53C81F850B}">
      <dsp:nvSpPr>
        <dsp:cNvPr id="0" name=""/>
        <dsp:cNvSpPr/>
      </dsp:nvSpPr>
      <dsp:spPr>
        <a:xfrm>
          <a:off x="2289950" y="2175669"/>
          <a:ext cx="542350" cy="694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694403"/>
              </a:lnTo>
              <a:lnTo>
                <a:pt x="542350" y="6944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9098" y="2500843"/>
        <a:ext cx="44055" cy="44055"/>
      </dsp:txXfrm>
    </dsp:sp>
    <dsp:sp modelId="{698C026F-BD5E-422A-982D-AE86BF9A8D93}">
      <dsp:nvSpPr>
        <dsp:cNvPr id="0" name=""/>
        <dsp:cNvSpPr/>
      </dsp:nvSpPr>
      <dsp:spPr>
        <a:xfrm>
          <a:off x="2289950" y="1444458"/>
          <a:ext cx="542350" cy="731210"/>
        </a:xfrm>
        <a:custGeom>
          <a:avLst/>
          <a:gdLst/>
          <a:ahLst/>
          <a:cxnLst/>
          <a:rect l="0" t="0" r="0" b="0"/>
          <a:pathLst>
            <a:path>
              <a:moveTo>
                <a:pt x="0" y="731210"/>
              </a:moveTo>
              <a:lnTo>
                <a:pt x="271175" y="731210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8365" y="1787304"/>
        <a:ext cx="45519" cy="45519"/>
      </dsp:txXfrm>
    </dsp:sp>
    <dsp:sp modelId="{10EC34B9-F76C-4D8E-84DF-10CD1B6CBC82}">
      <dsp:nvSpPr>
        <dsp:cNvPr id="0" name=""/>
        <dsp:cNvSpPr/>
      </dsp:nvSpPr>
      <dsp:spPr>
        <a:xfrm rot="16200000">
          <a:off x="-299095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smtClean="0"/>
            <a:t>Содержание</a:t>
          </a:r>
          <a:endParaRPr lang="ru-RU" sz="5700" kern="1200" dirty="0"/>
        </a:p>
      </dsp:txBody>
      <dsp:txXfrm>
        <a:off x="-299095" y="1762291"/>
        <a:ext cx="4351338" cy="826754"/>
      </dsp:txXfrm>
    </dsp:sp>
    <dsp:sp modelId="{CBAF100C-AC02-43A0-B2CC-2C6C2B4680ED}">
      <dsp:nvSpPr>
        <dsp:cNvPr id="0" name=""/>
        <dsp:cNvSpPr/>
      </dsp:nvSpPr>
      <dsp:spPr>
        <a:xfrm>
          <a:off x="2832301" y="853399"/>
          <a:ext cx="3240464" cy="1182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линейное</a:t>
          </a:r>
          <a:endParaRPr lang="ru-RU" sz="3400" kern="1200" dirty="0"/>
        </a:p>
      </dsp:txBody>
      <dsp:txXfrm>
        <a:off x="2832301" y="853399"/>
        <a:ext cx="3240464" cy="1182117"/>
      </dsp:txXfrm>
    </dsp:sp>
    <dsp:sp modelId="{936B0967-7B40-4DDB-98EA-952EC5BAAD95}">
      <dsp:nvSpPr>
        <dsp:cNvPr id="0" name=""/>
        <dsp:cNvSpPr/>
      </dsp:nvSpPr>
      <dsp:spPr>
        <a:xfrm>
          <a:off x="2832301" y="2242206"/>
          <a:ext cx="3591202" cy="1255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FF0000"/>
              </a:solidFill>
            </a:rPr>
            <a:t>концентрическое</a:t>
          </a:r>
          <a:endParaRPr lang="ru-RU" sz="3400" b="1" kern="1200" dirty="0">
            <a:solidFill>
              <a:srgbClr val="FF0000"/>
            </a:solidFill>
          </a:endParaRPr>
        </a:p>
      </dsp:txBody>
      <dsp:txXfrm>
        <a:off x="2832301" y="2242206"/>
        <a:ext cx="3591202" cy="1255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666" y="2734122"/>
            <a:ext cx="7771789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Конструирование содержания школьного обществоведческого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27464" y="6315455"/>
            <a:ext cx="5755279" cy="37381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15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6274" y="500062"/>
            <a:ext cx="5887233" cy="1325563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Структура учебного обществоведческого </a:t>
            </a:r>
            <a:br>
              <a:rPr lang="ru-RU" sz="3600" dirty="0" smtClean="0"/>
            </a:br>
            <a:r>
              <a:rPr lang="ru-RU" sz="3600" dirty="0" smtClean="0"/>
              <a:t>содержания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521" y="2004164"/>
            <a:ext cx="8630432" cy="439826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/>
              <a:t>Событие</a:t>
            </a:r>
            <a:r>
              <a:rPr lang="ru-RU" sz="2400" dirty="0" smtClean="0"/>
              <a:t> (общественной жизни) – неповторимый единичный факт, который действует в определенной стране, как правило, на протяжении короткого времени. Однако конкретные люди, события обществоведа интересуют не сами по себе, а как яркие, типичные проявления более общих явлений.</a:t>
            </a:r>
          </a:p>
          <a:p>
            <a:r>
              <a:rPr lang="ru-RU" sz="2400" b="1" dirty="0" smtClean="0"/>
              <a:t>Общественное явление </a:t>
            </a:r>
            <a:r>
              <a:rPr lang="ru-RU" sz="2400" dirty="0" smtClean="0"/>
              <a:t>– многократно повторяемые  во времени и пространстве факты</a:t>
            </a:r>
          </a:p>
          <a:p>
            <a:r>
              <a:rPr lang="ru-RU" sz="2400" b="1" dirty="0" smtClean="0"/>
              <a:t>Социальные процессы </a:t>
            </a:r>
            <a:r>
              <a:rPr lang="ru-RU" sz="2400" dirty="0" smtClean="0"/>
              <a:t>– последовательная смена явлений и событий в развитии каких-либо областей жизни  общества в прошлом и настоящем, происходящая на протяжении длительного времени в определенной стране или ряде стран.</a:t>
            </a:r>
          </a:p>
          <a:p>
            <a:r>
              <a:rPr lang="ru-RU" sz="2400" b="1" dirty="0" smtClean="0"/>
              <a:t>Понятие</a:t>
            </a:r>
            <a:r>
              <a:rPr lang="ru-RU" sz="2400" dirty="0" smtClean="0"/>
              <a:t> – основная единица обществознания </a:t>
            </a:r>
          </a:p>
          <a:p>
            <a:pPr marL="0" indent="0">
              <a:buNone/>
            </a:pPr>
            <a:r>
              <a:rPr lang="ru-RU" sz="2400" dirty="0" smtClean="0"/>
              <a:t>(</a:t>
            </a:r>
            <a:r>
              <a:rPr lang="ru-RU" sz="2400" b="1" dirty="0" smtClean="0"/>
              <a:t>Социальный институт – </a:t>
            </a:r>
            <a:r>
              <a:rPr lang="ru-RU" sz="2400" dirty="0" smtClean="0"/>
              <a:t>это исторически сложившаяся или целенаправленная форма организации совместной жизнедеятельности людей, для удовлетворения важнейших потребностей общества, его части)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41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336" y="263047"/>
            <a:ext cx="7168243" cy="10550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рассмотрения социального института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Сущность самого понятия,  различные смыслы и подходы к определениям</a:t>
            </a:r>
          </a:p>
          <a:p>
            <a:r>
              <a:rPr lang="ru-RU" dirty="0" smtClean="0"/>
              <a:t>Признаки</a:t>
            </a:r>
          </a:p>
          <a:p>
            <a:r>
              <a:rPr lang="ru-RU" dirty="0" smtClean="0"/>
              <a:t>Структура</a:t>
            </a:r>
          </a:p>
          <a:p>
            <a:r>
              <a:rPr lang="ru-RU" dirty="0" smtClean="0"/>
              <a:t>Происхождение</a:t>
            </a:r>
            <a:endParaRPr lang="ru-RU" dirty="0"/>
          </a:p>
          <a:p>
            <a:r>
              <a:rPr lang="ru-RU" dirty="0" smtClean="0"/>
              <a:t>Этапы и факторы развития</a:t>
            </a:r>
          </a:p>
          <a:p>
            <a:r>
              <a:rPr lang="ru-RU" dirty="0" smtClean="0"/>
              <a:t>Многообразие (виды, формы, уровни)</a:t>
            </a:r>
          </a:p>
          <a:p>
            <a:r>
              <a:rPr lang="ru-RU" dirty="0" smtClean="0"/>
              <a:t>Функции</a:t>
            </a:r>
          </a:p>
          <a:p>
            <a:r>
              <a:rPr lang="ru-RU" dirty="0" smtClean="0"/>
              <a:t>Современное состояние, примеры, проблемы</a:t>
            </a:r>
          </a:p>
          <a:p>
            <a:r>
              <a:rPr lang="ru-RU" dirty="0" smtClean="0"/>
              <a:t>Способы решения проблем и перспективы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Структурирование содержания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49913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36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Дидактическая единица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825625"/>
            <a:ext cx="7964205" cy="4351338"/>
          </a:xfrm>
        </p:spPr>
        <p:txBody>
          <a:bodyPr>
            <a:normAutofit/>
          </a:bodyPr>
          <a:lstStyle/>
          <a:p>
            <a:r>
              <a:rPr lang="ru-RU" sz="2600" b="1" dirty="0" smtClean="0"/>
              <a:t>Дидактическая единица </a:t>
            </a:r>
            <a:r>
              <a:rPr lang="ru-RU" sz="2600" dirty="0" smtClean="0"/>
              <a:t>– логически самостоятельная часть, элемент содержания учебного материала, целостный по своему смысловому значению и выполняющий определенную функцию в реализации целей освоения предмета ( понятие, теория, закон, явление, факт и т.д.)</a:t>
            </a:r>
          </a:p>
        </p:txBody>
      </p:sp>
    </p:spTree>
    <p:extLst>
      <p:ext uri="{BB962C8B-B14F-4D97-AF65-F5344CB8AC3E}">
        <p14:creationId xmlns:p14="http://schemas.microsoft.com/office/powerpoint/2010/main" val="238301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5129" y="-7482"/>
            <a:ext cx="8166969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Примерная образовательная программа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989" y="1318081"/>
            <a:ext cx="6935570" cy="29095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t="49833"/>
          <a:stretch/>
        </p:blipFill>
        <p:spPr>
          <a:xfrm>
            <a:off x="1615858" y="4495124"/>
            <a:ext cx="6541065" cy="211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4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060" y="86521"/>
            <a:ext cx="7387611" cy="1325563"/>
          </a:xfrm>
        </p:spPr>
        <p:txBody>
          <a:bodyPr>
            <a:noAutofit/>
          </a:bodyPr>
          <a:lstStyle/>
          <a:p>
            <a:r>
              <a:rPr lang="ru-RU" sz="3600" dirty="0"/>
              <a:t>Сопоставление отдельных тем курса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43100"/>
              </p:ext>
            </p:extLst>
          </p:nvPr>
        </p:nvGraphicFramePr>
        <p:xfrm>
          <a:off x="264919" y="1585008"/>
          <a:ext cx="8503066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843">
                  <a:extLst>
                    <a:ext uri="{9D8B030D-6E8A-4147-A177-3AD203B41FA5}">
                      <a16:colId xmlns:a16="http://schemas.microsoft.com/office/drawing/2014/main" val="57243725"/>
                    </a:ext>
                  </a:extLst>
                </a:gridCol>
                <a:gridCol w="5273223">
                  <a:extLst>
                    <a:ext uri="{9D8B030D-6E8A-4147-A177-3AD203B41FA5}">
                      <a16:colId xmlns:a16="http://schemas.microsoft.com/office/drawing/2014/main" val="4009623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Углубленный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94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Спрос и предложение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Спрос, величина спроса, закон спроса, индивидуальный и рыночный спрос. </a:t>
                      </a:r>
                      <a:r>
                        <a:rPr lang="ru-RU" i="1" dirty="0" smtClean="0"/>
                        <a:t>Эффекты </a:t>
                      </a:r>
                      <a:r>
                        <a:rPr lang="ru-RU" i="1" dirty="0" err="1" smtClean="0"/>
                        <a:t>Гиффена</a:t>
                      </a:r>
                      <a:r>
                        <a:rPr lang="ru-RU" i="1" dirty="0" smtClean="0"/>
                        <a:t> и </a:t>
                      </a:r>
                      <a:r>
                        <a:rPr lang="ru-RU" i="1" dirty="0" err="1" smtClean="0"/>
                        <a:t>Веблена</a:t>
                      </a:r>
                      <a:r>
                        <a:rPr lang="ru-RU" dirty="0" smtClean="0"/>
                        <a:t>. Факторы</a:t>
                      </a:r>
                      <a:r>
                        <a:rPr lang="ru-RU" baseline="0" dirty="0" smtClean="0"/>
                        <a:t> спроса. Эластичность спроса по цене, тест на эластичность. Эластичность спроса по доходу. Нормальные и </a:t>
                      </a:r>
                      <a:r>
                        <a:rPr lang="ru-RU" baseline="0" dirty="0" err="1" smtClean="0"/>
                        <a:t>инфериорные</a:t>
                      </a:r>
                      <a:r>
                        <a:rPr lang="ru-RU" baseline="0" dirty="0" smtClean="0"/>
                        <a:t> блага, товары первой необходимости и товары роскоши. Заменяющие и дополняющие товары, </a:t>
                      </a:r>
                      <a:r>
                        <a:rPr lang="ru-RU" i="1" baseline="0" dirty="0" smtClean="0"/>
                        <a:t>перекрестная эластичность спроса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745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Занятость и трудоустройство. Порядок приема на работу, заключения</a:t>
                      </a:r>
                      <a:r>
                        <a:rPr lang="ru-RU" baseline="0" dirty="0" smtClean="0"/>
                        <a:t> и расторжения трудового договора. Правовые основы социальной защиты и социального обеспечения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Трудоустройство и занятость. Трудовой</a:t>
                      </a:r>
                      <a:r>
                        <a:rPr lang="ru-RU" baseline="0" dirty="0" smtClean="0"/>
                        <a:t> договор, порядок его заключения и расторжения. Рабочее время и время отдыха. Трудовые споры и порядок их рассмотрения. Дисциплинарная ответственность работника. Защита трудовых прав.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07983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6232" y="6093151"/>
            <a:ext cx="542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(ФГОС СОО)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75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Факторы, которые влияют на отбор содержания к уроку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Учитель сам может варьировать количеством дидактически</a:t>
            </a:r>
            <a:r>
              <a:rPr lang="ru-RU" sz="2200" dirty="0"/>
              <a:t>х </a:t>
            </a:r>
            <a:r>
              <a:rPr lang="ru-RU" sz="2200" dirty="0" smtClean="0"/>
              <a:t>единиц, если, например, в учебнике количество параграфов меньше, чем в учебном плане.</a:t>
            </a:r>
          </a:p>
          <a:p>
            <a:r>
              <a:rPr lang="ru-RU" sz="2200" dirty="0" smtClean="0"/>
              <a:t>Для обществознания еще очень важно обновление информации.</a:t>
            </a:r>
          </a:p>
          <a:p>
            <a:r>
              <a:rPr lang="ru-RU" sz="2200" dirty="0" smtClean="0"/>
              <a:t>Важный фактор для отбора содержания являются контрольно-измерительные материалы итоговой аттестации (ОГЭ и ЕГЭ) «</a:t>
            </a:r>
            <a:r>
              <a:rPr lang="ru-RU" sz="2200" dirty="0" err="1"/>
              <a:t>К</a:t>
            </a:r>
            <a:r>
              <a:rPr lang="ru-RU" sz="2200" dirty="0" err="1" smtClean="0"/>
              <a:t>одифиакатор</a:t>
            </a:r>
            <a:r>
              <a:rPr lang="ru-RU" sz="2200" dirty="0" smtClean="0"/>
              <a:t>».</a:t>
            </a:r>
          </a:p>
          <a:p>
            <a:r>
              <a:rPr lang="ru-RU" sz="2200" dirty="0" smtClean="0"/>
              <a:t>Фактором коррекции материала может быть поставленная цель урока. (объем информации должен </a:t>
            </a:r>
            <a:r>
              <a:rPr lang="ru-RU" sz="2200" smtClean="0"/>
              <a:t>быть минимальным) 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31125354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ECCFFB-4857-4F5A-A2E0-8F9C9AE34EF4}"/>
</file>

<file path=customXml/itemProps2.xml><?xml version="1.0" encoding="utf-8"?>
<ds:datastoreItem xmlns:ds="http://schemas.openxmlformats.org/officeDocument/2006/customXml" ds:itemID="{2D677FD0-62BB-4B18-8210-B81D063B761A}"/>
</file>

<file path=customXml/itemProps3.xml><?xml version="1.0" encoding="utf-8"?>
<ds:datastoreItem xmlns:ds="http://schemas.openxmlformats.org/officeDocument/2006/customXml" ds:itemID="{A9BAF9F7-F3FF-472A-8B14-01BFA337FC2F}"/>
</file>

<file path=docProps/app.xml><?xml version="1.0" encoding="utf-8"?>
<Properties xmlns="http://schemas.openxmlformats.org/officeDocument/2006/extended-properties" xmlns:vt="http://schemas.openxmlformats.org/officeDocument/2006/docPropsVTypes">
  <Template>КОИРО2</Template>
  <TotalTime>467</TotalTime>
  <Words>415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КОИРО2</vt:lpstr>
      <vt:lpstr>Конструирование содержания школьного обществоведческого образования</vt:lpstr>
      <vt:lpstr>Структура учебного обществоведческого  содержания</vt:lpstr>
      <vt:lpstr>План рассмотрения социального института</vt:lpstr>
      <vt:lpstr>Структурирование содержания</vt:lpstr>
      <vt:lpstr>Дидактическая единица</vt:lpstr>
      <vt:lpstr>Примерная образовательная программа</vt:lpstr>
      <vt:lpstr>Сопоставление отдельных тем курса</vt:lpstr>
      <vt:lpstr>Факторы, которые влияют на отбор содержания к уроку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компоненты компьютера</dc:title>
  <dc:creator>User</dc:creator>
  <cp:lastModifiedBy>User</cp:lastModifiedBy>
  <cp:revision>30</cp:revision>
  <dcterms:created xsi:type="dcterms:W3CDTF">2018-03-16T08:18:22Z</dcterms:created>
  <dcterms:modified xsi:type="dcterms:W3CDTF">2021-02-11T10:55:45Z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