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7"/>
  </p:handoutMasterIdLst>
  <p:sldIdLst>
    <p:sldId id="256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74"/>
    <a:srgbClr val="4C0000"/>
    <a:srgbClr val="3A5896"/>
    <a:srgbClr val="385592"/>
    <a:srgbClr val="FFFFFF"/>
    <a:srgbClr val="173A8D"/>
    <a:srgbClr val="D6DEEA"/>
    <a:srgbClr val="9F92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91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CD18B22-ED93-4ED9-ACF7-E33DF94C5609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40E732-D5B6-412B-8279-5AF034AD2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90E05-1FA5-42C7-9E74-525329B909FF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FE40-1C1E-46FF-9331-FCC6983F7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7120-B8E6-402A-B726-78D50FA283F9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7CFC-FAE5-4B7E-8F35-D5E7DC075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EA47C-252D-489B-9908-17E1E9E0A4C0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7B91-E1A2-4709-B183-FF21B219D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B76E8-5194-4621-887F-ED85E5FD6865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AC742-C41B-46E9-A328-A7D8AA6C5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CEA1A-6FC8-4F7B-AD95-CE24B5323C51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7726-94FB-4F13-BB87-28F707A0C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0EA4-75B5-4808-954B-1A76E862FC90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4C906-6626-421A-89E2-0DABA3486B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9C729-32FB-465F-A829-160ACE507F27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26801-094F-4C31-AE88-3F497C38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18C29-D2CD-4849-A9A4-691C7D803055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3CD90-4CC2-4BDA-878A-70DE53657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E029D-D30C-487E-A3FE-63335FE8BD72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2E040-EBD4-457C-9FB8-BF5C83BED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D8D38-B1AC-436D-B012-0A07DBB12259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8E56F-92B8-467B-BD63-BBD863987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F4D1F-8D4E-442B-9B80-3247302C0DDA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014D4-DCB6-4ADD-9972-A39B627EB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/>
          <a:srcRect l="8411" r="85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270000"/>
            <a:ext cx="78867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E50CEB-2F77-40D2-B478-FE9A5CA83DE9}" type="datetimeFigureOut">
              <a:rPr lang="en-US"/>
              <a:pPr>
                <a:defRPr/>
              </a:pPr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BB49A2-81E7-4793-A529-A86FD3A54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133350"/>
            <a:ext cx="78867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52400" y="133350"/>
            <a:ext cx="8821738" cy="65881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/>
          </p:cNvPicPr>
          <p:nvPr/>
        </p:nvPicPr>
        <p:blipFill>
          <a:blip r:embed="rId2"/>
          <a:srcRect l="8411" r="85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95338" y="409575"/>
            <a:ext cx="7810500" cy="5302250"/>
          </a:xfrm>
          <a:prstGeom prst="horizontalScroll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28575">
            <a:solidFill>
              <a:srgbClr val="4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41450" y="2711450"/>
            <a:ext cx="6981825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3200" i="1">
                <a:solidFill>
                  <a:srgbClr val="4C0000"/>
                </a:solidFill>
                <a:latin typeface="Bookman Old Style" pitchFamily="18" charset="0"/>
              </a:rPr>
              <a:t>Региональное   методическое объединение </a:t>
            </a:r>
          </a:p>
          <a:p>
            <a:pPr algn="ctr">
              <a:lnSpc>
                <a:spcPct val="90000"/>
              </a:lnSpc>
            </a:pPr>
            <a:endParaRPr lang="ru-RU" sz="3200" i="1">
              <a:solidFill>
                <a:srgbClr val="4C0000"/>
              </a:solidFill>
              <a:latin typeface="Bookman Old Style" pitchFamily="18" charset="0"/>
            </a:endParaRPr>
          </a:p>
          <a:p>
            <a:pPr algn="ctr"/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преподавателей </a:t>
            </a:r>
          </a:p>
          <a:p>
            <a:pPr algn="ctr"/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ИСТОРИИ И ПРАВА</a:t>
            </a:r>
          </a:p>
          <a:p>
            <a:pPr algn="ctr"/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 ПОО </a:t>
            </a:r>
            <a:r>
              <a:rPr lang="ru-RU" sz="3200" b="1" i="1">
                <a:solidFill>
                  <a:srgbClr val="4C0000"/>
                </a:solidFill>
              </a:rPr>
              <a:t>СПО </a:t>
            </a:r>
          </a:p>
          <a:p>
            <a:pPr algn="ctr"/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Костромской области</a:t>
            </a:r>
          </a:p>
          <a:p>
            <a:pPr algn="ctr">
              <a:lnSpc>
                <a:spcPct val="90000"/>
              </a:lnSpc>
            </a:pPr>
            <a:endParaRPr lang="ru-RU" sz="3200" i="1">
              <a:solidFill>
                <a:srgbClr val="4C0000"/>
              </a:solidFill>
              <a:latin typeface="Bookman Old Style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20. </a:t>
            </a:r>
            <a:r>
              <a:rPr lang="ru-RU" sz="3200" b="1" i="1">
                <a:solidFill>
                  <a:srgbClr val="4C0000"/>
                </a:solidFill>
              </a:rPr>
              <a:t>12</a:t>
            </a:r>
            <a:r>
              <a:rPr lang="ru-RU" sz="3200" b="1" i="1">
                <a:solidFill>
                  <a:srgbClr val="4C0000"/>
                </a:solidFill>
                <a:latin typeface="Bookman Old Style" pitchFamily="18" charset="0"/>
              </a:rPr>
              <a:t>.20</a:t>
            </a:r>
            <a:r>
              <a:rPr lang="ru-RU" sz="3200" b="1" i="1">
                <a:solidFill>
                  <a:srgbClr val="4C0000"/>
                </a:solidFill>
              </a:rPr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57163" y="-20638"/>
            <a:ext cx="9617076" cy="6918326"/>
          </a:xfrm>
          <a:prstGeom prst="verticalScroll">
            <a:avLst/>
          </a:prstGeom>
          <a:solidFill>
            <a:schemeClr val="bg1">
              <a:lumMod val="95000"/>
              <a:alpha val="42000"/>
            </a:schemeClr>
          </a:solidFill>
          <a:ln w="19050">
            <a:solidFill>
              <a:srgbClr val="4C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140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РОГРАММА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1400" b="1">
                <a:latin typeface="Times New Roman" pitchFamily="18" charset="0"/>
                <a:cs typeface="Times New Roman" pitchFamily="18" charset="0"/>
              </a:rPr>
              <a:t> заседания РМО преподавателей истории и права ПООСПО Костромской области</a:t>
            </a:r>
          </a:p>
          <a:p>
            <a:pPr eaLnBrk="0" hangingPunct="0"/>
            <a:r>
              <a:rPr lang="ru-RU" sz="1400" b="1">
                <a:latin typeface="Times New Roman" pitchFamily="18" charset="0"/>
                <a:cs typeface="Times New Roman" pitchFamily="18" charset="0"/>
              </a:rPr>
              <a:t>Дата проведения: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20 декабря 2023 года</a:t>
            </a:r>
          </a:p>
          <a:p>
            <a:pPr eaLnBrk="0" hangingPunct="0"/>
            <a:r>
              <a:rPr lang="ru-RU" sz="1400" b="1">
                <a:latin typeface="Times New Roman" pitchFamily="18" charset="0"/>
                <a:cs typeface="Times New Roman" pitchFamily="18" charset="0"/>
              </a:rPr>
              <a:t>Место проведения: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ОГБПОУ «Костромской колледж бытового сервиса», г. Кострома,  Кинешемское шоссе д.23 корпус А, кабинет № 5</a:t>
            </a:r>
          </a:p>
          <a:p>
            <a:pPr eaLnBrk="0" hangingPunct="0"/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Times New Roman" pitchFamily="18" charset="0"/>
                <a:cs typeface="Times New Roman" pitchFamily="18" charset="0"/>
              </a:rPr>
              <a:t>	14.00 - 14.10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 Приветственное слово к участникам РМО заседания - </a:t>
            </a:r>
          </a:p>
          <a:p>
            <a:pPr eaLnBrk="0" hangingPunct="0"/>
            <a:r>
              <a:rPr lang="ru-RU" sz="1400">
                <a:latin typeface="Times New Roman" pitchFamily="18" charset="0"/>
                <a:cs typeface="Times New Roman" pitchFamily="18" charset="0"/>
              </a:rPr>
              <a:t>Лебедева Елена Алексеевна- Директор ОГБПОУ «Костромской колледж бытового сервиса»   </a:t>
            </a:r>
          </a:p>
          <a:p>
            <a:r>
              <a:rPr lang="ru-RU" sz="1400" b="1">
                <a:latin typeface="Times New Roman" pitchFamily="18" charset="0"/>
              </a:rPr>
              <a:t>	14.20 - 14.35 </a:t>
            </a:r>
            <a:r>
              <a:rPr lang="ru-RU" sz="1400">
                <a:latin typeface="Times New Roman" pitchFamily="18" charset="0"/>
              </a:rPr>
              <a:t>Опыт проектирования и апробации  РП профессионально ориентированного содержания  по ОУД «История» и «Обществознание»</a:t>
            </a:r>
          </a:p>
          <a:p>
            <a:r>
              <a:rPr lang="ru-RU" sz="1400">
                <a:latin typeface="Times New Roman" pitchFamily="18" charset="0"/>
              </a:rPr>
              <a:t>Бубнова Марина Владимировна - руководитель научно-методической работы ОГБПОУ «Костромской колледж бытового сервиса»</a:t>
            </a:r>
            <a:endParaRPr lang="ru-RU" sz="1400" b="1">
              <a:latin typeface="Times New Roman" pitchFamily="18" charset="0"/>
            </a:endParaRPr>
          </a:p>
          <a:p>
            <a:r>
              <a:rPr lang="ru-RU" sz="1400" b="1">
                <a:latin typeface="Times New Roman" pitchFamily="18" charset="0"/>
              </a:rPr>
              <a:t>	14.35 - 14.50 </a:t>
            </a:r>
            <a:r>
              <a:rPr lang="ru-RU" sz="1400">
                <a:latin typeface="Times New Roman" pitchFamily="18" charset="0"/>
              </a:rPr>
              <a:t> Применение в преподавании истории особенностей  программы патриотически – направленных мероприятий с ветеранами боевых действий</a:t>
            </a:r>
            <a:r>
              <a:rPr lang="ru-RU" sz="1400" b="1">
                <a:latin typeface="Times New Roman" pitchFamily="18" charset="0"/>
              </a:rPr>
              <a:t>.</a:t>
            </a:r>
            <a:endParaRPr lang="ru-RU" sz="1400">
              <a:latin typeface="Times New Roman" pitchFamily="18" charset="0"/>
            </a:endParaRPr>
          </a:p>
          <a:p>
            <a:r>
              <a:rPr lang="ru-RU" sz="1400">
                <a:latin typeface="Times New Roman" pitchFamily="18" charset="0"/>
              </a:rPr>
              <a:t>Шигарева Нина Викторовна - заместитель председателя регионального отделения Государственного фонда поддержки участников специальной  военной операции «Защитники Отечества» в Костромской области. </a:t>
            </a:r>
          </a:p>
          <a:p>
            <a:r>
              <a:rPr lang="ru-RU" sz="1400" b="1">
                <a:latin typeface="Times New Roman" pitchFamily="18" charset="0"/>
              </a:rPr>
              <a:t>	14.50 - 15.05 </a:t>
            </a:r>
            <a:r>
              <a:rPr lang="ru-RU" sz="1400">
                <a:latin typeface="Times New Roman" pitchFamily="18" charset="0"/>
              </a:rPr>
              <a:t> «Формирование читательской грамотности у студентов колледжа» - Тихомирова Юлия Сергеевна  - преподаватель истории структурного подразделения г. Нея ОГБПОУ «Костромской автотранспортный колледж»                               </a:t>
            </a:r>
          </a:p>
          <a:p>
            <a:r>
              <a:rPr lang="ru-RU" sz="1400" b="1">
                <a:latin typeface="Times New Roman" pitchFamily="18" charset="0"/>
              </a:rPr>
              <a:t>	15.05 – 15.20 </a:t>
            </a:r>
            <a:r>
              <a:rPr lang="ru-RU" sz="1400">
                <a:latin typeface="Times New Roman" pitchFamily="18" charset="0"/>
              </a:rPr>
              <a:t>Инструменты реализации образовательно - просветительских мероприятий проекта «Без срока давности» в процессе преподавании истории. Любимова И. В.  - председатель Регионального методического объединения преподавателей истории и права Костромской области.</a:t>
            </a:r>
          </a:p>
          <a:p>
            <a:r>
              <a:rPr lang="ru-RU" sz="1400">
                <a:latin typeface="Times New Roman" pitchFamily="18" charset="0"/>
              </a:rPr>
              <a:t>	</a:t>
            </a:r>
            <a:r>
              <a:rPr lang="ru-RU" sz="1400" b="1">
                <a:latin typeface="Times New Roman" pitchFamily="18" charset="0"/>
              </a:rPr>
              <a:t>15.20 – 15- 30</a:t>
            </a:r>
            <a:r>
              <a:rPr lang="ru-RU" sz="1400">
                <a:latin typeface="Times New Roman" pitchFamily="18" charset="0"/>
              </a:rPr>
              <a:t>  Разное</a:t>
            </a:r>
            <a:endParaRPr lang="ru-RU" sz="1400" b="1">
              <a:latin typeface="Times New Roman" pitchFamily="18" charset="0"/>
            </a:endParaRPr>
          </a:p>
          <a:p>
            <a:r>
              <a:rPr lang="ru-RU" sz="1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6DBE79-C743-4C45-8ADD-29C2F8450E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815D95-A52D-4277-B25F-A1FFE84E969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9C2FBF-4675-4C31-918F-CB4154F745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3f08c7-4dc9-4366-b183-71f4e46057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</TotalTime>
  <Words>175</Words>
  <Application>Microsoft Office PowerPoint</Application>
  <PresentationFormat>Экран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Calibri</vt:lpstr>
      <vt:lpstr>Arial</vt:lpstr>
      <vt:lpstr>Bookman Old Style</vt:lpstr>
      <vt:lpstr>Times New Roman</vt:lpstr>
      <vt:lpstr>Office Theme</vt:lpstr>
      <vt:lpstr>Слайд 1</vt:lpstr>
      <vt:lpstr>Слайд 2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Пользователь</cp:lastModifiedBy>
  <cp:revision>106</cp:revision>
  <dcterms:created xsi:type="dcterms:W3CDTF">2016-11-18T14:12:19Z</dcterms:created>
  <dcterms:modified xsi:type="dcterms:W3CDTF">2024-01-09T17:15:21Z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