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61" r:id="rId2"/>
    <p:sldId id="274" r:id="rId3"/>
    <p:sldId id="263" r:id="rId4"/>
    <p:sldId id="268" r:id="rId5"/>
    <p:sldId id="269" r:id="rId6"/>
    <p:sldId id="270" r:id="rId7"/>
    <p:sldId id="275" r:id="rId8"/>
    <p:sldId id="271" r:id="rId9"/>
    <p:sldId id="272" r:id="rId10"/>
    <p:sldId id="273" r:id="rId11"/>
    <p:sldId id="277" r:id="rId12"/>
    <p:sldId id="278" r:id="rId13"/>
    <p:sldId id="294" r:id="rId14"/>
    <p:sldId id="276" r:id="rId15"/>
    <p:sldId id="295" r:id="rId16"/>
    <p:sldId id="284" r:id="rId17"/>
    <p:sldId id="283" r:id="rId18"/>
    <p:sldId id="281" r:id="rId19"/>
    <p:sldId id="280" r:id="rId20"/>
    <p:sldId id="289" r:id="rId21"/>
    <p:sldId id="288" r:id="rId22"/>
    <p:sldId id="296" r:id="rId23"/>
    <p:sldId id="297" r:id="rId24"/>
    <p:sldId id="26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Считаешь ли ты, что необходимо изучать Костромскую область?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2 В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%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Нравятся ли тебе произведения Костромских писателей?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2 В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 formatCode="0%">
                  <c:v>0.94000000000000061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Хотел бы ты изучить культуру, обычаи, традиции Костромской области?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2 В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 formatCode="0%">
                  <c:v>0.85000000000000064</c:v>
                </c:pt>
              </c:numCache>
            </c:numRef>
          </c:val>
        </c:ser>
        <c:axId val="191232256"/>
        <c:axId val="191297024"/>
      </c:barChart>
      <c:catAx>
        <c:axId val="191232256"/>
        <c:scaling>
          <c:orientation val="minMax"/>
        </c:scaling>
        <c:axPos val="b"/>
        <c:tickLblPos val="nextTo"/>
        <c:crossAx val="191297024"/>
        <c:crosses val="autoZero"/>
        <c:auto val="1"/>
        <c:lblAlgn val="ctr"/>
        <c:lblOffset val="100"/>
      </c:catAx>
      <c:valAx>
        <c:axId val="191297024"/>
        <c:scaling>
          <c:orientation val="minMax"/>
        </c:scaling>
        <c:axPos val="l"/>
        <c:majorGridlines/>
        <c:numFmt formatCode="0%" sourceLinked="1"/>
        <c:tickLblPos val="nextTo"/>
        <c:crossAx val="191232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90135811293781"/>
          <c:y val="1.8360517435320654E-2"/>
          <c:w val="0.36430783893257235"/>
          <c:h val="0.9235961129858767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20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29CCE-2C65-444C-8C4B-F7CFF2B8C689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BF020-1F17-4CE4-AFF6-FB18622BCD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369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BF020-1F17-4CE4-AFF6-FB18622BCD0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BF020-1F17-4CE4-AFF6-FB18622BCD0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ED9A8-9790-4B7A-B88F-DE42B4D4F435}" type="datetimeFigureOut">
              <a:rPr lang="ru-RU" smtClean="0"/>
              <a:pPr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1AB32-7CA9-44C6-93A2-9B8686016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500042"/>
            <a:ext cx="70009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Тема методического семинара: </a:t>
            </a: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«Развитие гармонично развитой личности посредством работы с хрестоматией «Литература Костромского края» на уроках русского языка»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3" cstate="print"/>
          <a:srcRect b="63077"/>
          <a:stretch>
            <a:fillRect/>
          </a:stretch>
        </p:blipFill>
        <p:spPr bwMode="auto">
          <a:xfrm rot="16200000">
            <a:off x="4848054" y="2606034"/>
            <a:ext cx="6858000" cy="1645931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85720" y="4357694"/>
            <a:ext cx="692948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Вениаминова</a:t>
            </a: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Екатерина Алексеевна, учитель начальных классов МОУ СОШ № 13 им. Р.А. Наумова г. Буя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Иванушко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Е.В.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Честняков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700808"/>
            <a:ext cx="74523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Вышел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Иванушко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крылечко красной весной.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2643182"/>
            <a:ext cx="6715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гуси-лебеди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скорехонько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пронеслись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над    деревней.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3857628"/>
            <a:ext cx="2625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Там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ягодки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растут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4857760"/>
            <a:ext cx="6572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Иванушко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ребятами-лебедятами да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девицами-лебедицами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55776" y="116632"/>
            <a:ext cx="1908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Гуси-Лебеди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508104" y="692696"/>
            <a:ext cx="1990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А.М. Ремизов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052736"/>
            <a:ext cx="727280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леса волк в поле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гулять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Канули чертив овраг,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нялась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заря,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катилось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зорьке солнце.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под солнцем рай-дерево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пустило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свой сиреневый медовый цвет.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просились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гуси у матери в поле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Не перечила мать,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пустила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гусей в поле, сама осталась на озере, села яйцо нести.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Забес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покоилась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мать, зовет детей: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508104" y="620688"/>
            <a:ext cx="1990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А.М. Ремизов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979712" y="116632"/>
            <a:ext cx="39239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Красочки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268760"/>
            <a:ext cx="745232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Вышла Ромашка, протянула белые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руч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Пощекотал Бес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верт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ушк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желт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ое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пуз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очк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подхватил себе на мохнатые лапки и убежал.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Вышла Фиалка, кивнула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голуб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головкой.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Поджигал Бес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сам мордочку строит, -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морд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строят, сам делает моську, -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делают моську, сам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рож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иц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корчит.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туда же, за ними, только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плать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иц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развеваются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бел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Ангел поднялся с горки, поманил белым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крыл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ышк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темную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туч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Пошёл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дожд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260648"/>
            <a:ext cx="7668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«Я люблю смотреть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ясну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ноченьку….»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91680" y="548680"/>
            <a:ext cx="58326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Ю.В.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Жадовская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1520" y="1412776"/>
            <a:ext cx="309634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люблю смотреть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ноч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горят в небе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Ярки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звезд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блестит в лучах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Молодой месяц-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Волге –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Отражается,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Чистым серебром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Разливается.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люблю слушать,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шумят листы,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ветерком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ноч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771800" y="0"/>
            <a:ext cx="2051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Мышонок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332656"/>
            <a:ext cx="1990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А.М. Ремизов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764704"/>
            <a:ext cx="71287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Глядят, а какой-то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ходит, крещеных на обед зовет.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-Вот их зовут, а нас нет, -говорит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ику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-коли бы нас позвали, мы бы посмотрели, какие кушанья.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627784" y="1556792"/>
            <a:ext cx="2880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Мужик и медведь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1916832"/>
            <a:ext cx="1990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А.М. Ремизов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2348880"/>
            <a:ext cx="74523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 в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лес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лес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ник</a:t>
            </a:r>
            <a:r>
              <a:rPr lang="ru-RU" dirty="0" smtClean="0"/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стояла у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избушка.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Вернулся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лес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свою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ную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избушку и стал себе жить.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99792" y="3068960"/>
            <a:ext cx="2699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Чудесное яблоко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3933056"/>
            <a:ext cx="723629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Пошел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дедушко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лес дрова рубить и видит: стоит старая-старая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яблон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на ней большущее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яблок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Глядит- стоит старая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дупл</a:t>
            </a:r>
            <a:r>
              <a:rPr lang="ru-RU" sz="20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астая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осина, а в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дупл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сидит птица сова, и глаза круглые светятся.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3501008"/>
            <a:ext cx="2329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Е.В.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Честняков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5" y="2606036"/>
            <a:ext cx="6858000" cy="1645931"/>
          </a:xfrm>
          <a:prstGeom prst="rect">
            <a:avLst/>
          </a:prstGeom>
          <a:noFill/>
        </p:spPr>
      </p:pic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187624" y="404664"/>
            <a:ext cx="5940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Вместе с классом брат мой Петя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323528" y="980728"/>
            <a:ext cx="7236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О.С. Колобова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1556792"/>
            <a:ext cx="421196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Вместе с классом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мой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Собирается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проснулся на рассвете,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Приготовил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бутерброд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Положил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рюкзак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печенье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Пару яблок,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шоколад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вишнёвого варенья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налил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бутылку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Взял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тарелку, кружку, ложку,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Ведь без них в походе как?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Запасную взял одёжку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сложил её 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рюкзак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4427984" y="1556792"/>
            <a:ext cx="29523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пока искал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братишка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Мазь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мух и комарья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Влез туда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котёнок Тишка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заснул среди тряпья...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скажу об этом Пете,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Ждёт его большой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сюрприз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Насмеются вдоволь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"Вот умора,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кот-турист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!"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83768" y="332656"/>
            <a:ext cx="2882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Кошку Машку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07704" y="836712"/>
            <a:ext cx="5580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С.П. Савин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2132856"/>
            <a:ext cx="745232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глаза, радостно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закричал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замахал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руками,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вскочил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кровати и с мышкой в руках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выбежал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комнаты.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-Как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обрадовался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,- одобрительно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подумала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Машка,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побежал.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Она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вспрыгнула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стул и довольно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замурлыкала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55776" y="116632"/>
            <a:ext cx="2882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Кошку Машку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979712" y="543744"/>
            <a:ext cx="5580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С.П. Савин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1520" y="1052736"/>
            <a:ext cx="712879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Жила-была Кошка Машка. Жила она в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маленьком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домике на краю города. А была она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Где она только не бывала. В роще, где растут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большие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деревья, на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скользких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крышах и даже, страшно сказать, на свалке, куда выкидывают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разные интересные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вещи. Это было ее самое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любимое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место для прогулок.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однажды произошло вот что: убегая от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собаки со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злым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круглыми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глазами, Машка оказалась на совершенно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незнакомой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улице, на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незнакомом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дереве.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59632" y="188640"/>
            <a:ext cx="5724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Муравей и медведь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71600" y="620688"/>
            <a:ext cx="6516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А.В. Федоров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79512" y="1124744"/>
            <a:ext cx="72362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-Да,- вздохнул муравей, - признайся, сильному с умным не надо тягаться. Ты, Миша, меня, дорогой извини. Домой мне пора, а ты отдохни. Пока под деревом будешь лежать, меня не ругай, а себе повторяй: «У слабого, Миша, сила в уме, и ум не в лапах, а в голове». Прощай!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3528" y="3429000"/>
            <a:ext cx="6804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Минус десять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9700" y="3717032"/>
            <a:ext cx="1755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Соколич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4149080"/>
            <a:ext cx="74523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Ещё бы, - согласилась ворона, - всегда становится теплее, когда о тебе заботятся.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43608" y="980728"/>
            <a:ext cx="5796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Моржонок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907704" y="1844824"/>
            <a:ext cx="5580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М.Соколич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7504" y="2708920"/>
            <a:ext cx="734481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Малыш так испугался! Ведь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ржи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ждуют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белыми медведями. К тому же у моржей уши спрятаны внутри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ловы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Как на них наступишь? Поэтому он поскрёб себе шею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гтями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задних ластов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маме.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500042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3" cstate="print"/>
          <a:srcRect b="63077"/>
          <a:stretch>
            <a:fillRect/>
          </a:stretch>
        </p:blipFill>
        <p:spPr bwMode="auto">
          <a:xfrm rot="16200000">
            <a:off x="4848054" y="2606034"/>
            <a:ext cx="6858000" cy="1645931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285720" y="4357694"/>
            <a:ext cx="692948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571480"/>
            <a:ext cx="66437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Нива</a:t>
            </a:r>
          </a:p>
          <a:p>
            <a:pPr algn="ctr"/>
            <a:r>
              <a:rPr lang="ru-RU" sz="2400" dirty="0" smtClean="0"/>
              <a:t>                                        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Ю.А.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Жадовская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Нива,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нива,              Над тобой и туча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Нива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золотая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                 Грозно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пронесётся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Зреешь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ты на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солнце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Зреешь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ты 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спеешь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                                                         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Колос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наливая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             Колос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наливая,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тебе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ветру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          О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людских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заботах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Словно в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синем море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Ничего не зная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Волны так 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ходят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     Уноси ты,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ветер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Ходят на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просторе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       Тучу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грозовую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Над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тобою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песней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Сбереги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нам,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Жаворонок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вьётся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         Ниву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трудовую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043608" y="908720"/>
            <a:ext cx="5652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Нянька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771800" y="1700808"/>
            <a:ext cx="47160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И.М. Касаткин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07504" y="2348880"/>
            <a:ext cx="74168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Степка вернулся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избу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прикорнул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постели,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опять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что-то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вспомнил, встал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порывшись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столешнице, достал оттуда два кусочка сахару, повертел их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один, побольше, отправил себе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щеку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403648" y="404664"/>
            <a:ext cx="5292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Веселый батя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331640" y="1052736"/>
            <a:ext cx="6156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И.М. Касаткин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79512" y="1556792"/>
            <a:ext cx="72362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 четверо, и сразу не разберешь, девчонки это или парнишки: все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нн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оволосые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замаза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нн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ыми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носами, все без штанов и одеты во что-то широкое и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нн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ниже колен.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углах избы залегла темнота, и, сливаясь с ней, во всю стену и по потолку колышется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батина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тень, раскидывает враз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нн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руками, точно обнять хочет избу и все, что в ней.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0"/>
            <a:ext cx="5364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Фее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чк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87624" y="332656"/>
            <a:ext cx="63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О.С.  Колобова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63688" y="764704"/>
            <a:ext cx="432048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зарослях жасминовой аллеи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Жили-были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сказо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чн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феи,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Кроше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чн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 пальчик наш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мизинный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крылышками меньше стрекозиных.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Пробуждаясь с солнышка лучами,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Выпивали феи вместо чая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Чаше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чк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цвето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чн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настоя,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Личико сперва умыв росою.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3341603"/>
            <a:ext cx="446449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То, стуча чуть слышно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каблу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чк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Украшали землю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светля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чк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Делая наш мир ещё красивей,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людей- добрее и счастливей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зарослях жасминовой аллеи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Раньше жили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сказо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чн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феи.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исчезли вдруг. И стал печальней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Мир людей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вы их не встречали?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115616" y="332656"/>
            <a:ext cx="63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лесной опушке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148064" y="836712"/>
            <a:ext cx="24155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В.А.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Бочарников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1772816"/>
            <a:ext cx="74523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Лосиха смирно, 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по-коров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доверчиво поглядела на меня, шумно вздохнула, потянулась головой, откусила у берёзки две веточки и неспешно пошла кромкой леса к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руч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Остановилась-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ёт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Увидел в синем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поднебес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гусиную цепочку.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Переместил руку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бож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коровка.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55776" y="476672"/>
            <a:ext cx="4662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Мониторинг исследования: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683568" y="1484784"/>
          <a:ext cx="81747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Шла из булочной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Маняша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О.С. Колобова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85794"/>
            <a:ext cx="6858048" cy="540147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булочной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Маняша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несла в пакете булку,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Повстречала друга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Пашу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-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вышел на прогулку.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Побеседовали мирно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скамейке возле дома.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Маша Паше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отломила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Небольшой кусок батона.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 двор пришла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Людмила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Угостила булкой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Люсю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друзей-подружек милых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Ничего не жаль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Марусе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Булку кушали: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Серёжка,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Света, Анечка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остались только крошки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ладошках и в пакете.</a:t>
            </a:r>
          </a:p>
        </p:txBody>
      </p:sp>
      <p:pic>
        <p:nvPicPr>
          <p:cNvPr id="6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48054" y="2606034"/>
            <a:ext cx="6858000" cy="1645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188641"/>
            <a:ext cx="68407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Почему волк зайца не догнал</a:t>
            </a: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А.В. Фёдоров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916832"/>
            <a:ext cx="6643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Меня, извини, там ждет угощенье!-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заяц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ответил ему на бегу. – Потому я туда и спешу. -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Собаки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гости к себе приглашали,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морковку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капустою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мне обещали. Да просили, чтоб я и тебя привёл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7308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Рябиновый обед</a:t>
            </a: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Е.Н. Соколова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484784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одно декабрьское серое утро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прил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 рябине множество птичек. Важные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гири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покрасовались,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осм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трелись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сели на ветки и ну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вкусные ягоды, прихваченные морозом. Синички, уцепившись за грозди, повисли вниз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лакомиться ягодами.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Зимний вечер</a:t>
            </a: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А.Н. Плещеев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1268760"/>
            <a:ext cx="610242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Хорошо вам,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-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Зимним вечерком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комнатке уютной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Сели вы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ря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43608" y="2780928"/>
            <a:ext cx="63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Бабушка и внучек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835696" y="3212976"/>
            <a:ext cx="5724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А.Н. Плещеев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2" y="3717032"/>
            <a:ext cx="43924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-Ай да Ваня! Хочет в школу,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букварь да за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ука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тебе! Садись-ка лучше,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Расскажу тебе 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483768" y="188640"/>
            <a:ext cx="2769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Домовёнок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Кузька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51520" y="764704"/>
            <a:ext cx="7272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Е.А. Шестакова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528" y="1412776"/>
            <a:ext cx="345638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Завидно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немно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за столом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Запоёт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гармо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</a:t>
            </a:r>
            <a:endParaRPr kumimoji="0" lang="ru-RU" sz="2400" b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житье былом.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Пироги и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плю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Светлый самовар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Принесёт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стару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Словно божий дар.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Выглянешь ты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опять молчок.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188640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Пирожки</a:t>
            </a:r>
          </a:p>
          <a:p>
            <a:pPr algn="r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А.А.Хлябинов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916832"/>
            <a:ext cx="71287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Мама приехала, -с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радос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интонацией в голосе сообщает Вовка и кивает на пиро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ки.- Только что испекла. Держи.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Мишка, стыдливо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потупясь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глянул на смеющегося </a:t>
            </a:r>
            <a:r>
              <a:rPr lang="ru-RU" sz="2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дружка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484784"/>
            <a:ext cx="73448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Мальчика перевели спать на длинный, темный от времени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сундук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Чтоб было помягче, постелили старое одеяло и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полушубок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себя помнил, Ванюшка всегда спал с дедом — летом в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сеновале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в холода — на широкой кровати, прислоненной к теплому боку русской печи.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вот сейчас дед Иван лежал на широкой лавке, головой к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тяблу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скрестив руки на груди, покрытый снежно-белым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коленкором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Седая борода упиралась в коричневую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косоворотку.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 descr="https://vedtver.ru/upload/iblock/4c0/4c07c90e5102667538df50211e51adb5.jpg"/>
          <p:cNvPicPr>
            <a:picLocks noChangeAspect="1" noChangeArrowheads="1"/>
          </p:cNvPicPr>
          <p:nvPr/>
        </p:nvPicPr>
        <p:blipFill>
          <a:blip r:embed="rId2" cstate="print"/>
          <a:srcRect b="63077"/>
          <a:stretch>
            <a:fillRect/>
          </a:stretch>
        </p:blipFill>
        <p:spPr bwMode="auto">
          <a:xfrm rot="16200000">
            <a:off x="4892034" y="2606035"/>
            <a:ext cx="6858000" cy="164593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31640" y="0"/>
            <a:ext cx="57076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След</a:t>
            </a:r>
          </a:p>
          <a:p>
            <a:pPr algn="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В.Арсентьев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CF4077-8BBD-41AC-A033-902209D8829A}"/>
</file>

<file path=customXml/itemProps2.xml><?xml version="1.0" encoding="utf-8"?>
<ds:datastoreItem xmlns:ds="http://schemas.openxmlformats.org/officeDocument/2006/customXml" ds:itemID="{B538D207-8197-4C4F-AA88-8590441E93D7}"/>
</file>

<file path=customXml/itemProps3.xml><?xml version="1.0" encoding="utf-8"?>
<ds:datastoreItem xmlns:ds="http://schemas.openxmlformats.org/officeDocument/2006/customXml" ds:itemID="{4F16C297-4C1C-46CF-AE5E-3103BA81C6D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</TotalTime>
  <Words>1277</Words>
  <Application>Microsoft Office PowerPoint</Application>
  <PresentationFormat>Экран (4:3)</PresentationFormat>
  <Paragraphs>172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105</cp:revision>
  <dcterms:created xsi:type="dcterms:W3CDTF">2020-02-08T19:08:40Z</dcterms:created>
  <dcterms:modified xsi:type="dcterms:W3CDTF">2020-08-04T12:19:42Z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