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сения\Desktop\58856186b3e2bcbf7359b63ff61c9fab.jpg"/>
          <p:cNvPicPr>
            <a:picLocks noChangeAspect="1" noChangeArrowheads="1"/>
          </p:cNvPicPr>
          <p:nvPr/>
        </p:nvPicPr>
        <p:blipFill>
          <a:blip r:embed="rId2" cstate="print"/>
          <a:srcRect t="9788" b="12168"/>
          <a:stretch>
            <a:fillRect/>
          </a:stretch>
        </p:blipFill>
        <p:spPr bwMode="auto">
          <a:xfrm>
            <a:off x="0" y="0"/>
            <a:ext cx="9144000" cy="68838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19672" y="1628800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года – 2020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Конкурсное задание «Методический семинар»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Ксения\Desktop\все фотки ВАЖНОЕ\фотки\IMG_20191023_115928_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24944"/>
            <a:ext cx="2120305" cy="26503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23728" y="3068960"/>
            <a:ext cx="24482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Рассохина Ксения Юрьевна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МКОО «Антроповская средняя школа»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67744" y="18864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конце учебного года</a:t>
            </a:r>
          </a:p>
        </p:txBody>
      </p:sp>
      <p:pic>
        <p:nvPicPr>
          <p:cNvPr id="22531" name="Picture 3" descr="C:\Users\Ксения\Desktop\20200804_145643.jpg"/>
          <p:cNvPicPr>
            <a:picLocks noChangeAspect="1" noChangeArrowheads="1"/>
          </p:cNvPicPr>
          <p:nvPr/>
        </p:nvPicPr>
        <p:blipFill>
          <a:blip r:embed="rId3" cstate="print"/>
          <a:srcRect t="4301" b="13979"/>
          <a:stretch>
            <a:fillRect/>
          </a:stretch>
        </p:blipFill>
        <p:spPr bwMode="auto">
          <a:xfrm>
            <a:off x="-28932" y="764704"/>
            <a:ext cx="4816956" cy="2952328"/>
          </a:xfrm>
          <a:prstGeom prst="rect">
            <a:avLst/>
          </a:prstGeom>
          <a:noFill/>
        </p:spPr>
      </p:pic>
      <p:pic>
        <p:nvPicPr>
          <p:cNvPr id="22532" name="Picture 4" descr="C:\Users\Ксения\Desktop\20200804_145823.jpg"/>
          <p:cNvPicPr>
            <a:picLocks noChangeAspect="1" noChangeArrowheads="1"/>
          </p:cNvPicPr>
          <p:nvPr/>
        </p:nvPicPr>
        <p:blipFill>
          <a:blip r:embed="rId4" cstate="print"/>
          <a:srcRect l="15000" t="15000" r="7187" b="15000"/>
          <a:stretch>
            <a:fillRect/>
          </a:stretch>
        </p:blipFill>
        <p:spPr bwMode="auto">
          <a:xfrm>
            <a:off x="4602353" y="692696"/>
            <a:ext cx="4541647" cy="3064244"/>
          </a:xfrm>
          <a:prstGeom prst="rect">
            <a:avLst/>
          </a:prstGeom>
          <a:noFill/>
        </p:spPr>
      </p:pic>
      <p:pic>
        <p:nvPicPr>
          <p:cNvPr id="22533" name="Picture 5" descr="C:\Users\Ксения\Desktop\20200804_145716.jpg"/>
          <p:cNvPicPr>
            <a:picLocks noChangeAspect="1" noChangeArrowheads="1"/>
          </p:cNvPicPr>
          <p:nvPr/>
        </p:nvPicPr>
        <p:blipFill>
          <a:blip r:embed="rId5" cstate="print"/>
          <a:srcRect l="18182" t="8523" r="4545" b="2001"/>
          <a:stretch>
            <a:fillRect/>
          </a:stretch>
        </p:blipFill>
        <p:spPr bwMode="auto">
          <a:xfrm rot="16200000">
            <a:off x="802905" y="2914131"/>
            <a:ext cx="2952328" cy="4558131"/>
          </a:xfrm>
          <a:prstGeom prst="rect">
            <a:avLst/>
          </a:prstGeom>
          <a:noFill/>
        </p:spPr>
      </p:pic>
      <p:pic>
        <p:nvPicPr>
          <p:cNvPr id="22534" name="Picture 6" descr="C:\Users\Ксения\Desktop\20200804_145907.jpg"/>
          <p:cNvPicPr>
            <a:picLocks noChangeAspect="1" noChangeArrowheads="1"/>
          </p:cNvPicPr>
          <p:nvPr/>
        </p:nvPicPr>
        <p:blipFill>
          <a:blip r:embed="rId6" cstate="print"/>
          <a:srcRect l="18713" t="8772" r="8772" b="3509"/>
          <a:stretch>
            <a:fillRect/>
          </a:stretch>
        </p:blipFill>
        <p:spPr bwMode="auto">
          <a:xfrm rot="16200000">
            <a:off x="5381002" y="2906362"/>
            <a:ext cx="2880320" cy="4645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C:\Users\Ксения\Desktop\20200804_110605.jpg"/>
          <p:cNvPicPr>
            <a:picLocks noChangeAspect="1" noChangeArrowheads="1"/>
          </p:cNvPicPr>
          <p:nvPr/>
        </p:nvPicPr>
        <p:blipFill>
          <a:blip r:embed="rId3" cstate="print"/>
          <a:srcRect l="8824" r="19118"/>
          <a:stretch>
            <a:fillRect/>
          </a:stretch>
        </p:blipFill>
        <p:spPr bwMode="auto">
          <a:xfrm>
            <a:off x="1475656" y="332656"/>
            <a:ext cx="5976664" cy="6220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0" y="116632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</p:txBody>
      </p:sp>
      <p:pic>
        <p:nvPicPr>
          <p:cNvPr id="23555" name="Picture 3" descr="C:\Users\Ксения\Desktop\20200804_105121.jpg"/>
          <p:cNvPicPr>
            <a:picLocks noChangeAspect="1" noChangeArrowheads="1"/>
          </p:cNvPicPr>
          <p:nvPr/>
        </p:nvPicPr>
        <p:blipFill>
          <a:blip r:embed="rId3" cstate="print"/>
          <a:srcRect b="18750"/>
          <a:stretch>
            <a:fillRect/>
          </a:stretch>
        </p:blipFill>
        <p:spPr bwMode="auto">
          <a:xfrm>
            <a:off x="179512" y="620688"/>
            <a:ext cx="5328592" cy="3247111"/>
          </a:xfrm>
          <a:prstGeom prst="rect">
            <a:avLst/>
          </a:prstGeom>
          <a:noFill/>
        </p:spPr>
      </p:pic>
      <p:pic>
        <p:nvPicPr>
          <p:cNvPr id="23556" name="Picture 4" descr="C:\Users\Ксения\Desktop\20200804_105132.jpg"/>
          <p:cNvPicPr>
            <a:picLocks noChangeAspect="1" noChangeArrowheads="1"/>
          </p:cNvPicPr>
          <p:nvPr/>
        </p:nvPicPr>
        <p:blipFill>
          <a:blip r:embed="rId4" cstate="print"/>
          <a:srcRect l="9210" t="1754" r="7895" b="3509"/>
          <a:stretch>
            <a:fillRect/>
          </a:stretch>
        </p:blipFill>
        <p:spPr bwMode="auto">
          <a:xfrm rot="5400000">
            <a:off x="4680012" y="2645532"/>
            <a:ext cx="4536504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worksheets.ru/wp-content/uploads/2019/04/levo-i-pravo-ruki.jpg"/>
          <p:cNvPicPr>
            <a:picLocks noChangeAspect="1" noChangeArrowheads="1"/>
          </p:cNvPicPr>
          <p:nvPr/>
        </p:nvPicPr>
        <p:blipFill>
          <a:blip r:embed="rId3" cstate="print"/>
          <a:srcRect l="2720" t="5769" r="2078" b="5769"/>
          <a:stretch>
            <a:fillRect/>
          </a:stretch>
        </p:blipFill>
        <p:spPr bwMode="auto">
          <a:xfrm>
            <a:off x="539552" y="764704"/>
            <a:ext cx="2520280" cy="33123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51720" y="188640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Пространственное ориентирование</a:t>
            </a:r>
          </a:p>
        </p:txBody>
      </p:sp>
      <p:pic>
        <p:nvPicPr>
          <p:cNvPr id="25604" name="Picture 4" descr="https://steshka.ru/wp-content/uploads/2013/03/gdpravogdelevo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764704"/>
            <a:ext cx="2376264" cy="3278845"/>
          </a:xfrm>
          <a:prstGeom prst="rect">
            <a:avLst/>
          </a:prstGeom>
          <a:noFill/>
        </p:spPr>
      </p:pic>
      <p:pic>
        <p:nvPicPr>
          <p:cNvPr id="25606" name="Picture 6" descr="https://1.bp.blogspot.com/-XqF6CxMjxs4/XAaSbJSnZaI/AAAAAAAABcY/4nxAIVClR8MzQSuKLNN3etPmu2pHvcJ4QCLcBGAs/s1600/img25%2B%25281%2529.jpg"/>
          <p:cNvPicPr>
            <a:picLocks noChangeAspect="1" noChangeArrowheads="1"/>
          </p:cNvPicPr>
          <p:nvPr/>
        </p:nvPicPr>
        <p:blipFill>
          <a:blip r:embed="rId5" cstate="print"/>
          <a:srcRect l="17442" r="12791"/>
          <a:stretch>
            <a:fillRect/>
          </a:stretch>
        </p:blipFill>
        <p:spPr bwMode="auto">
          <a:xfrm>
            <a:off x="2987824" y="3645024"/>
            <a:ext cx="2880320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0" y="26064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внимания</a:t>
            </a:r>
          </a:p>
        </p:txBody>
      </p:sp>
      <p:pic>
        <p:nvPicPr>
          <p:cNvPr id="26626" name="Picture 2" descr="C:\Users\Ксения\Desktop\20200804_113046.jpg"/>
          <p:cNvPicPr>
            <a:picLocks noChangeAspect="1" noChangeArrowheads="1"/>
          </p:cNvPicPr>
          <p:nvPr/>
        </p:nvPicPr>
        <p:blipFill>
          <a:blip r:embed="rId3" cstate="print"/>
          <a:srcRect l="11762" r="10603"/>
          <a:stretch>
            <a:fillRect/>
          </a:stretch>
        </p:blipFill>
        <p:spPr bwMode="auto">
          <a:xfrm>
            <a:off x="0" y="620688"/>
            <a:ext cx="3456384" cy="3339107"/>
          </a:xfrm>
          <a:prstGeom prst="rect">
            <a:avLst/>
          </a:prstGeom>
          <a:noFill/>
        </p:spPr>
      </p:pic>
      <p:pic>
        <p:nvPicPr>
          <p:cNvPr id="26627" name="Picture 3" descr="C:\Users\Ксения\Desktop\20200804_145943.jpg"/>
          <p:cNvPicPr>
            <a:picLocks noChangeAspect="1" noChangeArrowheads="1"/>
          </p:cNvPicPr>
          <p:nvPr/>
        </p:nvPicPr>
        <p:blipFill>
          <a:blip r:embed="rId4" cstate="print"/>
          <a:srcRect l="15000" t="18333" r="8750" b="10000"/>
          <a:stretch>
            <a:fillRect/>
          </a:stretch>
        </p:blipFill>
        <p:spPr bwMode="auto">
          <a:xfrm rot="16200000">
            <a:off x="3051459" y="1133117"/>
            <a:ext cx="3473130" cy="2448272"/>
          </a:xfrm>
          <a:prstGeom prst="rect">
            <a:avLst/>
          </a:prstGeom>
          <a:noFill/>
        </p:spPr>
      </p:pic>
      <p:pic>
        <p:nvPicPr>
          <p:cNvPr id="26628" name="Picture 4" descr="C:\Users\Ксения\Desktop\20200804_112041.jpg"/>
          <p:cNvPicPr>
            <a:picLocks noChangeAspect="1" noChangeArrowheads="1"/>
          </p:cNvPicPr>
          <p:nvPr/>
        </p:nvPicPr>
        <p:blipFill>
          <a:blip r:embed="rId5" cstate="print"/>
          <a:srcRect l="6452" t="9677" r="12903" b="12903"/>
          <a:stretch>
            <a:fillRect/>
          </a:stretch>
        </p:blipFill>
        <p:spPr bwMode="auto">
          <a:xfrm>
            <a:off x="6228184" y="692696"/>
            <a:ext cx="2644044" cy="3384376"/>
          </a:xfrm>
          <a:prstGeom prst="rect">
            <a:avLst/>
          </a:prstGeom>
          <a:noFill/>
        </p:spPr>
      </p:pic>
      <p:pic>
        <p:nvPicPr>
          <p:cNvPr id="26630" name="Picture 6" descr="https://detsad-shop.ru/images/thumbnails/800/700/detailed/18/260-2.jpg"/>
          <p:cNvPicPr>
            <a:picLocks noChangeAspect="1" noChangeArrowheads="1"/>
          </p:cNvPicPr>
          <p:nvPr/>
        </p:nvPicPr>
        <p:blipFill>
          <a:blip r:embed="rId6" cstate="print"/>
          <a:srcRect t="10389" b="10772"/>
          <a:stretch>
            <a:fillRect/>
          </a:stretch>
        </p:blipFill>
        <p:spPr bwMode="auto">
          <a:xfrm>
            <a:off x="2339752" y="4026580"/>
            <a:ext cx="4104456" cy="2831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18864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памяти</a:t>
            </a:r>
          </a:p>
        </p:txBody>
      </p:sp>
      <p:pic>
        <p:nvPicPr>
          <p:cNvPr id="27650" name="Picture 2" descr="C:\Users\Ксения\Desktop\20200804_112713.jpg"/>
          <p:cNvPicPr>
            <a:picLocks noChangeAspect="1" noChangeArrowheads="1"/>
          </p:cNvPicPr>
          <p:nvPr/>
        </p:nvPicPr>
        <p:blipFill>
          <a:blip r:embed="rId3" cstate="print"/>
          <a:srcRect t="2394"/>
          <a:stretch>
            <a:fillRect/>
          </a:stretch>
        </p:blipFill>
        <p:spPr bwMode="auto">
          <a:xfrm rot="5400000">
            <a:off x="1647828" y="-55540"/>
            <a:ext cx="5920353" cy="7704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18864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восприятия</a:t>
            </a:r>
          </a:p>
        </p:txBody>
      </p:sp>
      <p:pic>
        <p:nvPicPr>
          <p:cNvPr id="28674" name="Picture 2" descr="C:\Users\Ксения\Desktop\20200804_111050.jpg"/>
          <p:cNvPicPr>
            <a:picLocks noChangeAspect="1" noChangeArrowheads="1"/>
          </p:cNvPicPr>
          <p:nvPr/>
        </p:nvPicPr>
        <p:blipFill>
          <a:blip r:embed="rId3" cstate="print"/>
          <a:srcRect l="11765" t="7353" r="13726" b="4412"/>
          <a:stretch>
            <a:fillRect/>
          </a:stretch>
        </p:blipFill>
        <p:spPr bwMode="auto">
          <a:xfrm>
            <a:off x="2483768" y="718371"/>
            <a:ext cx="3888432" cy="6139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260648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мышления</a:t>
            </a:r>
          </a:p>
        </p:txBody>
      </p:sp>
      <p:pic>
        <p:nvPicPr>
          <p:cNvPr id="29698" name="Picture 2" descr="C:\Users\Ксения\Desktop\20200804_111455.jpg"/>
          <p:cNvPicPr>
            <a:picLocks noChangeAspect="1" noChangeArrowheads="1"/>
          </p:cNvPicPr>
          <p:nvPr/>
        </p:nvPicPr>
        <p:blipFill>
          <a:blip r:embed="rId3" cstate="print"/>
          <a:srcRect l="8929" r="14286" b="52381"/>
          <a:stretch>
            <a:fillRect/>
          </a:stretch>
        </p:blipFill>
        <p:spPr bwMode="auto">
          <a:xfrm>
            <a:off x="1619672" y="764704"/>
            <a:ext cx="5688632" cy="2645875"/>
          </a:xfrm>
          <a:prstGeom prst="rect">
            <a:avLst/>
          </a:prstGeom>
          <a:noFill/>
        </p:spPr>
      </p:pic>
      <p:pic>
        <p:nvPicPr>
          <p:cNvPr id="29699" name="Picture 3" descr="C:\Users\Ксения\Desktop\20200804_111512.jpg"/>
          <p:cNvPicPr>
            <a:picLocks noChangeAspect="1" noChangeArrowheads="1"/>
          </p:cNvPicPr>
          <p:nvPr/>
        </p:nvPicPr>
        <p:blipFill>
          <a:blip r:embed="rId4" cstate="print"/>
          <a:srcRect t="8814" b="31688"/>
          <a:stretch>
            <a:fillRect/>
          </a:stretch>
        </p:blipFill>
        <p:spPr bwMode="auto">
          <a:xfrm>
            <a:off x="1619672" y="3573016"/>
            <a:ext cx="5688632" cy="2538432"/>
          </a:xfrm>
          <a:prstGeom prst="rect">
            <a:avLst/>
          </a:prstGeom>
          <a:noFill/>
        </p:spPr>
      </p:pic>
      <p:pic>
        <p:nvPicPr>
          <p:cNvPr id="29700" name="Picture 4" descr="C:\Users\Ксения\Desktop\20200804_112338.jpg"/>
          <p:cNvPicPr>
            <a:picLocks noChangeAspect="1" noChangeArrowheads="1"/>
          </p:cNvPicPr>
          <p:nvPr/>
        </p:nvPicPr>
        <p:blipFill>
          <a:blip r:embed="rId5" cstate="print"/>
          <a:srcRect l="10338" r="9230"/>
          <a:stretch>
            <a:fillRect/>
          </a:stretch>
        </p:blipFill>
        <p:spPr bwMode="auto">
          <a:xfrm rot="10800000">
            <a:off x="971598" y="395875"/>
            <a:ext cx="6840761" cy="6378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1484784"/>
            <a:ext cx="59766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Спасибо, уважаемые члены жюри, коллеги, за внимание!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2052" name="Picture 4" descr="https://ksu.edu.ru/media/k2/items/cache/1bb5142d27080e760715dca8e4a0d61e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3260548" cy="2448272"/>
          </a:xfrm>
          <a:prstGeom prst="rect">
            <a:avLst/>
          </a:prstGeom>
          <a:noFill/>
        </p:spPr>
      </p:pic>
      <p:pic>
        <p:nvPicPr>
          <p:cNvPr id="2053" name="Picture 5" descr="C:\Users\Ксения\Desktop\все фотки ВАЖНОЕ\фотки\20190629_103030.jpg"/>
          <p:cNvPicPr>
            <a:picLocks noChangeAspect="1" noChangeArrowheads="1"/>
          </p:cNvPicPr>
          <p:nvPr/>
        </p:nvPicPr>
        <p:blipFill>
          <a:blip r:embed="rId4" cstate="print"/>
          <a:srcRect l="15957" t="25532" r="10638" b="34042"/>
          <a:stretch>
            <a:fillRect/>
          </a:stretch>
        </p:blipFill>
        <p:spPr bwMode="auto">
          <a:xfrm rot="5400000">
            <a:off x="4391980" y="1088740"/>
            <a:ext cx="3312367" cy="1368152"/>
          </a:xfrm>
          <a:prstGeom prst="rect">
            <a:avLst/>
          </a:prstGeom>
          <a:noFill/>
        </p:spPr>
      </p:pic>
      <p:pic>
        <p:nvPicPr>
          <p:cNvPr id="2054" name="Picture 6" descr="C:\Users\Ксения\Desktop\все фотки ВАЖНОЕ\кг\_WQQjhCxd_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140968"/>
            <a:ext cx="4680520" cy="3510390"/>
          </a:xfrm>
          <a:prstGeom prst="rect">
            <a:avLst/>
          </a:prstGeom>
          <a:noFill/>
        </p:spPr>
      </p:pic>
      <p:pic>
        <p:nvPicPr>
          <p:cNvPr id="2055" name="Picture 7" descr="C:\Users\Ксения\Desktop\все фотки ВАЖНОЕ\кг\heEd_i8mDY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240868"/>
            <a:ext cx="5245844" cy="3934383"/>
          </a:xfrm>
          <a:prstGeom prst="rect">
            <a:avLst/>
          </a:prstGeom>
          <a:noFill/>
        </p:spPr>
      </p:pic>
      <p:pic>
        <p:nvPicPr>
          <p:cNvPr id="2057" name="Picture 9" descr="школа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1" y="260648"/>
            <a:ext cx="8937067" cy="59766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75656" y="2132856"/>
            <a:ext cx="612068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«Технология обучения ребенка с тяжелой интеллектуальной недостаточностью в условиях образовательной организации»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3768" y="620688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Тема методического семинара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0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3968" y="260648"/>
            <a:ext cx="3168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Когда думаешь о детском мозге, представляешь нежный цветок розы, на котором дрожит капелька росы. Какая осторожность и нежность нужны, чтобы, сорвав цветок, не уронить каплю. </a:t>
            </a:r>
          </a:p>
          <a:p>
            <a:pPr lvl="0"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(В. А. Сухомлинский)</a:t>
            </a:r>
          </a:p>
        </p:txBody>
      </p:sp>
      <p:pic>
        <p:nvPicPr>
          <p:cNvPr id="16388" name="Picture 4" descr="https://image.freepik.com/free-vector/_29190-405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EE3E0"/>
              </a:clrFrom>
              <a:clrTo>
                <a:srgbClr val="9EE3E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1844824"/>
            <a:ext cx="3016517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0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5736" y="260648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Дети с тяжелой умственной отсталостью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556792"/>
            <a:ext cx="66247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Характерные черты: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Двигательное недоразвитие;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Поверхностное восприятие;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Нарушенное внимание;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развитая логическая и механическая память;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Глубокое недоразвитие речи;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Мышление (недоразвитие мыслительной деятельности).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29119" t="30464" r="20872" b="15729"/>
          <a:stretch>
            <a:fillRect/>
          </a:stretch>
        </p:blipFill>
        <p:spPr bwMode="auto">
          <a:xfrm>
            <a:off x="1259632" y="1268760"/>
            <a:ext cx="6264696" cy="539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95736" y="26064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Индивидуальный учебный план начального общего образования для детей с умственной отсталостью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19459" name="Picture 3" descr="C:\Users\Ксения\Desktop\20200804_145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6336704" cy="4752528"/>
          </a:xfrm>
          <a:prstGeom prst="rect">
            <a:avLst/>
          </a:prstGeom>
          <a:noFill/>
        </p:spPr>
      </p:pic>
      <p:pic>
        <p:nvPicPr>
          <p:cNvPr id="19460" name="Picture 4" descr="C:\Users\Ксения\Desktop\20200804_110914.jpg"/>
          <p:cNvPicPr>
            <a:picLocks noChangeAspect="1" noChangeArrowheads="1"/>
          </p:cNvPicPr>
          <p:nvPr/>
        </p:nvPicPr>
        <p:blipFill>
          <a:blip r:embed="rId4" cstate="print"/>
          <a:srcRect b="10965"/>
          <a:stretch>
            <a:fillRect/>
          </a:stretch>
        </p:blipFill>
        <p:spPr bwMode="auto">
          <a:xfrm rot="16200000">
            <a:off x="4976791" y="2690791"/>
            <a:ext cx="3690410" cy="4644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332656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Принципы в обучении ребенка с тяжелой умственной отсталостью: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1484784"/>
            <a:ext cx="56886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Опора на уровень развития ребенка с учетом его возрастных и индивидуальных особенностей;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Принцип единства диагностики и коррекции;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Принцип дифференцированного и индивидуального подхода;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Принцип предотвращения наступления утомления;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Проявление педагогического такта.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Ксения\Desktop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116632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мелкой моторики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начале учебного года</a:t>
            </a:r>
          </a:p>
        </p:txBody>
      </p:sp>
      <p:pic>
        <p:nvPicPr>
          <p:cNvPr id="21507" name="Picture 3" descr="C:\Users\Ксения\Desktop\20200804_145925.jpg"/>
          <p:cNvPicPr>
            <a:picLocks noChangeAspect="1" noChangeArrowheads="1"/>
          </p:cNvPicPr>
          <p:nvPr/>
        </p:nvPicPr>
        <p:blipFill>
          <a:blip r:embed="rId3" cstate="print"/>
          <a:srcRect l="6349" t="1587" r="11111" b="3174"/>
          <a:stretch>
            <a:fillRect/>
          </a:stretch>
        </p:blipFill>
        <p:spPr bwMode="auto">
          <a:xfrm rot="5400000">
            <a:off x="1079612" y="584684"/>
            <a:ext cx="2808312" cy="4320480"/>
          </a:xfrm>
          <a:prstGeom prst="rect">
            <a:avLst/>
          </a:prstGeom>
          <a:noFill/>
        </p:spPr>
      </p:pic>
      <p:pic>
        <p:nvPicPr>
          <p:cNvPr id="21508" name="Picture 4" descr="C:\Users\Ксения\Desktop\20200804_145658.jpg"/>
          <p:cNvPicPr>
            <a:picLocks noChangeAspect="1" noChangeArrowheads="1"/>
          </p:cNvPicPr>
          <p:nvPr/>
        </p:nvPicPr>
        <p:blipFill>
          <a:blip r:embed="rId4" cstate="print"/>
          <a:srcRect l="5333" t="2000"/>
          <a:stretch>
            <a:fillRect/>
          </a:stretch>
        </p:blipFill>
        <p:spPr bwMode="auto">
          <a:xfrm rot="5400000">
            <a:off x="5105079" y="2607889"/>
            <a:ext cx="3182313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935AE5-5FD4-4C59-8646-BBDF0AAA1D80}"/>
</file>

<file path=customXml/itemProps2.xml><?xml version="1.0" encoding="utf-8"?>
<ds:datastoreItem xmlns:ds="http://schemas.openxmlformats.org/officeDocument/2006/customXml" ds:itemID="{B0086A30-F2DF-4EC4-B84A-3179CC40BE21}"/>
</file>

<file path=customXml/itemProps3.xml><?xml version="1.0" encoding="utf-8"?>
<ds:datastoreItem xmlns:ds="http://schemas.openxmlformats.org/officeDocument/2006/customXml" ds:itemID="{B1FEDDB2-36F9-4AF2-97A1-B293F450C6EF}"/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197</Words>
  <Application>Microsoft Office PowerPoint</Application>
  <PresentationFormat>Экран (4:3)</PresentationFormat>
  <Paragraphs>35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Ксения</dc:creator>
  <cp:lastModifiedBy>Ксения</cp:lastModifiedBy>
  <cp:revision>44</cp:revision>
  <dcterms:created xsi:type="dcterms:W3CDTF">2020-08-05T07:14:49Z</dcterms:created>
  <dcterms:modified xsi:type="dcterms:W3CDTF">2020-08-05T12:35:43Z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