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67" r:id="rId7"/>
    <p:sldId id="272" r:id="rId8"/>
    <p:sldId id="277" r:id="rId9"/>
    <p:sldId id="276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3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6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0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8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8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1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8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0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6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1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72B2A-98A9-4ACE-A532-FAC8ACEBC804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08481-2D77-4AF0-B949-49D5C174D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ng.pngtree.com/back_origin_pic/04/07/24/a2ec327b9f081d29c147b2ef44d2a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9" y="1934"/>
            <a:ext cx="9144000" cy="68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7764" y="1484784"/>
            <a:ext cx="898435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Пальчиковые игры как </a:t>
            </a:r>
          </a:p>
          <a:p>
            <a:pPr algn="ctr"/>
            <a: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снова развития мелкой моторики</a:t>
            </a:r>
          </a:p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речи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6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ng.pngtree.com/back_origin_pic/04/07/24/a2ec327b9f081d29c147b2ef44d2a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"/>
            <a:ext cx="9144000" cy="68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629" y="116632"/>
            <a:ext cx="780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Результативность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s://avatars.mds.yandex.net/get-pdb/1047254/06fe1641-a13b-4043-90e2-9b81ea33f744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510098" cy="2629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foto/c/0/apps/3/618/3618843_mot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1" y="1145034"/>
            <a:ext cx="3321709" cy="2491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vatars.mds.yandex.net/get-pdb/28866/7a51c34f-f038-48f4-9772-06108c398931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69799"/>
            <a:ext cx="3668027" cy="2445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maam.ru/upload/blogs/detsad-265172-14566366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58068"/>
            <a:ext cx="3531916" cy="2647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ng.pngtree.com/back_origin_pic/04/07/24/a2ec327b9f081d29c147b2ef44d2a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68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670208"/>
            <a:ext cx="39421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7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ng.pngtree.com/back_origin_pic/04/07/24/a2ec327b9f081d29c147b2ef44d2a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"/>
            <a:ext cx="9144000" cy="68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116632"/>
            <a:ext cx="54360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4000" b="1" i="1" dirty="0">
                <a:solidFill>
                  <a:srgbClr val="0000CC"/>
                </a:solidFill>
              </a:rPr>
              <a:t>«Руки дают человеку голову,</a:t>
            </a:r>
          </a:p>
          <a:p>
            <a:pPr algn="ctr"/>
            <a:r>
              <a:rPr lang="ru-RU" sz="4000" b="1" i="1" dirty="0">
                <a:solidFill>
                  <a:srgbClr val="0000CC"/>
                </a:solidFill>
              </a:rPr>
              <a:t>затем поумневшая голова учит руки,</a:t>
            </a:r>
          </a:p>
          <a:p>
            <a:pPr algn="ctr"/>
            <a:r>
              <a:rPr lang="ru-RU" sz="4000" b="1" i="1" dirty="0">
                <a:solidFill>
                  <a:srgbClr val="0000CC"/>
                </a:solidFill>
              </a:rPr>
              <a:t>а умелые руки снова</a:t>
            </a:r>
          </a:p>
          <a:p>
            <a:pPr algn="ctr"/>
            <a:r>
              <a:rPr lang="ru-RU" sz="4000" b="1" i="1" dirty="0">
                <a:solidFill>
                  <a:srgbClr val="0000CC"/>
                </a:solidFill>
              </a:rPr>
              <a:t>способствуют развитию мозга</a:t>
            </a:r>
            <a:r>
              <a:rPr lang="ru-RU" sz="4000" b="1" i="1" dirty="0" smtClean="0">
                <a:solidFill>
                  <a:srgbClr val="0000CC"/>
                </a:solidFill>
              </a:rPr>
              <a:t>»</a:t>
            </a:r>
            <a:endParaRPr lang="ru-RU" sz="4000" b="1" i="1" dirty="0">
              <a:solidFill>
                <a:srgbClr val="0000CC"/>
              </a:solidFill>
            </a:endParaRPr>
          </a:p>
          <a:p>
            <a:pPr algn="ctr"/>
            <a:endParaRPr lang="ru-RU" sz="4000" b="1" i="1" dirty="0" smtClean="0">
              <a:solidFill>
                <a:srgbClr val="0000CC"/>
              </a:solidFill>
            </a:endParaRPr>
          </a:p>
          <a:p>
            <a:pPr algn="ctr"/>
            <a:r>
              <a:rPr lang="ru-RU" sz="4000" b="1" i="1" dirty="0" err="1" smtClean="0">
                <a:solidFill>
                  <a:srgbClr val="0000CC"/>
                </a:solidFill>
              </a:rPr>
              <a:t>И.П.Павлов</a:t>
            </a:r>
            <a:endParaRPr lang="ru-RU" sz="4000" b="1" i="1" dirty="0">
              <a:solidFill>
                <a:srgbClr val="0000CC"/>
              </a:solidFill>
            </a:endParaRPr>
          </a:p>
        </p:txBody>
      </p:sp>
      <p:pic>
        <p:nvPicPr>
          <p:cNvPr id="16386" name="Picture 2" descr="https://arhivurokov.ru/multiurok/html/2017/05/22/s_592280019dba7/630621_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3585920" cy="26369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ae01.alicdn.com/kf/HTB1XIBAa6ihSKJjy0Fiq6AuiFXah/Leor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4" y="620688"/>
            <a:ext cx="2867472" cy="28674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ng.pngtree.com/back_origin_pic/04/07/24/a2ec327b9f081d29c147b2ef44d2a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"/>
            <a:ext cx="9144000" cy="68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4740" y="332656"/>
            <a:ext cx="7191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предметно -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развивающей среды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E:\Детский сад фото\2016-2017\фото детского сада\группа 2\мелкая моторика рук\DSCN02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7791"/>
            <a:ext cx="3672408" cy="25212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Детский сад фото\2016-2017\фото детского сада\группа 2\мелкая моторика рук\DSCN02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7791"/>
            <a:ext cx="3609747" cy="2537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Детский сад фото\2016-2017\фото детского сада\группа 2\мелкая моторика рук\DSCN02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4125537"/>
            <a:ext cx="3582144" cy="2523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Детский сад фото\2016-2017\фото детского сада\группа 2\мелкая моторика рук\DSCN027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25537"/>
            <a:ext cx="3672408" cy="2523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94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ng.pngtree.com/back_origin_pic/04/07/24/a2ec327b9f081d29c147b2ef44d2a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3"/>
            <a:ext cx="9144000" cy="68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E:\Детский сад фото\2016-2017\фото детского сада\группа 2\чудеса из манной крупы\DSCN11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2" y="332656"/>
            <a:ext cx="365370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E:\Детский сад фото\2016-2017\фото детского сада\группа 2\группа 13\разное\Новая папка\DSCN31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53" y="3573016"/>
            <a:ext cx="3725763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Детский сад фото\2016-2017\фото детского сада\группа 2\группа 13\фото детский сад\DSCN37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672408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Детский сад фото\2017-2018\Фотографии 2017\Библиотека мастер класс из салфеток\DSCN727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528392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98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ng.pngtree.com/back_origin_pic/04/07/24/a2ec327b9f081d29c147b2ef44d2a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"/>
            <a:ext cx="9144000" cy="6856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4" descr="P1030353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5" y="4509120"/>
            <a:ext cx="2664597" cy="1968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5" descr="P1030307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21" y="476991"/>
            <a:ext cx="2927718" cy="20351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3" descr="P1030369"/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5" y="3880589"/>
            <a:ext cx="2628795" cy="1970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 descr="C:\Users\User\Desktop\besaU87RPs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71" y="1625485"/>
            <a:ext cx="1841825" cy="2458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8" descr="C:\Users\User\Desktop\1ac54726795a261d540bdda0b6cbe69e.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717032"/>
            <a:ext cx="2584251" cy="19360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7" descr="C:\Users\User\Desktop\2c731bd227f7565a4665c33de2f69664.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2" y="524758"/>
            <a:ext cx="2816153" cy="2201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09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ng.pngtree.com/back_origin_pic/04/07/24/a2ec327b9f081d29c147b2ef44d2a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31"/>
            <a:ext cx="9144000" cy="68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9532" y="188640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4" y="250195"/>
            <a:ext cx="89761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Взаимодействие с  семьями воспитанников по развитию мелкой моторики </a:t>
            </a:r>
            <a:endParaRPr lang="ru-RU" sz="2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E:\Детский сад фото\2016-2017\фото детского сада\группа 2\группа 13\мастер класс весна\DSCN30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3416"/>
            <a:ext cx="2327126" cy="1656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Детский сад фото\2016-2017\фото детского сада\группа 2\группа 13\мастер класс с солью\IMG_32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49" y="989063"/>
            <a:ext cx="2474379" cy="1690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Детский сад фото\2016-2017\фото детского сада\группа 2\группа 13\Новая папка\DSCN207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96" y="2926473"/>
            <a:ext cx="2494736" cy="1723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Детский сад фото\2016-2017\фото детского сада\группа 2\чудеса из манной крупы\DSCN106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16" y="980727"/>
            <a:ext cx="2736304" cy="1698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E:\Детский сад фото\2017-2018\Фотографии 2017\Библиотека мастер класс из салфеток\DSCN726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2" y="2924943"/>
            <a:ext cx="2327126" cy="1674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E:\Детский сад фото\2016-2017\фото детского сада\группа 2\мастер класс по мелкой моторики\DSCN034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16" y="2915326"/>
            <a:ext cx="2728419" cy="1684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E:\Детский сад фото\2016-2017\фото детского сада\группа 2\группа 13\поделки военная техника, фантазия\DSCN275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6" y="4844780"/>
            <a:ext cx="2327126" cy="1751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E:\Детский сад фото\2016-2017\фото детского сада\группа 2\группа 13\поделки военная техника, фантазия\DSCN276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90" y="4870967"/>
            <a:ext cx="2498683" cy="1713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E:\Детский сад фото\2017-2018\Фотографии 2017\Мастер класс осень в гости к нам пришла\DSCN638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16" y="4876599"/>
            <a:ext cx="2705443" cy="1676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39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ng.pngtree.com/back_origin_pic/04/07/24/a2ec327b9f081d29c147b2ef44d2a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"/>
            <a:ext cx="9144000" cy="68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8451" y="188640"/>
            <a:ext cx="5807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Методы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приемы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headlife.ru/wp-content/uploads/2015/11/obshcheni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3168352" cy="1945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fb.ru/misc/i/gallery/39888/10825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2959674" cy="1966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chudo-udo.info/images/14-foto/palchikovyie-igrysh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22808"/>
            <a:ext cx="3168352" cy="2260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i.ytimg.com/vi/gHD3J6h_Y38/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13196"/>
            <a:ext cx="297633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3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ng.pngtree.com/back_origin_pic/04/07/24/a2ec327b9f081d29c147b2ef44d2a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"/>
            <a:ext cx="9144000" cy="68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88640"/>
            <a:ext cx="4945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Формы работы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priroda-life.com/wp-content/uploads/2016/01/12512582_326947674096022_101622604071406869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" y="1168230"/>
            <a:ext cx="2934723" cy="1972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pro7ya.ru/uploads/posts/2015-01/1420621338_1b8dk9rwsx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3712" r="4442" b="5451"/>
          <a:stretch/>
        </p:blipFill>
        <p:spPr bwMode="auto">
          <a:xfrm>
            <a:off x="6066130" y="1152671"/>
            <a:ext cx="2916396" cy="1944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heaclub.ru/tim/695c26ef5f94f31e1243374ea3e9f95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5" y="3799038"/>
            <a:ext cx="2646112" cy="198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https://i2.wp.com/shkolala.ru/wp-content/uploads/2016/03/1403_013_vnutrennie_751x3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86" y="3667108"/>
            <a:ext cx="2955668" cy="1330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https://ipregnancy.ru/wp-content/uploads/2012/07/igrush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23" y="1172425"/>
            <a:ext cx="2624883" cy="196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 descr="https://ds04.infourok.ru/uploads/ex/0778/0011ce3f-ae877611/1/img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70477"/>
            <a:ext cx="2123347" cy="1592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2" name="Picture 14" descr="https://www.maam.ru/upload/blogs/detsad-33785-144639539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43" y="3877333"/>
            <a:ext cx="2790655" cy="1906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67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ng.pngtree.com/back_origin_pic/04/07/24/a2ec327b9f081d29c147b2ef44d2a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"/>
            <a:ext cx="9144000" cy="6856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230054"/>
            <a:ext cx="4284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Личный сайт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8075" t="8124" r="26152" b="25636"/>
          <a:stretch/>
        </p:blipFill>
        <p:spPr>
          <a:xfrm>
            <a:off x="1259632" y="1381504"/>
            <a:ext cx="6546013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58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FD6772-3F39-4B7C-A90F-846755F8BD28}"/>
</file>

<file path=customXml/itemProps2.xml><?xml version="1.0" encoding="utf-8"?>
<ds:datastoreItem xmlns:ds="http://schemas.openxmlformats.org/officeDocument/2006/customXml" ds:itemID="{16642B5A-4490-479D-936B-DC8F03E6DB51}"/>
</file>

<file path=customXml/itemProps3.xml><?xml version="1.0" encoding="utf-8"?>
<ds:datastoreItem xmlns:ds="http://schemas.openxmlformats.org/officeDocument/2006/customXml" ds:itemID="{8EFDEB31-2CDE-4364-9553-E6CD64D2E3F7}"/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35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Надежда Комисарова</cp:lastModifiedBy>
  <cp:revision>30</cp:revision>
  <dcterms:created xsi:type="dcterms:W3CDTF">2019-11-05T13:49:17Z</dcterms:created>
  <dcterms:modified xsi:type="dcterms:W3CDTF">2020-08-06T12:28:05Z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