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0700F34-D76C-4AE1-8EFF-BB3108377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7F8270-E307-4EED-9856-8208AC597E6C}" type="datetimeFigureOut">
              <a:rPr lang="ru-RU" smtClean="0"/>
              <a:pPr/>
              <a:t>17.03.2016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2528"/>
          </a:xfrm>
        </p:spPr>
        <p:txBody>
          <a:bodyPr/>
          <a:lstStyle/>
          <a:p>
            <a:r>
              <a:rPr lang="ru-RU" dirty="0" smtClean="0"/>
              <a:t>3 часть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)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baseline="-25000" dirty="0" smtClean="0"/>
              <a:t>4</a:t>
            </a:r>
            <a:r>
              <a:rPr lang="ru-RU" dirty="0" smtClean="0"/>
              <a:t>) = 1</a:t>
            </a:r>
          </a:p>
          <a:p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baseline="-25000" dirty="0" smtClean="0"/>
              <a:t>4</a:t>
            </a:r>
            <a:r>
              <a:rPr lang="ru-RU" dirty="0" smtClean="0"/>
              <a:t>)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baseline="-25000" dirty="0" smtClean="0"/>
              <a:t>5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baseline="-25000" dirty="0" smtClean="0"/>
              <a:t>6</a:t>
            </a:r>
            <a:r>
              <a:rPr lang="ru-RU" dirty="0" smtClean="0"/>
              <a:t>) = 1</a:t>
            </a:r>
          </a:p>
          <a:p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5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baseline="-25000" dirty="0" smtClean="0"/>
              <a:t>6</a:t>
            </a:r>
            <a:r>
              <a:rPr lang="ru-RU" dirty="0" smtClean="0"/>
              <a:t>)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baseline="-25000" dirty="0" smtClean="0"/>
              <a:t>7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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baseline="-25000" dirty="0" smtClean="0"/>
              <a:t>8</a:t>
            </a:r>
            <a:r>
              <a:rPr lang="ru-RU" dirty="0" smtClean="0"/>
              <a:t>) = 1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98278540"/>
              </p:ext>
            </p:extLst>
          </p:nvPr>
        </p:nvGraphicFramePr>
        <p:xfrm>
          <a:off x="4357686" y="142852"/>
          <a:ext cx="4214844" cy="669492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53711"/>
                <a:gridCol w="1053711"/>
                <a:gridCol w="1053711"/>
                <a:gridCol w="1053711"/>
              </a:tblGrid>
              <a:tr h="393819"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r>
                        <a:rPr lang="ru-RU" sz="1800" b="1" baseline="-250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r>
                        <a:rPr lang="ru-RU" sz="1800" b="1" baseline="-25000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r>
                        <a:rPr lang="ru-RU" sz="1800" b="1" baseline="-250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95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x</a:t>
                      </a:r>
                      <a:r>
                        <a:rPr lang="ru-RU" sz="1800" b="1" baseline="-25000" dirty="0" smtClean="0">
                          <a:effectLst/>
                        </a:rPr>
                        <a:t>4</a:t>
                      </a: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rowSpan="8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rowSpan="8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7500958" y="1357298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613" name="Group 37"/>
          <p:cNvGrpSpPr>
            <a:grpSpLocks noChangeAspect="1"/>
          </p:cNvGrpSpPr>
          <p:nvPr/>
        </p:nvGrpSpPr>
        <p:grpSpPr bwMode="auto">
          <a:xfrm>
            <a:off x="357158" y="2143116"/>
            <a:ext cx="3857653" cy="4381792"/>
            <a:chOff x="2567" y="6227"/>
            <a:chExt cx="2301" cy="2612"/>
          </a:xfrm>
        </p:grpSpPr>
        <p:sp>
          <p:nvSpPr>
            <p:cNvPr id="24636" name="AutoShape 60"/>
            <p:cNvSpPr>
              <a:spLocks noChangeAspect="1" noChangeArrowheads="1" noTextEdit="1"/>
            </p:cNvSpPr>
            <p:nvPr/>
          </p:nvSpPr>
          <p:spPr bwMode="auto">
            <a:xfrm>
              <a:off x="2567" y="6227"/>
              <a:ext cx="2301" cy="26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35" name="Text Box 59"/>
            <p:cNvSpPr txBox="1">
              <a:spLocks noChangeArrowheads="1"/>
            </p:cNvSpPr>
            <p:nvPr/>
          </p:nvSpPr>
          <p:spPr bwMode="auto">
            <a:xfrm>
              <a:off x="2567" y="6227"/>
              <a:ext cx="2301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    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     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4" name="Надпись 2"/>
            <p:cNvSpPr txBox="1">
              <a:spLocks noChangeArrowheads="1"/>
            </p:cNvSpPr>
            <p:nvPr/>
          </p:nvSpPr>
          <p:spPr bwMode="auto">
            <a:xfrm>
              <a:off x="2740" y="6490"/>
              <a:ext cx="334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3" name="Надпись 2"/>
            <p:cNvSpPr txBox="1">
              <a:spLocks noChangeArrowheads="1"/>
            </p:cNvSpPr>
            <p:nvPr/>
          </p:nvSpPr>
          <p:spPr bwMode="auto">
            <a:xfrm>
              <a:off x="4016" y="6490"/>
              <a:ext cx="335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2" name="Надпись 2"/>
            <p:cNvSpPr txBox="1">
              <a:spLocks noChangeArrowheads="1"/>
            </p:cNvSpPr>
            <p:nvPr/>
          </p:nvSpPr>
          <p:spPr bwMode="auto">
            <a:xfrm>
              <a:off x="2740" y="714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1" name="Надпись 2"/>
            <p:cNvSpPr txBox="1">
              <a:spLocks noChangeArrowheads="1"/>
            </p:cNvSpPr>
            <p:nvPr/>
          </p:nvSpPr>
          <p:spPr bwMode="auto">
            <a:xfrm>
              <a:off x="4016" y="7149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30" name="Надпись 2"/>
            <p:cNvSpPr txBox="1">
              <a:spLocks noChangeArrowheads="1"/>
            </p:cNvSpPr>
            <p:nvPr/>
          </p:nvSpPr>
          <p:spPr bwMode="auto">
            <a:xfrm>
              <a:off x="2740" y="781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9" name="Надпись 2"/>
            <p:cNvSpPr txBox="1">
              <a:spLocks noChangeArrowheads="1"/>
            </p:cNvSpPr>
            <p:nvPr/>
          </p:nvSpPr>
          <p:spPr bwMode="auto">
            <a:xfrm>
              <a:off x="4014" y="7813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8" name="Надпись 2"/>
            <p:cNvSpPr txBox="1">
              <a:spLocks noChangeArrowheads="1"/>
            </p:cNvSpPr>
            <p:nvPr/>
          </p:nvSpPr>
          <p:spPr bwMode="auto">
            <a:xfrm>
              <a:off x="2740" y="8447"/>
              <a:ext cx="334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7" name="Надпись 2"/>
            <p:cNvSpPr txBox="1">
              <a:spLocks noChangeArrowheads="1"/>
            </p:cNvSpPr>
            <p:nvPr/>
          </p:nvSpPr>
          <p:spPr bwMode="auto">
            <a:xfrm>
              <a:off x="4016" y="8447"/>
              <a:ext cx="335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6" name="AutoShape 50"/>
            <p:cNvSpPr>
              <a:spLocks noChangeShapeType="1"/>
            </p:cNvSpPr>
            <p:nvPr/>
          </p:nvSpPr>
          <p:spPr bwMode="auto">
            <a:xfrm>
              <a:off x="2995" y="6714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5" name="AutoShape 49"/>
            <p:cNvSpPr>
              <a:spLocks noChangeShapeType="1"/>
            </p:cNvSpPr>
            <p:nvPr/>
          </p:nvSpPr>
          <p:spPr bwMode="auto">
            <a:xfrm>
              <a:off x="2992" y="6714"/>
              <a:ext cx="1024" cy="6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4" name="AutoShape 48"/>
            <p:cNvSpPr>
              <a:spLocks noChangeShapeType="1"/>
            </p:cNvSpPr>
            <p:nvPr/>
          </p:nvSpPr>
          <p:spPr bwMode="auto">
            <a:xfrm>
              <a:off x="2992" y="6714"/>
              <a:ext cx="1024" cy="19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3" name="AutoShape 47"/>
            <p:cNvSpPr>
              <a:spLocks noChangeShapeType="1"/>
            </p:cNvSpPr>
            <p:nvPr/>
          </p:nvSpPr>
          <p:spPr bwMode="auto">
            <a:xfrm flipV="1">
              <a:off x="2995" y="6714"/>
              <a:ext cx="1021" cy="62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2" name="AutoShape 46"/>
            <p:cNvSpPr>
              <a:spLocks noChangeShapeType="1"/>
            </p:cNvSpPr>
            <p:nvPr/>
          </p:nvSpPr>
          <p:spPr bwMode="auto">
            <a:xfrm>
              <a:off x="2995" y="7343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1" name="AutoShape 45"/>
            <p:cNvSpPr>
              <a:spLocks noChangeShapeType="1"/>
            </p:cNvSpPr>
            <p:nvPr/>
          </p:nvSpPr>
          <p:spPr bwMode="auto">
            <a:xfrm>
              <a:off x="2995" y="7343"/>
              <a:ext cx="1021" cy="12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0" name="AutoShape 44"/>
            <p:cNvSpPr>
              <a:spLocks noChangeShapeType="1"/>
            </p:cNvSpPr>
            <p:nvPr/>
          </p:nvSpPr>
          <p:spPr bwMode="auto">
            <a:xfrm flipV="1">
              <a:off x="2998" y="6785"/>
              <a:ext cx="1022" cy="119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9" name="AutoShape 43"/>
            <p:cNvSpPr>
              <a:spLocks noChangeShapeType="1"/>
            </p:cNvSpPr>
            <p:nvPr/>
          </p:nvSpPr>
          <p:spPr bwMode="auto">
            <a:xfrm flipV="1">
              <a:off x="2992" y="7343"/>
              <a:ext cx="1022" cy="632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8" name="AutoShape 42"/>
            <p:cNvSpPr>
              <a:spLocks noChangeShapeType="1"/>
            </p:cNvSpPr>
            <p:nvPr/>
          </p:nvSpPr>
          <p:spPr bwMode="auto">
            <a:xfrm>
              <a:off x="2998" y="7975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7" name="AutoShape 41"/>
            <p:cNvSpPr>
              <a:spLocks noChangeShapeType="1"/>
            </p:cNvSpPr>
            <p:nvPr/>
          </p:nvSpPr>
          <p:spPr bwMode="auto">
            <a:xfrm flipV="1">
              <a:off x="2998" y="6880"/>
              <a:ext cx="1025" cy="1744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6" name="AutoShape 40"/>
            <p:cNvSpPr>
              <a:spLocks noChangeShapeType="1"/>
            </p:cNvSpPr>
            <p:nvPr/>
          </p:nvSpPr>
          <p:spPr bwMode="auto">
            <a:xfrm flipV="1">
              <a:off x="2998" y="7416"/>
              <a:ext cx="1025" cy="12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5" name="AutoShape 39"/>
            <p:cNvSpPr>
              <a:spLocks noChangeShapeType="1"/>
            </p:cNvSpPr>
            <p:nvPr/>
          </p:nvSpPr>
          <p:spPr bwMode="auto">
            <a:xfrm>
              <a:off x="2995" y="8624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4" name="AutoShape 38"/>
            <p:cNvSpPr>
              <a:spLocks noChangeShapeType="1"/>
            </p:cNvSpPr>
            <p:nvPr/>
          </p:nvSpPr>
          <p:spPr bwMode="auto">
            <a:xfrm>
              <a:off x="2992" y="7975"/>
              <a:ext cx="971" cy="587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7500958" y="2928934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7500958" y="6072206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21" grpId="0" animBg="1"/>
      <p:bldP spid="21" grpId="1" animBg="1"/>
      <p:bldP spid="75" grpId="0" animBg="1"/>
      <p:bldP spid="75" grpId="1" animBg="1"/>
      <p:bldP spid="76" grpId="0" animBg="1"/>
      <p:bldP spid="7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тренировки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20" y="1428736"/>
            <a:ext cx="1571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429124" y="1428736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28596" y="4286256"/>
            <a:ext cx="1643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2000240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</a:rPr>
              <a:t>→</a:t>
            </a: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</a:t>
            </a:r>
            <a:r>
              <a:rPr lang="en-US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lang="en-US" dirty="0" smtClean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¬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4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= 1</a:t>
            </a:r>
            <a:endParaRPr lang="ru-RU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→</a:t>
            </a:r>
            <a:r>
              <a:rPr lang="ru-RU" b="1" i="1" dirty="0" smtClean="0">
                <a:latin typeface="Courier New" pitchFamily="49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4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</a:t>
            </a:r>
            <a:r>
              <a:rPr lang="en-US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5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lang="en-US" dirty="0" smtClean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¬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= 1</a:t>
            </a:r>
            <a:endParaRPr lang="ru-RU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5</a:t>
            </a:r>
            <a:r>
              <a:rPr lang="ru-RU" i="1" dirty="0" smtClean="0">
                <a:latin typeface="Arial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→</a:t>
            </a:r>
            <a:r>
              <a:rPr lang="ru-RU" b="1" i="1" dirty="0" smtClean="0">
                <a:latin typeface="Courier New" pitchFamily="49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</a:t>
            </a:r>
            <a:r>
              <a:rPr lang="en-US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1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lang="en-US" dirty="0" smtClean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¬</a:t>
            </a:r>
            <a:r>
              <a:rPr lang="en-US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lang="ru-RU" b="1" baseline="-30000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lang="ru-RU" dirty="0" smtClean="0">
                <a:latin typeface="Arial" pitchFamily="34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lang="ru-RU" b="1" dirty="0" smtClean="0"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= 1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14884"/>
            <a:ext cx="3000396" cy="178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857364"/>
            <a:ext cx="46681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4000496" y="4572008"/>
            <a:ext cx="4000528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Лебедева Елена Валерьевна, </a:t>
            </a:r>
            <a:r>
              <a:rPr lang="en-US" dirty="0" smtClean="0">
                <a:solidFill>
                  <a:schemeClr val="tx1"/>
                </a:solidFill>
              </a:rPr>
              <a:t>alyoninapochta@mail.ru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7"/>
          <p:cNvGrpSpPr>
            <a:grpSpLocks noChangeAspect="1"/>
          </p:cNvGrpSpPr>
          <p:nvPr/>
        </p:nvGrpSpPr>
        <p:grpSpPr bwMode="auto">
          <a:xfrm>
            <a:off x="357159" y="357166"/>
            <a:ext cx="2428892" cy="2758905"/>
            <a:chOff x="2567" y="6227"/>
            <a:chExt cx="2301" cy="2612"/>
          </a:xfrm>
        </p:grpSpPr>
        <p:sp>
          <p:nvSpPr>
            <p:cNvPr id="8" name="AutoShape 60"/>
            <p:cNvSpPr>
              <a:spLocks noChangeAspect="1" noChangeArrowheads="1" noTextEdit="1"/>
            </p:cNvSpPr>
            <p:nvPr/>
          </p:nvSpPr>
          <p:spPr bwMode="auto">
            <a:xfrm>
              <a:off x="2567" y="6227"/>
              <a:ext cx="2301" cy="26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2567" y="6227"/>
              <a:ext cx="2301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    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Надпись 2"/>
            <p:cNvSpPr txBox="1">
              <a:spLocks noChangeArrowheads="1"/>
            </p:cNvSpPr>
            <p:nvPr/>
          </p:nvSpPr>
          <p:spPr bwMode="auto">
            <a:xfrm>
              <a:off x="2740" y="6490"/>
              <a:ext cx="334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Надпись 2"/>
            <p:cNvSpPr txBox="1">
              <a:spLocks noChangeArrowheads="1"/>
            </p:cNvSpPr>
            <p:nvPr/>
          </p:nvSpPr>
          <p:spPr bwMode="auto">
            <a:xfrm>
              <a:off x="4016" y="6490"/>
              <a:ext cx="335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Надпись 2"/>
            <p:cNvSpPr txBox="1">
              <a:spLocks noChangeArrowheads="1"/>
            </p:cNvSpPr>
            <p:nvPr/>
          </p:nvSpPr>
          <p:spPr bwMode="auto">
            <a:xfrm>
              <a:off x="2740" y="714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Надпись 2"/>
            <p:cNvSpPr txBox="1">
              <a:spLocks noChangeArrowheads="1"/>
            </p:cNvSpPr>
            <p:nvPr/>
          </p:nvSpPr>
          <p:spPr bwMode="auto">
            <a:xfrm>
              <a:off x="4016" y="7149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Надпись 2"/>
            <p:cNvSpPr txBox="1">
              <a:spLocks noChangeArrowheads="1"/>
            </p:cNvSpPr>
            <p:nvPr/>
          </p:nvSpPr>
          <p:spPr bwMode="auto">
            <a:xfrm>
              <a:off x="2740" y="781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Надпись 2"/>
            <p:cNvSpPr txBox="1">
              <a:spLocks noChangeArrowheads="1"/>
            </p:cNvSpPr>
            <p:nvPr/>
          </p:nvSpPr>
          <p:spPr bwMode="auto">
            <a:xfrm>
              <a:off x="4014" y="7813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Надпись 2"/>
            <p:cNvSpPr txBox="1">
              <a:spLocks noChangeArrowheads="1"/>
            </p:cNvSpPr>
            <p:nvPr/>
          </p:nvSpPr>
          <p:spPr bwMode="auto">
            <a:xfrm>
              <a:off x="2740" y="8447"/>
              <a:ext cx="334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016" y="8447"/>
              <a:ext cx="335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50"/>
            <p:cNvSpPr>
              <a:spLocks noChangeShapeType="1"/>
            </p:cNvSpPr>
            <p:nvPr/>
          </p:nvSpPr>
          <p:spPr bwMode="auto">
            <a:xfrm>
              <a:off x="2995" y="6714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49"/>
            <p:cNvSpPr>
              <a:spLocks noChangeShapeType="1"/>
            </p:cNvSpPr>
            <p:nvPr/>
          </p:nvSpPr>
          <p:spPr bwMode="auto">
            <a:xfrm>
              <a:off x="2992" y="6714"/>
              <a:ext cx="1024" cy="6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48"/>
            <p:cNvSpPr>
              <a:spLocks noChangeShapeType="1"/>
            </p:cNvSpPr>
            <p:nvPr/>
          </p:nvSpPr>
          <p:spPr bwMode="auto">
            <a:xfrm>
              <a:off x="2992" y="6714"/>
              <a:ext cx="1024" cy="19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47"/>
            <p:cNvSpPr>
              <a:spLocks noChangeShapeType="1"/>
            </p:cNvSpPr>
            <p:nvPr/>
          </p:nvSpPr>
          <p:spPr bwMode="auto">
            <a:xfrm flipV="1">
              <a:off x="2995" y="6714"/>
              <a:ext cx="1021" cy="62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46"/>
            <p:cNvSpPr>
              <a:spLocks noChangeShapeType="1"/>
            </p:cNvSpPr>
            <p:nvPr/>
          </p:nvSpPr>
          <p:spPr bwMode="auto">
            <a:xfrm>
              <a:off x="2995" y="7343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45"/>
            <p:cNvSpPr>
              <a:spLocks noChangeShapeType="1"/>
            </p:cNvSpPr>
            <p:nvPr/>
          </p:nvSpPr>
          <p:spPr bwMode="auto">
            <a:xfrm>
              <a:off x="2995" y="7343"/>
              <a:ext cx="1021" cy="12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44"/>
            <p:cNvSpPr>
              <a:spLocks noChangeShapeType="1"/>
            </p:cNvSpPr>
            <p:nvPr/>
          </p:nvSpPr>
          <p:spPr bwMode="auto">
            <a:xfrm flipV="1">
              <a:off x="2998" y="6785"/>
              <a:ext cx="1022" cy="119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utoShape 43"/>
            <p:cNvSpPr>
              <a:spLocks noChangeShapeType="1"/>
            </p:cNvSpPr>
            <p:nvPr/>
          </p:nvSpPr>
          <p:spPr bwMode="auto">
            <a:xfrm flipV="1">
              <a:off x="2992" y="7343"/>
              <a:ext cx="1022" cy="632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42"/>
            <p:cNvSpPr>
              <a:spLocks noChangeShapeType="1"/>
            </p:cNvSpPr>
            <p:nvPr/>
          </p:nvSpPr>
          <p:spPr bwMode="auto">
            <a:xfrm>
              <a:off x="2998" y="7975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AutoShape 41"/>
            <p:cNvSpPr>
              <a:spLocks noChangeShapeType="1"/>
            </p:cNvSpPr>
            <p:nvPr/>
          </p:nvSpPr>
          <p:spPr bwMode="auto">
            <a:xfrm flipV="1">
              <a:off x="2998" y="6880"/>
              <a:ext cx="1025" cy="1744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utoShape 40"/>
            <p:cNvSpPr>
              <a:spLocks noChangeShapeType="1"/>
            </p:cNvSpPr>
            <p:nvPr/>
          </p:nvSpPr>
          <p:spPr bwMode="auto">
            <a:xfrm flipV="1">
              <a:off x="2998" y="7416"/>
              <a:ext cx="1025" cy="12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39"/>
            <p:cNvSpPr>
              <a:spLocks noChangeShapeType="1"/>
            </p:cNvSpPr>
            <p:nvPr/>
          </p:nvSpPr>
          <p:spPr bwMode="auto">
            <a:xfrm>
              <a:off x="2995" y="8624"/>
              <a:ext cx="1025" cy="1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AutoShape 38"/>
            <p:cNvSpPr>
              <a:spLocks noChangeShapeType="1"/>
            </p:cNvSpPr>
            <p:nvPr/>
          </p:nvSpPr>
          <p:spPr bwMode="auto">
            <a:xfrm>
              <a:off x="2992" y="7975"/>
              <a:ext cx="971" cy="587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6878103"/>
              </p:ext>
            </p:extLst>
          </p:nvPr>
        </p:nvGraphicFramePr>
        <p:xfrm>
          <a:off x="214282" y="3071810"/>
          <a:ext cx="7358115" cy="328383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71623"/>
                <a:gridCol w="1471623"/>
                <a:gridCol w="1471623"/>
                <a:gridCol w="1471623"/>
                <a:gridCol w="1471623"/>
              </a:tblGrid>
              <a:tr h="593777">
                <a:tc rowSpan="2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Пара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пар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r>
                        <a:rPr lang="ru-RU" sz="1500" baseline="-25000" dirty="0">
                          <a:effectLst/>
                        </a:rPr>
                        <a:t>1</a:t>
                      </a:r>
                      <a:r>
                        <a:rPr lang="ru-RU" sz="1500" dirty="0">
                          <a:effectLst/>
                        </a:rPr>
                        <a:t>,</a:t>
                      </a:r>
                      <a:r>
                        <a:rPr lang="ru-RU" sz="1500" baseline="-25000" dirty="0">
                          <a:effectLst/>
                        </a:rPr>
                        <a:t> </a:t>
                      </a:r>
                      <a:r>
                        <a:rPr lang="en-US" sz="1500" dirty="0">
                          <a:effectLst/>
                        </a:rPr>
                        <a:t>x</a:t>
                      </a:r>
                      <a:r>
                        <a:rPr lang="ru-RU" sz="1500" baseline="-250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x</a:t>
                      </a:r>
                      <a:r>
                        <a:rPr lang="ru-RU" sz="1500" baseline="-25000" dirty="0" smtClean="0">
                          <a:effectLst/>
                        </a:rPr>
                        <a:t>3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x</a:t>
                      </a:r>
                      <a:r>
                        <a:rPr lang="ru-RU" sz="1500" baseline="-25000" dirty="0" smtClean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x</a:t>
                      </a:r>
                      <a:r>
                        <a:rPr lang="ru-RU" sz="1500" baseline="-25000" dirty="0" smtClean="0">
                          <a:effectLst/>
                        </a:rPr>
                        <a:t>5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x</a:t>
                      </a:r>
                      <a:r>
                        <a:rPr lang="ru-RU" sz="1500" baseline="-25000" dirty="0" smtClean="0">
                          <a:effectLst/>
                        </a:rPr>
                        <a:t>6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x</a:t>
                      </a:r>
                      <a:r>
                        <a:rPr lang="ru-RU" sz="1500" baseline="-25000" dirty="0" smtClean="0">
                          <a:effectLst/>
                        </a:rPr>
                        <a:t>7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x</a:t>
                      </a:r>
                      <a:r>
                        <a:rPr lang="ru-RU" sz="1500" baseline="-25000" dirty="0" smtClean="0">
                          <a:effectLst/>
                        </a:rPr>
                        <a:t>8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93777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  <a:tr h="575251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01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  <a:tr h="593777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  <a:tr h="593777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32" name="Группа 31"/>
          <p:cNvGrpSpPr/>
          <p:nvPr/>
        </p:nvGrpSpPr>
        <p:grpSpPr>
          <a:xfrm>
            <a:off x="1997382" y="4000504"/>
            <a:ext cx="360040" cy="2228123"/>
            <a:chOff x="2185965" y="3793165"/>
            <a:chExt cx="360040" cy="2228123"/>
          </a:xfrm>
        </p:grpSpPr>
        <p:sp>
          <p:nvSpPr>
            <p:cNvPr id="33" name="TextBox 32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5965" y="54980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714744" y="4071942"/>
            <a:ext cx="360040" cy="2228123"/>
            <a:chOff x="2185965" y="3793165"/>
            <a:chExt cx="360040" cy="2228123"/>
          </a:xfrm>
        </p:grpSpPr>
        <p:sp>
          <p:nvSpPr>
            <p:cNvPr id="38" name="TextBox 37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4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85965" y="54980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4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4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214942" y="4071942"/>
            <a:ext cx="714380" cy="2228123"/>
            <a:chOff x="2185965" y="3793165"/>
            <a:chExt cx="714380" cy="2228123"/>
          </a:xfrm>
        </p:grpSpPr>
        <p:sp>
          <p:nvSpPr>
            <p:cNvPr id="43" name="TextBox 42"/>
            <p:cNvSpPr txBox="1"/>
            <p:nvPr/>
          </p:nvSpPr>
          <p:spPr>
            <a:xfrm>
              <a:off x="2185965" y="4361466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85965" y="5498068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85965" y="3793165"/>
              <a:ext cx="6429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715140" y="4071942"/>
            <a:ext cx="714380" cy="2228123"/>
            <a:chOff x="2185965" y="3793165"/>
            <a:chExt cx="714380" cy="2228123"/>
          </a:xfrm>
        </p:grpSpPr>
        <p:sp>
          <p:nvSpPr>
            <p:cNvPr id="48" name="TextBox 47"/>
            <p:cNvSpPr txBox="1"/>
            <p:nvPr/>
          </p:nvSpPr>
          <p:spPr>
            <a:xfrm>
              <a:off x="2185965" y="4361466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40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85965" y="5498068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40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85965" y="3793165"/>
              <a:ext cx="6429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40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57" name="Прямая соединительная линия 56"/>
          <p:cNvCxnSpPr/>
          <p:nvPr/>
        </p:nvCxnSpPr>
        <p:spPr>
          <a:xfrm flipV="1">
            <a:off x="6858016" y="6072206"/>
            <a:ext cx="1080120" cy="47763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0206832">
            <a:off x="7360104" y="6211497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121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786182" y="357166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(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)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(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) = 1</a:t>
            </a:r>
          </a:p>
          <a:p>
            <a:r>
              <a:rPr lang="ru-RU" sz="2400" dirty="0" smtClean="0"/>
              <a:t>(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)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(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6</a:t>
            </a:r>
            <a:r>
              <a:rPr lang="ru-RU" sz="2400" dirty="0" smtClean="0"/>
              <a:t>) = 1</a:t>
            </a:r>
          </a:p>
          <a:p>
            <a:r>
              <a:rPr lang="ru-RU" sz="2400" dirty="0" smtClean="0"/>
              <a:t>(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6</a:t>
            </a:r>
            <a:r>
              <a:rPr lang="ru-RU" sz="2400" dirty="0" smtClean="0"/>
              <a:t>)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(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7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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429652" cy="2246769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Сколько различных решений имеет система логических уравнений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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 =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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4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 =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7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7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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8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 =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7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8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7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7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 =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y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 = 1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786058"/>
            <a:ext cx="809290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73" name="Рисунок 11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2143116"/>
            <a:ext cx="2780630" cy="2905136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2000240"/>
          <a:ext cx="3814148" cy="3771544"/>
        </p:xfrm>
        <a:graphic>
          <a:graphicData uri="http://schemas.openxmlformats.org/drawingml/2006/table">
            <a:tbl>
              <a:tblPr/>
              <a:tblGrid>
                <a:gridCol w="953537"/>
                <a:gridCol w="953537"/>
                <a:gridCol w="953537"/>
                <a:gridCol w="953537"/>
              </a:tblGrid>
              <a:tr h="47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х1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х2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х3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y1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500042"/>
            <a:ext cx="58579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664238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928802"/>
          <a:ext cx="2643206" cy="3143273"/>
        </p:xfrm>
        <a:graphic>
          <a:graphicData uri="http://schemas.openxmlformats.org/drawingml/2006/table">
            <a:tbl>
              <a:tblPr/>
              <a:tblGrid>
                <a:gridCol w="661593"/>
                <a:gridCol w="661593"/>
                <a:gridCol w="661593"/>
                <a:gridCol w="658427"/>
              </a:tblGrid>
              <a:tr h="57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x7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x8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y7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y8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2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90500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190500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190500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2000240"/>
            <a:ext cx="264320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2188044" cy="2286016"/>
          </a:xfrm>
          <a:prstGeom prst="rect">
            <a:avLst/>
          </a:prstGeom>
          <a:noFill/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8604"/>
            <a:ext cx="22145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143248"/>
          <a:ext cx="7358112" cy="2680716"/>
        </p:xfrm>
        <a:graphic>
          <a:graphicData uri="http://schemas.openxmlformats.org/drawingml/2006/table">
            <a:tbl>
              <a:tblPr/>
              <a:tblGrid>
                <a:gridCol w="817568"/>
                <a:gridCol w="817568"/>
                <a:gridCol w="817568"/>
                <a:gridCol w="817568"/>
                <a:gridCol w="817568"/>
                <a:gridCol w="817568"/>
                <a:gridCol w="817568"/>
                <a:gridCol w="817568"/>
                <a:gridCol w="817568"/>
              </a:tblGrid>
              <a:tr h="632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Уравнения 1-6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Уравнение 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Пара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000" b="1" i="1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i="1"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000" b="1" i="1" baseline="-25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7143768" y="5643578"/>
            <a:ext cx="1080120" cy="47763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20206832">
            <a:off x="7737227" y="57828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61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357166"/>
            <a:ext cx="4071966" cy="1323439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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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5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5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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 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85720" y="2214554"/>
            <a:ext cx="40719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 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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 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6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...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9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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10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 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11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12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3222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lang="ru-RU" b="1" baseline="-300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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z</a:t>
            </a:r>
            <a:r>
              <a:rPr lang="ru-RU" b="1" baseline="-30000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2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 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lang="ru-RU" b="1" baseline="-30000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3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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</a:t>
            </a:r>
            <a:r>
              <a:rPr lang="en-US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</a:t>
            </a:r>
            <a:r>
              <a:rPr lang="ru-RU" b="1" baseline="-30000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4</a:t>
            </a:r>
            <a:r>
              <a:rPr lang="ru-RU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)</a:t>
            </a:r>
            <a:endParaRPr lang="ru-RU" dirty="0"/>
          </a:p>
        </p:txBody>
      </p:sp>
      <p:graphicFrame>
        <p:nvGraphicFramePr>
          <p:cNvPr id="21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98278540"/>
              </p:ext>
            </p:extLst>
          </p:nvPr>
        </p:nvGraphicFramePr>
        <p:xfrm>
          <a:off x="4357686" y="142852"/>
          <a:ext cx="4214844" cy="669492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53711"/>
                <a:gridCol w="1053711"/>
                <a:gridCol w="1053711"/>
                <a:gridCol w="1053711"/>
              </a:tblGrid>
              <a:tr h="393819"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r>
                        <a:rPr lang="ru-RU" sz="1800" b="1" baseline="-250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r>
                        <a:rPr lang="ru-RU" sz="1800" b="1" baseline="-25000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r>
                        <a:rPr lang="ru-RU" sz="1800" b="1" baseline="-250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95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x</a:t>
                      </a:r>
                      <a:r>
                        <a:rPr lang="ru-RU" sz="1800" b="1" baseline="-25000" dirty="0" smtClean="0">
                          <a:effectLst/>
                        </a:rPr>
                        <a:t>4</a:t>
                      </a: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rowSpan="8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rowSpan="8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7500958" y="571480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00958" y="928670"/>
            <a:ext cx="1071570" cy="4286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500958" y="1357298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00958" y="2071678"/>
            <a:ext cx="1071570" cy="431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500958" y="2500306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500958" y="2857496"/>
            <a:ext cx="1080000" cy="431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00958" y="3714752"/>
            <a:ext cx="1071570" cy="431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500958" y="4143380"/>
            <a:ext cx="108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500958" y="4500570"/>
            <a:ext cx="1080000" cy="431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500958" y="6426562"/>
            <a:ext cx="1080000" cy="431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3794" name="Group 2"/>
          <p:cNvGrpSpPr>
            <a:grpSpLocks noChangeAspect="1"/>
          </p:cNvGrpSpPr>
          <p:nvPr/>
        </p:nvGrpSpPr>
        <p:grpSpPr bwMode="auto">
          <a:xfrm>
            <a:off x="1071537" y="1714488"/>
            <a:ext cx="3207531" cy="3643338"/>
            <a:chOff x="2567" y="6227"/>
            <a:chExt cx="2301" cy="2612"/>
          </a:xfrm>
        </p:grpSpPr>
        <p:sp>
          <p:nvSpPr>
            <p:cNvPr id="3381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567" y="6227"/>
              <a:ext cx="2301" cy="26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2567" y="6227"/>
              <a:ext cx="2301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           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8" name="Надпись 2"/>
            <p:cNvSpPr txBox="1">
              <a:spLocks noChangeArrowheads="1"/>
            </p:cNvSpPr>
            <p:nvPr/>
          </p:nvSpPr>
          <p:spPr bwMode="auto">
            <a:xfrm>
              <a:off x="2740" y="6490"/>
              <a:ext cx="334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7" name="Надпись 2"/>
            <p:cNvSpPr txBox="1">
              <a:spLocks noChangeArrowheads="1"/>
            </p:cNvSpPr>
            <p:nvPr/>
          </p:nvSpPr>
          <p:spPr bwMode="auto">
            <a:xfrm>
              <a:off x="4016" y="6490"/>
              <a:ext cx="335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00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6" name="Надпись 2"/>
            <p:cNvSpPr txBox="1">
              <a:spLocks noChangeArrowheads="1"/>
            </p:cNvSpPr>
            <p:nvPr/>
          </p:nvSpPr>
          <p:spPr bwMode="auto">
            <a:xfrm>
              <a:off x="2740" y="714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5" name="Надпись 2"/>
            <p:cNvSpPr txBox="1">
              <a:spLocks noChangeArrowheads="1"/>
            </p:cNvSpPr>
            <p:nvPr/>
          </p:nvSpPr>
          <p:spPr bwMode="auto">
            <a:xfrm>
              <a:off x="4016" y="7149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4" name="Надпись 2"/>
            <p:cNvSpPr txBox="1">
              <a:spLocks noChangeArrowheads="1"/>
            </p:cNvSpPr>
            <p:nvPr/>
          </p:nvSpPr>
          <p:spPr bwMode="auto">
            <a:xfrm>
              <a:off x="2740" y="781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3" name="Надпись 2"/>
            <p:cNvSpPr txBox="1">
              <a:spLocks noChangeArrowheads="1"/>
            </p:cNvSpPr>
            <p:nvPr/>
          </p:nvSpPr>
          <p:spPr bwMode="auto">
            <a:xfrm>
              <a:off x="4016" y="7819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2" name="Надпись 2"/>
            <p:cNvSpPr txBox="1">
              <a:spLocks noChangeArrowheads="1"/>
            </p:cNvSpPr>
            <p:nvPr/>
          </p:nvSpPr>
          <p:spPr bwMode="auto">
            <a:xfrm>
              <a:off x="2740" y="8447"/>
              <a:ext cx="334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1" name="Надпись 2"/>
            <p:cNvSpPr txBox="1">
              <a:spLocks noChangeArrowheads="1"/>
            </p:cNvSpPr>
            <p:nvPr/>
          </p:nvSpPr>
          <p:spPr bwMode="auto">
            <a:xfrm>
              <a:off x="4016" y="8447"/>
              <a:ext cx="335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0" name="AutoShape 8"/>
            <p:cNvSpPr>
              <a:spLocks noChangeShapeType="1"/>
            </p:cNvSpPr>
            <p:nvPr/>
          </p:nvSpPr>
          <p:spPr bwMode="auto">
            <a:xfrm>
              <a:off x="2992" y="6714"/>
              <a:ext cx="1024" cy="19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9" name="AutoShape 7"/>
            <p:cNvSpPr>
              <a:spLocks noChangeShapeType="1"/>
            </p:cNvSpPr>
            <p:nvPr/>
          </p:nvSpPr>
          <p:spPr bwMode="auto">
            <a:xfrm>
              <a:off x="2995" y="7343"/>
              <a:ext cx="1021" cy="12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8" name="AutoShape 6"/>
            <p:cNvSpPr>
              <a:spLocks noChangeShapeType="1"/>
            </p:cNvSpPr>
            <p:nvPr/>
          </p:nvSpPr>
          <p:spPr bwMode="auto">
            <a:xfrm flipV="1">
              <a:off x="2998" y="6880"/>
              <a:ext cx="1025" cy="1744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7" name="AutoShape 5"/>
            <p:cNvSpPr>
              <a:spLocks noChangeShapeType="1"/>
            </p:cNvSpPr>
            <p:nvPr/>
          </p:nvSpPr>
          <p:spPr bwMode="auto">
            <a:xfrm flipV="1">
              <a:off x="2998" y="7416"/>
              <a:ext cx="1025" cy="12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6" name="AutoShape 4"/>
            <p:cNvSpPr>
              <a:spLocks noChangeShapeType="1"/>
            </p:cNvSpPr>
            <p:nvPr/>
          </p:nvSpPr>
          <p:spPr bwMode="auto">
            <a:xfrm>
              <a:off x="2992" y="7975"/>
              <a:ext cx="971" cy="587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5" name="AutoShape 3"/>
            <p:cNvSpPr>
              <a:spLocks noChangeShapeType="1"/>
            </p:cNvSpPr>
            <p:nvPr/>
          </p:nvSpPr>
          <p:spPr bwMode="auto">
            <a:xfrm flipV="1">
              <a:off x="2975" y="8015"/>
              <a:ext cx="1041" cy="62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857225" y="357166"/>
            <a:ext cx="2452818" cy="2786082"/>
            <a:chOff x="2567" y="6227"/>
            <a:chExt cx="2301" cy="2612"/>
          </a:xfrm>
        </p:grpSpPr>
        <p:sp>
          <p:nvSpPr>
            <p:cNvPr id="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567" y="6227"/>
              <a:ext cx="2301" cy="26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2567" y="6227"/>
              <a:ext cx="2301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       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Z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Надпись 2"/>
            <p:cNvSpPr txBox="1">
              <a:spLocks noChangeArrowheads="1"/>
            </p:cNvSpPr>
            <p:nvPr/>
          </p:nvSpPr>
          <p:spPr bwMode="auto">
            <a:xfrm>
              <a:off x="2740" y="6490"/>
              <a:ext cx="334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Надпись 2"/>
            <p:cNvSpPr txBox="1">
              <a:spLocks noChangeArrowheads="1"/>
            </p:cNvSpPr>
            <p:nvPr/>
          </p:nvSpPr>
          <p:spPr bwMode="auto">
            <a:xfrm>
              <a:off x="4016" y="6490"/>
              <a:ext cx="335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00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Надпись 2"/>
            <p:cNvSpPr txBox="1">
              <a:spLocks noChangeArrowheads="1"/>
            </p:cNvSpPr>
            <p:nvPr/>
          </p:nvSpPr>
          <p:spPr bwMode="auto">
            <a:xfrm>
              <a:off x="2740" y="714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Надпись 2"/>
            <p:cNvSpPr txBox="1">
              <a:spLocks noChangeArrowheads="1"/>
            </p:cNvSpPr>
            <p:nvPr/>
          </p:nvSpPr>
          <p:spPr bwMode="auto">
            <a:xfrm>
              <a:off x="4016" y="7149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Надпись 2"/>
            <p:cNvSpPr txBox="1">
              <a:spLocks noChangeArrowheads="1"/>
            </p:cNvSpPr>
            <p:nvPr/>
          </p:nvSpPr>
          <p:spPr bwMode="auto">
            <a:xfrm>
              <a:off x="2740" y="7819"/>
              <a:ext cx="33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Надпись 2"/>
            <p:cNvSpPr txBox="1">
              <a:spLocks noChangeArrowheads="1"/>
            </p:cNvSpPr>
            <p:nvPr/>
          </p:nvSpPr>
          <p:spPr bwMode="auto">
            <a:xfrm>
              <a:off x="4016" y="7819"/>
              <a:ext cx="335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Надпись 2"/>
            <p:cNvSpPr txBox="1">
              <a:spLocks noChangeArrowheads="1"/>
            </p:cNvSpPr>
            <p:nvPr/>
          </p:nvSpPr>
          <p:spPr bwMode="auto">
            <a:xfrm>
              <a:off x="2740" y="8447"/>
              <a:ext cx="334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Надпись 2"/>
            <p:cNvSpPr txBox="1">
              <a:spLocks noChangeArrowheads="1"/>
            </p:cNvSpPr>
            <p:nvPr/>
          </p:nvSpPr>
          <p:spPr bwMode="auto">
            <a:xfrm>
              <a:off x="4016" y="8447"/>
              <a:ext cx="335" cy="3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8"/>
            <p:cNvSpPr>
              <a:spLocks noChangeShapeType="1"/>
            </p:cNvSpPr>
            <p:nvPr/>
          </p:nvSpPr>
          <p:spPr bwMode="auto">
            <a:xfrm>
              <a:off x="2992" y="6714"/>
              <a:ext cx="1024" cy="19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7"/>
            <p:cNvSpPr>
              <a:spLocks noChangeShapeType="1"/>
            </p:cNvSpPr>
            <p:nvPr/>
          </p:nvSpPr>
          <p:spPr bwMode="auto">
            <a:xfrm>
              <a:off x="2995" y="7343"/>
              <a:ext cx="1021" cy="128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6"/>
            <p:cNvSpPr>
              <a:spLocks noChangeShapeType="1"/>
            </p:cNvSpPr>
            <p:nvPr/>
          </p:nvSpPr>
          <p:spPr bwMode="auto">
            <a:xfrm flipV="1">
              <a:off x="2998" y="6880"/>
              <a:ext cx="1025" cy="1744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5"/>
            <p:cNvSpPr>
              <a:spLocks noChangeShapeType="1"/>
            </p:cNvSpPr>
            <p:nvPr/>
          </p:nvSpPr>
          <p:spPr bwMode="auto">
            <a:xfrm flipV="1">
              <a:off x="2998" y="7416"/>
              <a:ext cx="1025" cy="12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4"/>
            <p:cNvSpPr>
              <a:spLocks noChangeShapeType="1"/>
            </p:cNvSpPr>
            <p:nvPr/>
          </p:nvSpPr>
          <p:spPr bwMode="auto">
            <a:xfrm>
              <a:off x="2992" y="7975"/>
              <a:ext cx="971" cy="587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3"/>
            <p:cNvSpPr>
              <a:spLocks noChangeShapeType="1"/>
            </p:cNvSpPr>
            <p:nvPr/>
          </p:nvSpPr>
          <p:spPr bwMode="auto">
            <a:xfrm flipV="1">
              <a:off x="2975" y="8015"/>
              <a:ext cx="1041" cy="62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6878103"/>
              </p:ext>
            </p:extLst>
          </p:nvPr>
        </p:nvGraphicFramePr>
        <p:xfrm>
          <a:off x="214282" y="3071810"/>
          <a:ext cx="8143933" cy="328383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63419"/>
                <a:gridCol w="1163419"/>
                <a:gridCol w="1163419"/>
                <a:gridCol w="1163419"/>
                <a:gridCol w="1163419"/>
                <a:gridCol w="1163419"/>
                <a:gridCol w="1163419"/>
              </a:tblGrid>
              <a:tr h="593777">
                <a:tc rowSpan="2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Пара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пар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1</a:t>
                      </a:r>
                      <a:r>
                        <a:rPr lang="ru-RU" sz="1500" dirty="0">
                          <a:effectLst/>
                        </a:rPr>
                        <a:t>,</a:t>
                      </a:r>
                      <a:r>
                        <a:rPr lang="ru-RU" sz="1500" baseline="-25000" dirty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3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5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6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7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ru-RU" sz="1500" baseline="-25000" dirty="0" smtClean="0">
                          <a:effectLst/>
                        </a:rPr>
                        <a:t>8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en-US" sz="1500" baseline="-25000" dirty="0" smtClean="0">
                          <a:effectLst/>
                        </a:rPr>
                        <a:t>9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en-US" sz="1500" baseline="-25000" dirty="0" smtClean="0">
                          <a:effectLst/>
                        </a:rPr>
                        <a:t>10</a:t>
                      </a:r>
                      <a:endParaRPr lang="ru-RU" sz="15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en-US" sz="1500" baseline="-25000" dirty="0" smtClean="0">
                          <a:effectLst/>
                        </a:rPr>
                        <a:t>11</a:t>
                      </a:r>
                      <a:r>
                        <a:rPr lang="ru-RU" sz="1500" dirty="0" smtClean="0">
                          <a:effectLst/>
                        </a:rPr>
                        <a:t>,</a:t>
                      </a:r>
                      <a:r>
                        <a:rPr lang="ru-RU" sz="1500" baseline="-2500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z</a:t>
                      </a:r>
                      <a:r>
                        <a:rPr lang="en-US" sz="1500" baseline="-25000" dirty="0" smtClean="0">
                          <a:effectLst/>
                        </a:rPr>
                        <a:t>12</a:t>
                      </a:r>
                      <a:endParaRPr lang="ru-RU" sz="15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93777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  <a:tr h="575251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01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  <a:tr h="593777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  <a:tr h="593777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2928926" y="4071942"/>
            <a:ext cx="360040" cy="2228123"/>
            <a:chOff x="2185965" y="3793165"/>
            <a:chExt cx="360040" cy="2228123"/>
          </a:xfrm>
        </p:grpSpPr>
        <p:sp>
          <p:nvSpPr>
            <p:cNvPr id="22" name="TextBox 21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85965" y="54980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1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071934" y="4071942"/>
            <a:ext cx="360040" cy="2228123"/>
            <a:chOff x="2185965" y="3793165"/>
            <a:chExt cx="360040" cy="2228123"/>
          </a:xfrm>
        </p:grpSpPr>
        <p:sp>
          <p:nvSpPr>
            <p:cNvPr id="27" name="TextBox 26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85965" y="54980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286380" y="4143380"/>
            <a:ext cx="360040" cy="2228123"/>
            <a:chOff x="2185965" y="3793165"/>
            <a:chExt cx="360040" cy="2228123"/>
          </a:xfrm>
        </p:grpSpPr>
        <p:sp>
          <p:nvSpPr>
            <p:cNvPr id="32" name="TextBox 31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85965" y="54980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3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6429388" y="4071942"/>
            <a:ext cx="360040" cy="2228123"/>
            <a:chOff x="2185965" y="3793165"/>
            <a:chExt cx="360040" cy="2228123"/>
          </a:xfrm>
        </p:grpSpPr>
        <p:sp>
          <p:nvSpPr>
            <p:cNvPr id="37" name="TextBox 36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85965" y="54980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572396" y="4071942"/>
            <a:ext cx="642942" cy="2228123"/>
            <a:chOff x="2185965" y="3793165"/>
            <a:chExt cx="642942" cy="2228123"/>
          </a:xfrm>
        </p:grpSpPr>
        <p:sp>
          <p:nvSpPr>
            <p:cNvPr id="42" name="TextBox 41"/>
            <p:cNvSpPr txBox="1"/>
            <p:nvPr/>
          </p:nvSpPr>
          <p:spPr>
            <a:xfrm>
              <a:off x="2185965" y="436146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85965" y="5498068"/>
              <a:ext cx="6429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27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85965" y="4929767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85965" y="3793165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9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 flipV="1">
            <a:off x="7286644" y="5951762"/>
            <a:ext cx="1080120" cy="47763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206832">
            <a:off x="7668248" y="62114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5</a:t>
            </a:r>
            <a:r>
              <a:rPr lang="en-US" sz="2800" dirty="0" smtClean="0">
                <a:solidFill>
                  <a:srgbClr val="002060"/>
                </a:solidFill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9E8EC876C4F094AB13C8D5F2409FAFB" ma:contentTypeVersion="1" ma:contentTypeDescription="Создание документа." ma:contentTypeScope="" ma:versionID="898a2fe1f5c41588e983f742e3f32676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C87D6D-F035-4F6E-B0BB-9776A7F72083}"/>
</file>

<file path=customXml/itemProps2.xml><?xml version="1.0" encoding="utf-8"?>
<ds:datastoreItem xmlns:ds="http://schemas.openxmlformats.org/officeDocument/2006/customXml" ds:itemID="{89BEE1E1-FDA4-4CFA-9324-74BD9143527B}"/>
</file>

<file path=customXml/itemProps3.xml><?xml version="1.0" encoding="utf-8"?>
<ds:datastoreItem xmlns:ds="http://schemas.openxmlformats.org/officeDocument/2006/customXml" ds:itemID="{FB7D7D64-85C4-44AD-BE6F-F7A1EC350AE5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895</TotalTime>
  <Words>697</Words>
  <Application>Microsoft Office PowerPoint</Application>
  <PresentationFormat>Экран (4:3)</PresentationFormat>
  <Paragraphs>286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3 часть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Задания для тренировки</vt:lpstr>
    </vt:vector>
  </TitlesOfParts>
  <Company>Licey111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логических уравнений</dc:title>
  <dc:creator>Мирончик Елена Александровна</dc:creator>
  <cp:lastModifiedBy>User</cp:lastModifiedBy>
  <cp:revision>87</cp:revision>
  <dcterms:created xsi:type="dcterms:W3CDTF">2012-03-02T09:46:15Z</dcterms:created>
  <dcterms:modified xsi:type="dcterms:W3CDTF">2016-03-17T19:54:56Z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0x01010069E8EC876C4F094AB13C8D5F2409FAFB</vt:lpwstr>
  </property>
</Properties>
</file>