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layout1.xml" ContentType="application/vnd.openxmlformats-officedocument.drawingml.diagramLayou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diagrams/drawing1.xml" ContentType="application/vnd.ms-office.drawingml.diagramDrawing+xml"/>
  <Override PartName="/ppt/charts/style3.xml" ContentType="application/vnd.ms-office.chartstyle+xml"/>
  <Override PartName="/ppt/diagrams/colors1.xml" ContentType="application/vnd.openxmlformats-officedocument.drawingml.diagramColors+xml"/>
  <Override PartName="/ppt/charts/colors3.xml" ContentType="application/vnd.ms-office.chartcolorstyle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9" r:id="rId4"/>
    <p:sldId id="291" r:id="rId5"/>
    <p:sldId id="288" r:id="rId6"/>
    <p:sldId id="290" r:id="rId7"/>
    <p:sldId id="28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Математика (проф)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2133</c:v>
                </c:pt>
                <c:pt idx="1">
                  <c:v>2016</c:v>
                </c:pt>
                <c:pt idx="2">
                  <c:v>1996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24-4C46-84A2-A0044B9BC2A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физика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676</c:v>
                </c:pt>
                <c:pt idx="1">
                  <c:v>633</c:v>
                </c:pt>
                <c:pt idx="2">
                  <c:v>573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24-4C46-84A2-A0044B9BC2A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209</c:v>
                </c:pt>
                <c:pt idx="1">
                  <c:v>235</c:v>
                </c:pt>
                <c:pt idx="2">
                  <c:v>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24-4C46-84A2-A0044B9BC2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110328"/>
        <c:axId val="277102880"/>
      </c:barChart>
      <c:catAx>
        <c:axId val="277110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102880"/>
        <c:crosses val="autoZero"/>
        <c:auto val="1"/>
        <c:lblAlgn val="ctr"/>
        <c:lblOffset val="100"/>
        <c:noMultiLvlLbl val="0"/>
      </c:catAx>
      <c:valAx>
        <c:axId val="27710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110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Средний балл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2944323988486958E-2"/>
          <c:y val="0.12268525221437637"/>
          <c:w val="0.94417322834645667"/>
          <c:h val="0.633028737547680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Прикладная математика и информатика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175</c:v>
                </c:pt>
                <c:pt idx="1">
                  <c:v>157</c:v>
                </c:pt>
                <c:pt idx="2">
                  <c:v>173.5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8C-432E-A6AD-99D6FA32FE5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Информатика и вычислительная техника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168</c:v>
                </c:pt>
                <c:pt idx="1">
                  <c:v>163</c:v>
                </c:pt>
                <c:pt idx="2">
                  <c:v>191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8C-432E-A6AD-99D6FA32FE54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Информационные системы и технологии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204</c:v>
                </c:pt>
                <c:pt idx="1">
                  <c:v>193</c:v>
                </c:pt>
                <c:pt idx="2">
                  <c:v>210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38C-432E-A6AD-99D6FA32FE54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Информационная безопасность (ф)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187</c:v>
                </c:pt>
                <c:pt idx="1">
                  <c:v>180</c:v>
                </c:pt>
                <c:pt idx="2">
                  <c:v>170.5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38C-432E-A6AD-99D6FA32FE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103664"/>
        <c:axId val="277104840"/>
      </c:barChart>
      <c:catAx>
        <c:axId val="27710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104840"/>
        <c:crosses val="autoZero"/>
        <c:auto val="1"/>
        <c:lblAlgn val="ctr"/>
        <c:lblOffset val="100"/>
        <c:noMultiLvlLbl val="0"/>
      </c:catAx>
      <c:valAx>
        <c:axId val="277104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10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01601430256003"/>
          <c:y val="0.83969558937895794"/>
          <c:w val="0.71796797139488011"/>
          <c:h val="0.15453036082410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Проходной балл</a:t>
            </a:r>
          </a:p>
        </c:rich>
      </c:tx>
      <c:layout>
        <c:manualLayout>
          <c:xMode val="edge"/>
          <c:yMode val="edge"/>
          <c:x val="0.4095732055232226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2944323988486952E-2"/>
          <c:y val="8.7411275290399812E-2"/>
          <c:w val="0.94417322834645667"/>
          <c:h val="0.66830259600785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Прикладная математика и информатика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1">
                  <c:v>139</c:v>
                </c:pt>
                <c:pt idx="2">
                  <c:v>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36-4C38-AFC7-6F28E05726E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Информатика и вычислительная техника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140</c:v>
                </c:pt>
                <c:pt idx="1">
                  <c:v>150</c:v>
                </c:pt>
                <c:pt idx="2">
                  <c:v>174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36-4C38-AFC7-6F28E05726E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Информационные системы и технологии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163</c:v>
                </c:pt>
                <c:pt idx="1">
                  <c:v>168</c:v>
                </c:pt>
                <c:pt idx="2">
                  <c:v>185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936-4C38-AFC7-6F28E05726EB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Информационная безопасность (ф)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Лист1!$B$1:$D$1</c:f>
              <c:strCach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149</c:v>
                </c:pt>
                <c:pt idx="1">
                  <c:v>138</c:v>
                </c:pt>
                <c:pt idx="2">
                  <c:v>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936-4C38-AFC7-6F28E05726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7106408"/>
        <c:axId val="277104448"/>
      </c:barChart>
      <c:catAx>
        <c:axId val="27710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104448"/>
        <c:crosses val="autoZero"/>
        <c:auto val="1"/>
        <c:lblAlgn val="ctr"/>
        <c:lblOffset val="100"/>
        <c:noMultiLvlLbl val="0"/>
      </c:catAx>
      <c:valAx>
        <c:axId val="27710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106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13356663750361"/>
          <c:y val="0.84361490698564368"/>
          <c:w val="0.78882143355269019"/>
          <c:h val="0.15453036082410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77DFF-5481-45CD-AC58-45636370E06A}" type="doc">
      <dgm:prSet loTypeId="urn:microsoft.com/office/officeart/2005/8/layout/hProcess6" loCatId="process" qsTypeId="urn:microsoft.com/office/officeart/2005/8/quickstyle/3d2#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45E117-097C-4872-9350-78FDCE074AA9}">
      <dgm:prSet phldrT="[Текст]"/>
      <dgm:spPr/>
      <dgm:t>
        <a:bodyPr/>
        <a:lstStyle/>
        <a:p>
          <a:r>
            <a:rPr lang="ru-RU" dirty="0"/>
            <a:t>1 курс</a:t>
          </a:r>
        </a:p>
      </dgm:t>
    </dgm:pt>
    <dgm:pt modelId="{1855A20F-7B07-4333-8EE4-5D4372A061C9}" type="parTrans" cxnId="{9ED0AF31-EB29-40AA-A86A-44CE92295D64}">
      <dgm:prSet/>
      <dgm:spPr/>
      <dgm:t>
        <a:bodyPr/>
        <a:lstStyle/>
        <a:p>
          <a:endParaRPr lang="ru-RU"/>
        </a:p>
      </dgm:t>
    </dgm:pt>
    <dgm:pt modelId="{C264B013-D90E-4201-ABCC-0A63E1B9CA47}" type="sibTrans" cxnId="{9ED0AF31-EB29-40AA-A86A-44CE92295D64}">
      <dgm:prSet/>
      <dgm:spPr/>
      <dgm:t>
        <a:bodyPr/>
        <a:lstStyle/>
        <a:p>
          <a:endParaRPr lang="ru-RU"/>
        </a:p>
      </dgm:t>
    </dgm:pt>
    <dgm:pt modelId="{8E95DCA0-FCBC-434D-82BB-07D45181AEEE}">
      <dgm:prSet phldrT="[Текст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sz="1400" dirty="0"/>
            <a:t>Ничего не понимаю.. </a:t>
          </a:r>
        </a:p>
      </dgm:t>
    </dgm:pt>
    <dgm:pt modelId="{762EB924-302A-4BFE-AC11-68C31E1D5DFE}" type="parTrans" cxnId="{0EFC4773-9A9E-461D-87AC-775A8486A10F}">
      <dgm:prSet/>
      <dgm:spPr/>
      <dgm:t>
        <a:bodyPr/>
        <a:lstStyle/>
        <a:p>
          <a:endParaRPr lang="ru-RU"/>
        </a:p>
      </dgm:t>
    </dgm:pt>
    <dgm:pt modelId="{AF5FF198-1F66-45CC-8E04-CEDD7E264600}" type="sibTrans" cxnId="{0EFC4773-9A9E-461D-87AC-775A8486A10F}">
      <dgm:prSet/>
      <dgm:spPr/>
      <dgm:t>
        <a:bodyPr/>
        <a:lstStyle/>
        <a:p>
          <a:endParaRPr lang="ru-RU"/>
        </a:p>
      </dgm:t>
    </dgm:pt>
    <dgm:pt modelId="{D3F6F7E9-E0A4-4E9D-A2D8-36344D111D7F}">
      <dgm:prSet phldrT="[Текст]"/>
      <dgm:spPr/>
      <dgm:t>
        <a:bodyPr/>
        <a:lstStyle/>
        <a:p>
          <a:r>
            <a:rPr lang="ru-RU" dirty="0"/>
            <a:t>2 курс</a:t>
          </a:r>
        </a:p>
      </dgm:t>
    </dgm:pt>
    <dgm:pt modelId="{43E311F3-9FB1-4DAB-AC32-6559365E6019}" type="parTrans" cxnId="{B440B4BE-7FB5-49D7-A48A-6A7462D01EBA}">
      <dgm:prSet/>
      <dgm:spPr/>
      <dgm:t>
        <a:bodyPr/>
        <a:lstStyle/>
        <a:p>
          <a:endParaRPr lang="ru-RU"/>
        </a:p>
      </dgm:t>
    </dgm:pt>
    <dgm:pt modelId="{9C8B3455-B948-4B04-8EB4-B4204E2B5039}" type="sibTrans" cxnId="{B440B4BE-7FB5-49D7-A48A-6A7462D01EBA}">
      <dgm:prSet/>
      <dgm:spPr/>
      <dgm:t>
        <a:bodyPr/>
        <a:lstStyle/>
        <a:p>
          <a:endParaRPr lang="ru-RU"/>
        </a:p>
      </dgm:t>
    </dgm:pt>
    <dgm:pt modelId="{D0D62D21-D204-41FF-927F-160F10E0D143}">
      <dgm:prSet phldrT="[Текст]" custT="1"/>
      <dgm:spPr/>
      <dgm:t>
        <a:bodyPr/>
        <a:lstStyle/>
        <a:p>
          <a:r>
            <a:rPr lang="ru-RU" sz="1400" dirty="0"/>
            <a:t>Ничего не понимаю</a:t>
          </a:r>
        </a:p>
      </dgm:t>
    </dgm:pt>
    <dgm:pt modelId="{8DF63934-B348-4F33-AA87-0F57A0000489}" type="parTrans" cxnId="{26415A7F-926E-48A1-96AF-9C9BA2740687}">
      <dgm:prSet/>
      <dgm:spPr/>
      <dgm:t>
        <a:bodyPr/>
        <a:lstStyle/>
        <a:p>
          <a:endParaRPr lang="ru-RU"/>
        </a:p>
      </dgm:t>
    </dgm:pt>
    <dgm:pt modelId="{6253F1A2-3D46-441A-AA0C-163D06F234AE}" type="sibTrans" cxnId="{26415A7F-926E-48A1-96AF-9C9BA2740687}">
      <dgm:prSet/>
      <dgm:spPr/>
      <dgm:t>
        <a:bodyPr/>
        <a:lstStyle/>
        <a:p>
          <a:endParaRPr lang="ru-RU"/>
        </a:p>
      </dgm:t>
    </dgm:pt>
    <dgm:pt modelId="{7675293A-5BD4-4155-9683-75D8D79E3A7F}">
      <dgm:prSet phldrT="[Текст]" custT="1"/>
      <dgm:spPr/>
      <dgm:t>
        <a:bodyPr/>
        <a:lstStyle/>
        <a:p>
          <a:r>
            <a:rPr lang="ru-RU" sz="1400" dirty="0"/>
            <a:t>Учат не тому</a:t>
          </a:r>
        </a:p>
      </dgm:t>
    </dgm:pt>
    <dgm:pt modelId="{1BA2BBF1-A5A7-486D-A583-23CB504501F4}" type="parTrans" cxnId="{E57BA04A-F75C-4A59-87E2-82CB7D471799}">
      <dgm:prSet/>
      <dgm:spPr/>
      <dgm:t>
        <a:bodyPr/>
        <a:lstStyle/>
        <a:p>
          <a:endParaRPr lang="ru-RU"/>
        </a:p>
      </dgm:t>
    </dgm:pt>
    <dgm:pt modelId="{2C42F807-DCB3-4C20-BD92-9044819D0C46}" type="sibTrans" cxnId="{E57BA04A-F75C-4A59-87E2-82CB7D471799}">
      <dgm:prSet/>
      <dgm:spPr/>
      <dgm:t>
        <a:bodyPr/>
        <a:lstStyle/>
        <a:p>
          <a:endParaRPr lang="ru-RU"/>
        </a:p>
      </dgm:t>
    </dgm:pt>
    <dgm:pt modelId="{FE2570E6-EB07-4419-8D7D-3586D9F08B1B}">
      <dgm:prSet phldrT="[Текст]"/>
      <dgm:spPr/>
      <dgm:t>
        <a:bodyPr/>
        <a:lstStyle/>
        <a:p>
          <a:r>
            <a:rPr lang="ru-RU" dirty="0"/>
            <a:t>3 курс</a:t>
          </a:r>
        </a:p>
      </dgm:t>
    </dgm:pt>
    <dgm:pt modelId="{A46A4D19-9EE2-4464-AF65-4FF0F8028885}" type="parTrans" cxnId="{AD34B617-E13F-41C0-B1DF-FC497AE7DCA0}">
      <dgm:prSet/>
      <dgm:spPr/>
      <dgm:t>
        <a:bodyPr/>
        <a:lstStyle/>
        <a:p>
          <a:endParaRPr lang="ru-RU"/>
        </a:p>
      </dgm:t>
    </dgm:pt>
    <dgm:pt modelId="{3DC1D29F-A56E-49A6-BDEB-C40948AD1C6C}" type="sibTrans" cxnId="{AD34B617-E13F-41C0-B1DF-FC497AE7DCA0}">
      <dgm:prSet/>
      <dgm:spPr/>
      <dgm:t>
        <a:bodyPr/>
        <a:lstStyle/>
        <a:p>
          <a:endParaRPr lang="ru-RU"/>
        </a:p>
      </dgm:t>
    </dgm:pt>
    <dgm:pt modelId="{7CA855E4-22C3-4E25-995C-1FF5CE7A48BE}">
      <dgm:prSet phldrT="[Текст]" custT="1"/>
      <dgm:spPr/>
      <dgm:t>
        <a:bodyPr/>
        <a:lstStyle/>
        <a:p>
          <a:r>
            <a:rPr lang="ru-RU" sz="1400" dirty="0"/>
            <a:t>Я все умею</a:t>
          </a:r>
        </a:p>
      </dgm:t>
    </dgm:pt>
    <dgm:pt modelId="{FAB97D6C-F256-4FC9-847A-E1FBFD45E95A}" type="parTrans" cxnId="{3D2BE3FF-A6D4-4F4C-BC4F-5956F683368C}">
      <dgm:prSet/>
      <dgm:spPr/>
      <dgm:t>
        <a:bodyPr/>
        <a:lstStyle/>
        <a:p>
          <a:endParaRPr lang="ru-RU"/>
        </a:p>
      </dgm:t>
    </dgm:pt>
    <dgm:pt modelId="{34D7F3AD-DF47-41E7-AC77-CA0D12759D76}" type="sibTrans" cxnId="{3D2BE3FF-A6D4-4F4C-BC4F-5956F683368C}">
      <dgm:prSet/>
      <dgm:spPr/>
      <dgm:t>
        <a:bodyPr/>
        <a:lstStyle/>
        <a:p>
          <a:endParaRPr lang="ru-RU"/>
        </a:p>
      </dgm:t>
    </dgm:pt>
    <dgm:pt modelId="{719308F8-5AED-4CF7-B6D5-5A599268F6F5}">
      <dgm:prSet phldrT="[Текст]" custT="1"/>
      <dgm:spPr/>
      <dgm:t>
        <a:bodyPr/>
        <a:lstStyle/>
        <a:p>
          <a:r>
            <a:rPr lang="ru-RU" sz="1400" dirty="0"/>
            <a:t>Работаю по специальности</a:t>
          </a:r>
        </a:p>
      </dgm:t>
    </dgm:pt>
    <dgm:pt modelId="{FC8E7C86-0ACE-455B-93A4-9E936584D041}" type="parTrans" cxnId="{A9B81D86-BB66-42BB-BE36-28F20BE7EFCB}">
      <dgm:prSet/>
      <dgm:spPr/>
      <dgm:t>
        <a:bodyPr/>
        <a:lstStyle/>
        <a:p>
          <a:endParaRPr lang="ru-RU"/>
        </a:p>
      </dgm:t>
    </dgm:pt>
    <dgm:pt modelId="{68B4F71A-DC85-4483-98BD-A89E2229800F}" type="sibTrans" cxnId="{A9B81D86-BB66-42BB-BE36-28F20BE7EFCB}">
      <dgm:prSet/>
      <dgm:spPr/>
      <dgm:t>
        <a:bodyPr/>
        <a:lstStyle/>
        <a:p>
          <a:endParaRPr lang="ru-RU"/>
        </a:p>
      </dgm:t>
    </dgm:pt>
    <dgm:pt modelId="{299B5B8A-A463-4292-B029-B7074E2FBA1A}">
      <dgm:prSet phldrT="[Текст]"/>
      <dgm:spPr/>
      <dgm:t>
        <a:bodyPr/>
        <a:lstStyle/>
        <a:p>
          <a:r>
            <a:rPr lang="ru-RU" dirty="0"/>
            <a:t>4 курс</a:t>
          </a:r>
        </a:p>
      </dgm:t>
    </dgm:pt>
    <dgm:pt modelId="{07C8A741-CC58-439B-8AD8-33C8EDDFC8D3}" type="parTrans" cxnId="{930E96C9-E301-4639-9859-8759A858E38D}">
      <dgm:prSet/>
      <dgm:spPr/>
      <dgm:t>
        <a:bodyPr/>
        <a:lstStyle/>
        <a:p>
          <a:endParaRPr lang="ru-RU"/>
        </a:p>
      </dgm:t>
    </dgm:pt>
    <dgm:pt modelId="{6A291712-D32B-4787-BB80-9DD7E758CC26}" type="sibTrans" cxnId="{930E96C9-E301-4639-9859-8759A858E38D}">
      <dgm:prSet/>
      <dgm:spPr/>
      <dgm:t>
        <a:bodyPr/>
        <a:lstStyle/>
        <a:p>
          <a:endParaRPr lang="ru-RU"/>
        </a:p>
      </dgm:t>
    </dgm:pt>
    <dgm:pt modelId="{F0FF57EF-BBAF-4D20-B18E-DFCF1D1BF15A}">
      <dgm:prSet phldrT="[Текст]" custT="1"/>
      <dgm:spPr/>
      <dgm:t>
        <a:bodyPr/>
        <a:lstStyle/>
        <a:p>
          <a:r>
            <a:rPr lang="ru-RU" sz="1400" dirty="0"/>
            <a:t>Работаю</a:t>
          </a:r>
        </a:p>
      </dgm:t>
    </dgm:pt>
    <dgm:pt modelId="{844DD167-9D76-48C4-B59F-45F7C3C117C4}" type="parTrans" cxnId="{9D48A211-9D87-453D-BE79-73ABD6353113}">
      <dgm:prSet/>
      <dgm:spPr/>
      <dgm:t>
        <a:bodyPr/>
        <a:lstStyle/>
        <a:p>
          <a:endParaRPr lang="ru-RU"/>
        </a:p>
      </dgm:t>
    </dgm:pt>
    <dgm:pt modelId="{2F76DD8A-C387-49CA-9DE2-9419516CCB7D}" type="sibTrans" cxnId="{9D48A211-9D87-453D-BE79-73ABD6353113}">
      <dgm:prSet/>
      <dgm:spPr/>
      <dgm:t>
        <a:bodyPr/>
        <a:lstStyle/>
        <a:p>
          <a:endParaRPr lang="ru-RU"/>
        </a:p>
      </dgm:t>
    </dgm:pt>
    <dgm:pt modelId="{C7AE40ED-E123-4417-B2F2-1A154F39935D}">
      <dgm:prSet phldrT="[Текст]" custT="1"/>
      <dgm:spPr/>
      <dgm:t>
        <a:bodyPr/>
        <a:lstStyle/>
        <a:p>
          <a:r>
            <a:rPr lang="ru-RU" sz="1400" dirty="0"/>
            <a:t>Учиться не надо</a:t>
          </a:r>
        </a:p>
      </dgm:t>
    </dgm:pt>
    <dgm:pt modelId="{65253734-9846-442F-94E7-9F44100B8531}" type="parTrans" cxnId="{A48A62D6-6F27-4DEA-8E7D-27DFFFFB9D2F}">
      <dgm:prSet/>
      <dgm:spPr/>
      <dgm:t>
        <a:bodyPr/>
        <a:lstStyle/>
        <a:p>
          <a:endParaRPr lang="ru-RU"/>
        </a:p>
      </dgm:t>
    </dgm:pt>
    <dgm:pt modelId="{391E16C8-91F9-4F1B-AB1A-165698CB7B22}" type="sibTrans" cxnId="{A48A62D6-6F27-4DEA-8E7D-27DFFFFB9D2F}">
      <dgm:prSet/>
      <dgm:spPr/>
      <dgm:t>
        <a:bodyPr/>
        <a:lstStyle/>
        <a:p>
          <a:endParaRPr lang="ru-RU"/>
        </a:p>
      </dgm:t>
    </dgm:pt>
    <dgm:pt modelId="{3081D09E-D882-40F1-B579-F55CC91818A5}" type="pres">
      <dgm:prSet presAssocID="{B3477DFF-5481-45CD-AC58-45636370E06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29CC3F-90F8-4F29-9454-9A6ED7444509}" type="pres">
      <dgm:prSet presAssocID="{0645E117-097C-4872-9350-78FDCE074AA9}" presName="compNode" presStyleCnt="0"/>
      <dgm:spPr/>
    </dgm:pt>
    <dgm:pt modelId="{82C772F7-E497-4D40-BD72-7689D0D79D6B}" type="pres">
      <dgm:prSet presAssocID="{0645E117-097C-4872-9350-78FDCE074AA9}" presName="noGeometry" presStyleCnt="0"/>
      <dgm:spPr/>
    </dgm:pt>
    <dgm:pt modelId="{7DB5012E-10A1-4DCF-A558-FBB959AB3679}" type="pres">
      <dgm:prSet presAssocID="{0645E117-097C-4872-9350-78FDCE074AA9}" presName="childTextVisible" presStyleLbl="bgAccFollowNode1" presStyleIdx="0" presStyleCnt="4" custScaleX="116625" custLinFactNeighborX="9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3BA90-9D6A-4919-A274-F9165960DE9A}" type="pres">
      <dgm:prSet presAssocID="{0645E117-097C-4872-9350-78FDCE074AA9}" presName="childTextHidden" presStyleLbl="bgAccFollowNode1" presStyleIdx="0" presStyleCnt="4"/>
      <dgm:spPr/>
      <dgm:t>
        <a:bodyPr/>
        <a:lstStyle/>
        <a:p>
          <a:endParaRPr lang="ru-RU"/>
        </a:p>
      </dgm:t>
    </dgm:pt>
    <dgm:pt modelId="{158C7FAD-91D4-4B89-B13F-6D73C1174B8D}" type="pres">
      <dgm:prSet presAssocID="{0645E117-097C-4872-9350-78FDCE074AA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04BBA-D5D6-4AAD-926D-2C72B2349330}" type="pres">
      <dgm:prSet presAssocID="{0645E117-097C-4872-9350-78FDCE074AA9}" presName="aSpace" presStyleCnt="0"/>
      <dgm:spPr/>
    </dgm:pt>
    <dgm:pt modelId="{D68C727E-A34C-4C89-A1EF-B5BB44CDD6BE}" type="pres">
      <dgm:prSet presAssocID="{D3F6F7E9-E0A4-4E9D-A2D8-36344D111D7F}" presName="compNode" presStyleCnt="0"/>
      <dgm:spPr/>
    </dgm:pt>
    <dgm:pt modelId="{494434DD-EBBA-44D8-889E-E779D18FFAE3}" type="pres">
      <dgm:prSet presAssocID="{D3F6F7E9-E0A4-4E9D-A2D8-36344D111D7F}" presName="noGeometry" presStyleCnt="0"/>
      <dgm:spPr/>
    </dgm:pt>
    <dgm:pt modelId="{BDAA007C-D194-4993-83B0-DB1B981B3E17}" type="pres">
      <dgm:prSet presAssocID="{D3F6F7E9-E0A4-4E9D-A2D8-36344D111D7F}" presName="childTextVisible" presStyleLbl="bgAccFollowNode1" presStyleIdx="1" presStyleCnt="4" custScaleX="1297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94791-34DC-45F8-9AB0-12B216A1D37F}" type="pres">
      <dgm:prSet presAssocID="{D3F6F7E9-E0A4-4E9D-A2D8-36344D111D7F}" presName="childTextHidden" presStyleLbl="bgAccFollowNode1" presStyleIdx="1" presStyleCnt="4"/>
      <dgm:spPr/>
      <dgm:t>
        <a:bodyPr/>
        <a:lstStyle/>
        <a:p>
          <a:endParaRPr lang="ru-RU"/>
        </a:p>
      </dgm:t>
    </dgm:pt>
    <dgm:pt modelId="{B1198769-AA11-42F8-ADB0-842C85D30DDE}" type="pres">
      <dgm:prSet presAssocID="{D3F6F7E9-E0A4-4E9D-A2D8-36344D111D7F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A688C-AD11-4ED9-822E-59CDE1D2F379}" type="pres">
      <dgm:prSet presAssocID="{D3F6F7E9-E0A4-4E9D-A2D8-36344D111D7F}" presName="aSpace" presStyleCnt="0"/>
      <dgm:spPr/>
    </dgm:pt>
    <dgm:pt modelId="{954CCE11-048A-4F34-94A7-E03D45541FB4}" type="pres">
      <dgm:prSet presAssocID="{FE2570E6-EB07-4419-8D7D-3586D9F08B1B}" presName="compNode" presStyleCnt="0"/>
      <dgm:spPr/>
    </dgm:pt>
    <dgm:pt modelId="{606DDDE0-E0BF-46D0-AE39-45AD6302758D}" type="pres">
      <dgm:prSet presAssocID="{FE2570E6-EB07-4419-8D7D-3586D9F08B1B}" presName="noGeometry" presStyleCnt="0"/>
      <dgm:spPr/>
    </dgm:pt>
    <dgm:pt modelId="{42BFFA78-7EEB-4521-87F0-5EC24C4618E8}" type="pres">
      <dgm:prSet presAssocID="{FE2570E6-EB07-4419-8D7D-3586D9F08B1B}" presName="childTextVisible" presStyleLbl="bgAccFollowNode1" presStyleIdx="2" presStyleCnt="4" custScaleX="145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DDC66-F933-42C3-9008-DF81F308D27F}" type="pres">
      <dgm:prSet presAssocID="{FE2570E6-EB07-4419-8D7D-3586D9F08B1B}" presName="childTextHidden" presStyleLbl="bgAccFollowNode1" presStyleIdx="2" presStyleCnt="4"/>
      <dgm:spPr/>
      <dgm:t>
        <a:bodyPr/>
        <a:lstStyle/>
        <a:p>
          <a:endParaRPr lang="ru-RU"/>
        </a:p>
      </dgm:t>
    </dgm:pt>
    <dgm:pt modelId="{301C008E-C354-4BBF-81DE-E18604C992A3}" type="pres">
      <dgm:prSet presAssocID="{FE2570E6-EB07-4419-8D7D-3586D9F08B1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96590-4CBE-49A5-BDD0-6B173859C862}" type="pres">
      <dgm:prSet presAssocID="{FE2570E6-EB07-4419-8D7D-3586D9F08B1B}" presName="aSpace" presStyleCnt="0"/>
      <dgm:spPr/>
    </dgm:pt>
    <dgm:pt modelId="{01D22293-DCDC-4924-B891-0BCD2D9AB0A6}" type="pres">
      <dgm:prSet presAssocID="{299B5B8A-A463-4292-B029-B7074E2FBA1A}" presName="compNode" presStyleCnt="0"/>
      <dgm:spPr/>
    </dgm:pt>
    <dgm:pt modelId="{1C9272C1-9088-4F21-BC15-14408243C109}" type="pres">
      <dgm:prSet presAssocID="{299B5B8A-A463-4292-B029-B7074E2FBA1A}" presName="noGeometry" presStyleCnt="0"/>
      <dgm:spPr/>
    </dgm:pt>
    <dgm:pt modelId="{5B789711-6CB6-4489-8F33-B77950404AD9}" type="pres">
      <dgm:prSet presAssocID="{299B5B8A-A463-4292-B029-B7074E2FBA1A}" presName="childTextVisible" presStyleLbl="bgAccFollowNode1" presStyleIdx="3" presStyleCnt="4" custScaleX="129634" custLinFactNeighborX="5209" custLinFactNeighborY="-1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548BF-32F9-4808-94CF-7EA4170F87D7}" type="pres">
      <dgm:prSet presAssocID="{299B5B8A-A463-4292-B029-B7074E2FBA1A}" presName="childTextHidden" presStyleLbl="bgAccFollowNode1" presStyleIdx="3" presStyleCnt="4"/>
      <dgm:spPr/>
      <dgm:t>
        <a:bodyPr/>
        <a:lstStyle/>
        <a:p>
          <a:endParaRPr lang="ru-RU"/>
        </a:p>
      </dgm:t>
    </dgm:pt>
    <dgm:pt modelId="{6B33CA86-D942-48DF-861D-D4CB27CA8160}" type="pres">
      <dgm:prSet presAssocID="{299B5B8A-A463-4292-B029-B7074E2FBA1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34B617-E13F-41C0-B1DF-FC497AE7DCA0}" srcId="{B3477DFF-5481-45CD-AC58-45636370E06A}" destId="{FE2570E6-EB07-4419-8D7D-3586D9F08B1B}" srcOrd="2" destOrd="0" parTransId="{A46A4D19-9EE2-4464-AF65-4FF0F8028885}" sibTransId="{3DC1D29F-A56E-49A6-BDEB-C40948AD1C6C}"/>
    <dgm:cxn modelId="{6C462395-6A7F-403C-9CF5-B43F524918A6}" type="presOf" srcId="{F0FF57EF-BBAF-4D20-B18E-DFCF1D1BF15A}" destId="{5B789711-6CB6-4489-8F33-B77950404AD9}" srcOrd="0" destOrd="0" presId="urn:microsoft.com/office/officeart/2005/8/layout/hProcess6"/>
    <dgm:cxn modelId="{075E84A1-5558-4AB7-9E95-02FB583490DB}" type="presOf" srcId="{FE2570E6-EB07-4419-8D7D-3586D9F08B1B}" destId="{301C008E-C354-4BBF-81DE-E18604C992A3}" srcOrd="0" destOrd="0" presId="urn:microsoft.com/office/officeart/2005/8/layout/hProcess6"/>
    <dgm:cxn modelId="{3A3DD07E-A76A-40EA-8D5F-D44150F6C02B}" type="presOf" srcId="{8E95DCA0-FCBC-434D-82BB-07D45181AEEE}" destId="{F2B3BA90-9D6A-4919-A274-F9165960DE9A}" srcOrd="1" destOrd="0" presId="urn:microsoft.com/office/officeart/2005/8/layout/hProcess6"/>
    <dgm:cxn modelId="{0FEFD1BA-0089-4E28-807C-52E264DB27E6}" type="presOf" srcId="{719308F8-5AED-4CF7-B6D5-5A599268F6F5}" destId="{42BFFA78-7EEB-4521-87F0-5EC24C4618E8}" srcOrd="0" destOrd="1" presId="urn:microsoft.com/office/officeart/2005/8/layout/hProcess6"/>
    <dgm:cxn modelId="{138A1C5A-9820-405D-B398-8943244A198F}" type="presOf" srcId="{C7AE40ED-E123-4417-B2F2-1A154F39935D}" destId="{4B3548BF-32F9-4808-94CF-7EA4170F87D7}" srcOrd="1" destOrd="1" presId="urn:microsoft.com/office/officeart/2005/8/layout/hProcess6"/>
    <dgm:cxn modelId="{F92AD90B-DFC2-4ABF-8F62-7F431C4F15DF}" type="presOf" srcId="{C7AE40ED-E123-4417-B2F2-1A154F39935D}" destId="{5B789711-6CB6-4489-8F33-B77950404AD9}" srcOrd="0" destOrd="1" presId="urn:microsoft.com/office/officeart/2005/8/layout/hProcess6"/>
    <dgm:cxn modelId="{42CAFCF9-8A7C-47E7-943C-4C02DA407A61}" type="presOf" srcId="{D0D62D21-D204-41FF-927F-160F10E0D143}" destId="{6F594791-34DC-45F8-9AB0-12B216A1D37F}" srcOrd="1" destOrd="0" presId="urn:microsoft.com/office/officeart/2005/8/layout/hProcess6"/>
    <dgm:cxn modelId="{9ED0AF31-EB29-40AA-A86A-44CE92295D64}" srcId="{B3477DFF-5481-45CD-AC58-45636370E06A}" destId="{0645E117-097C-4872-9350-78FDCE074AA9}" srcOrd="0" destOrd="0" parTransId="{1855A20F-7B07-4333-8EE4-5D4372A061C9}" sibTransId="{C264B013-D90E-4201-ABCC-0A63E1B9CA47}"/>
    <dgm:cxn modelId="{3E10929C-B68C-470E-B87B-910469839DBE}" type="presOf" srcId="{F0FF57EF-BBAF-4D20-B18E-DFCF1D1BF15A}" destId="{4B3548BF-32F9-4808-94CF-7EA4170F87D7}" srcOrd="1" destOrd="0" presId="urn:microsoft.com/office/officeart/2005/8/layout/hProcess6"/>
    <dgm:cxn modelId="{B440B4BE-7FB5-49D7-A48A-6A7462D01EBA}" srcId="{B3477DFF-5481-45CD-AC58-45636370E06A}" destId="{D3F6F7E9-E0A4-4E9D-A2D8-36344D111D7F}" srcOrd="1" destOrd="0" parTransId="{43E311F3-9FB1-4DAB-AC32-6559365E6019}" sibTransId="{9C8B3455-B948-4B04-8EB4-B4204E2B5039}"/>
    <dgm:cxn modelId="{55FD18C4-AFEC-4D78-81F5-AA78B9051D0D}" type="presOf" srcId="{7675293A-5BD4-4155-9683-75D8D79E3A7F}" destId="{6F594791-34DC-45F8-9AB0-12B216A1D37F}" srcOrd="1" destOrd="1" presId="urn:microsoft.com/office/officeart/2005/8/layout/hProcess6"/>
    <dgm:cxn modelId="{80B180C0-A8BB-4B67-A8F0-B08BBDD09761}" type="presOf" srcId="{719308F8-5AED-4CF7-B6D5-5A599268F6F5}" destId="{E7FDDC66-F933-42C3-9008-DF81F308D27F}" srcOrd="1" destOrd="1" presId="urn:microsoft.com/office/officeart/2005/8/layout/hProcess6"/>
    <dgm:cxn modelId="{E901443A-E9EC-45B2-BE30-ACE856CD7650}" type="presOf" srcId="{B3477DFF-5481-45CD-AC58-45636370E06A}" destId="{3081D09E-D882-40F1-B579-F55CC91818A5}" srcOrd="0" destOrd="0" presId="urn:microsoft.com/office/officeart/2005/8/layout/hProcess6"/>
    <dgm:cxn modelId="{F01F1DB3-1027-4F82-94B4-616A86E83CA3}" type="presOf" srcId="{7CA855E4-22C3-4E25-995C-1FF5CE7A48BE}" destId="{E7FDDC66-F933-42C3-9008-DF81F308D27F}" srcOrd="1" destOrd="0" presId="urn:microsoft.com/office/officeart/2005/8/layout/hProcess6"/>
    <dgm:cxn modelId="{9D48A211-9D87-453D-BE79-73ABD6353113}" srcId="{299B5B8A-A463-4292-B029-B7074E2FBA1A}" destId="{F0FF57EF-BBAF-4D20-B18E-DFCF1D1BF15A}" srcOrd="0" destOrd="0" parTransId="{844DD167-9D76-48C4-B59F-45F7C3C117C4}" sibTransId="{2F76DD8A-C387-49CA-9DE2-9419516CCB7D}"/>
    <dgm:cxn modelId="{7CB87BA1-C70E-4B46-8445-27F5571EC7AC}" type="presOf" srcId="{8E95DCA0-FCBC-434D-82BB-07D45181AEEE}" destId="{7DB5012E-10A1-4DCF-A558-FBB959AB3679}" srcOrd="0" destOrd="0" presId="urn:microsoft.com/office/officeart/2005/8/layout/hProcess6"/>
    <dgm:cxn modelId="{3D2BE3FF-A6D4-4F4C-BC4F-5956F683368C}" srcId="{FE2570E6-EB07-4419-8D7D-3586D9F08B1B}" destId="{7CA855E4-22C3-4E25-995C-1FF5CE7A48BE}" srcOrd="0" destOrd="0" parTransId="{FAB97D6C-F256-4FC9-847A-E1FBFD45E95A}" sibTransId="{34D7F3AD-DF47-41E7-AC77-CA0D12759D76}"/>
    <dgm:cxn modelId="{E2CA6E53-975A-410E-834A-960E6ECFCE2F}" type="presOf" srcId="{D0D62D21-D204-41FF-927F-160F10E0D143}" destId="{BDAA007C-D194-4993-83B0-DB1B981B3E17}" srcOrd="0" destOrd="0" presId="urn:microsoft.com/office/officeart/2005/8/layout/hProcess6"/>
    <dgm:cxn modelId="{A9B81D86-BB66-42BB-BE36-28F20BE7EFCB}" srcId="{FE2570E6-EB07-4419-8D7D-3586D9F08B1B}" destId="{719308F8-5AED-4CF7-B6D5-5A599268F6F5}" srcOrd="1" destOrd="0" parTransId="{FC8E7C86-0ACE-455B-93A4-9E936584D041}" sibTransId="{68B4F71A-DC85-4483-98BD-A89E2229800F}"/>
    <dgm:cxn modelId="{26415A7F-926E-48A1-96AF-9C9BA2740687}" srcId="{D3F6F7E9-E0A4-4E9D-A2D8-36344D111D7F}" destId="{D0D62D21-D204-41FF-927F-160F10E0D143}" srcOrd="0" destOrd="0" parTransId="{8DF63934-B348-4F33-AA87-0F57A0000489}" sibTransId="{6253F1A2-3D46-441A-AA0C-163D06F234AE}"/>
    <dgm:cxn modelId="{930E96C9-E301-4639-9859-8759A858E38D}" srcId="{B3477DFF-5481-45CD-AC58-45636370E06A}" destId="{299B5B8A-A463-4292-B029-B7074E2FBA1A}" srcOrd="3" destOrd="0" parTransId="{07C8A741-CC58-439B-8AD8-33C8EDDFC8D3}" sibTransId="{6A291712-D32B-4787-BB80-9DD7E758CC26}"/>
    <dgm:cxn modelId="{0EFC4773-9A9E-461D-87AC-775A8486A10F}" srcId="{0645E117-097C-4872-9350-78FDCE074AA9}" destId="{8E95DCA0-FCBC-434D-82BB-07D45181AEEE}" srcOrd="0" destOrd="0" parTransId="{762EB924-302A-4BFE-AC11-68C31E1D5DFE}" sibTransId="{AF5FF198-1F66-45CC-8E04-CEDD7E264600}"/>
    <dgm:cxn modelId="{26A492DE-332C-4962-83BA-505F0F987CE8}" type="presOf" srcId="{7675293A-5BD4-4155-9683-75D8D79E3A7F}" destId="{BDAA007C-D194-4993-83B0-DB1B981B3E17}" srcOrd="0" destOrd="1" presId="urn:microsoft.com/office/officeart/2005/8/layout/hProcess6"/>
    <dgm:cxn modelId="{DC24D060-A366-4AFD-A966-E935331AC3A7}" type="presOf" srcId="{D3F6F7E9-E0A4-4E9D-A2D8-36344D111D7F}" destId="{B1198769-AA11-42F8-ADB0-842C85D30DDE}" srcOrd="0" destOrd="0" presId="urn:microsoft.com/office/officeart/2005/8/layout/hProcess6"/>
    <dgm:cxn modelId="{D7DBEFD1-E2E6-42E9-BB36-AD508C1FF107}" type="presOf" srcId="{299B5B8A-A463-4292-B029-B7074E2FBA1A}" destId="{6B33CA86-D942-48DF-861D-D4CB27CA8160}" srcOrd="0" destOrd="0" presId="urn:microsoft.com/office/officeart/2005/8/layout/hProcess6"/>
    <dgm:cxn modelId="{52C77141-DA8E-487F-8EFD-734A555BCCA9}" type="presOf" srcId="{0645E117-097C-4872-9350-78FDCE074AA9}" destId="{158C7FAD-91D4-4B89-B13F-6D73C1174B8D}" srcOrd="0" destOrd="0" presId="urn:microsoft.com/office/officeart/2005/8/layout/hProcess6"/>
    <dgm:cxn modelId="{A48A62D6-6F27-4DEA-8E7D-27DFFFFB9D2F}" srcId="{299B5B8A-A463-4292-B029-B7074E2FBA1A}" destId="{C7AE40ED-E123-4417-B2F2-1A154F39935D}" srcOrd="1" destOrd="0" parTransId="{65253734-9846-442F-94E7-9F44100B8531}" sibTransId="{391E16C8-91F9-4F1B-AB1A-165698CB7B22}"/>
    <dgm:cxn modelId="{E57BA04A-F75C-4A59-87E2-82CB7D471799}" srcId="{D3F6F7E9-E0A4-4E9D-A2D8-36344D111D7F}" destId="{7675293A-5BD4-4155-9683-75D8D79E3A7F}" srcOrd="1" destOrd="0" parTransId="{1BA2BBF1-A5A7-486D-A583-23CB504501F4}" sibTransId="{2C42F807-DCB3-4C20-BD92-9044819D0C46}"/>
    <dgm:cxn modelId="{15B8E3B6-3DAB-4F0D-AF40-C0418C820E2B}" type="presOf" srcId="{7CA855E4-22C3-4E25-995C-1FF5CE7A48BE}" destId="{42BFFA78-7EEB-4521-87F0-5EC24C4618E8}" srcOrd="0" destOrd="0" presId="urn:microsoft.com/office/officeart/2005/8/layout/hProcess6"/>
    <dgm:cxn modelId="{58949F53-3D9B-416C-96B1-F4BD7BB87604}" type="presParOf" srcId="{3081D09E-D882-40F1-B579-F55CC91818A5}" destId="{4A29CC3F-90F8-4F29-9454-9A6ED7444509}" srcOrd="0" destOrd="0" presId="urn:microsoft.com/office/officeart/2005/8/layout/hProcess6"/>
    <dgm:cxn modelId="{8E186FA3-E295-4B3F-8AF1-028293F9BD5D}" type="presParOf" srcId="{4A29CC3F-90F8-4F29-9454-9A6ED7444509}" destId="{82C772F7-E497-4D40-BD72-7689D0D79D6B}" srcOrd="0" destOrd="0" presId="urn:microsoft.com/office/officeart/2005/8/layout/hProcess6"/>
    <dgm:cxn modelId="{044F4AE9-A5C0-4B6E-9A66-459B7DEC9BF0}" type="presParOf" srcId="{4A29CC3F-90F8-4F29-9454-9A6ED7444509}" destId="{7DB5012E-10A1-4DCF-A558-FBB959AB3679}" srcOrd="1" destOrd="0" presId="urn:microsoft.com/office/officeart/2005/8/layout/hProcess6"/>
    <dgm:cxn modelId="{108C001A-78E4-4318-B1C1-29018EB41F79}" type="presParOf" srcId="{4A29CC3F-90F8-4F29-9454-9A6ED7444509}" destId="{F2B3BA90-9D6A-4919-A274-F9165960DE9A}" srcOrd="2" destOrd="0" presId="urn:microsoft.com/office/officeart/2005/8/layout/hProcess6"/>
    <dgm:cxn modelId="{595A8774-23E9-4B73-A7D4-FF445DCECA60}" type="presParOf" srcId="{4A29CC3F-90F8-4F29-9454-9A6ED7444509}" destId="{158C7FAD-91D4-4B89-B13F-6D73C1174B8D}" srcOrd="3" destOrd="0" presId="urn:microsoft.com/office/officeart/2005/8/layout/hProcess6"/>
    <dgm:cxn modelId="{BD1145A4-7CFB-4D24-AE24-3773B69915D4}" type="presParOf" srcId="{3081D09E-D882-40F1-B579-F55CC91818A5}" destId="{7F604BBA-D5D6-4AAD-926D-2C72B2349330}" srcOrd="1" destOrd="0" presId="urn:microsoft.com/office/officeart/2005/8/layout/hProcess6"/>
    <dgm:cxn modelId="{8186DD1F-548E-4884-ACDC-0A50BD17E6D4}" type="presParOf" srcId="{3081D09E-D882-40F1-B579-F55CC91818A5}" destId="{D68C727E-A34C-4C89-A1EF-B5BB44CDD6BE}" srcOrd="2" destOrd="0" presId="urn:microsoft.com/office/officeart/2005/8/layout/hProcess6"/>
    <dgm:cxn modelId="{C144FB43-8663-4439-87A8-7D21194E032D}" type="presParOf" srcId="{D68C727E-A34C-4C89-A1EF-B5BB44CDD6BE}" destId="{494434DD-EBBA-44D8-889E-E779D18FFAE3}" srcOrd="0" destOrd="0" presId="urn:microsoft.com/office/officeart/2005/8/layout/hProcess6"/>
    <dgm:cxn modelId="{691D3E2A-F539-46EB-A301-9E9A7EFF5123}" type="presParOf" srcId="{D68C727E-A34C-4C89-A1EF-B5BB44CDD6BE}" destId="{BDAA007C-D194-4993-83B0-DB1B981B3E17}" srcOrd="1" destOrd="0" presId="urn:microsoft.com/office/officeart/2005/8/layout/hProcess6"/>
    <dgm:cxn modelId="{F8FDBBC9-330C-45F1-BCC0-89F2E9F18924}" type="presParOf" srcId="{D68C727E-A34C-4C89-A1EF-B5BB44CDD6BE}" destId="{6F594791-34DC-45F8-9AB0-12B216A1D37F}" srcOrd="2" destOrd="0" presId="urn:microsoft.com/office/officeart/2005/8/layout/hProcess6"/>
    <dgm:cxn modelId="{9DCDDEBE-6351-401B-AB08-84610F2D742C}" type="presParOf" srcId="{D68C727E-A34C-4C89-A1EF-B5BB44CDD6BE}" destId="{B1198769-AA11-42F8-ADB0-842C85D30DDE}" srcOrd="3" destOrd="0" presId="urn:microsoft.com/office/officeart/2005/8/layout/hProcess6"/>
    <dgm:cxn modelId="{E8488469-85F8-4DC9-8801-0E21E1936A5B}" type="presParOf" srcId="{3081D09E-D882-40F1-B579-F55CC91818A5}" destId="{7DAA688C-AD11-4ED9-822E-59CDE1D2F379}" srcOrd="3" destOrd="0" presId="urn:microsoft.com/office/officeart/2005/8/layout/hProcess6"/>
    <dgm:cxn modelId="{4E8C0D0D-2B0E-4EE1-8C0F-6BD6BC52DF18}" type="presParOf" srcId="{3081D09E-D882-40F1-B579-F55CC91818A5}" destId="{954CCE11-048A-4F34-94A7-E03D45541FB4}" srcOrd="4" destOrd="0" presId="urn:microsoft.com/office/officeart/2005/8/layout/hProcess6"/>
    <dgm:cxn modelId="{49A7CFE3-2E73-4840-8221-44CB21C4DC94}" type="presParOf" srcId="{954CCE11-048A-4F34-94A7-E03D45541FB4}" destId="{606DDDE0-E0BF-46D0-AE39-45AD6302758D}" srcOrd="0" destOrd="0" presId="urn:microsoft.com/office/officeart/2005/8/layout/hProcess6"/>
    <dgm:cxn modelId="{418AAB81-2BF5-4179-80B1-6B500D65AB49}" type="presParOf" srcId="{954CCE11-048A-4F34-94A7-E03D45541FB4}" destId="{42BFFA78-7EEB-4521-87F0-5EC24C4618E8}" srcOrd="1" destOrd="0" presId="urn:microsoft.com/office/officeart/2005/8/layout/hProcess6"/>
    <dgm:cxn modelId="{A78A2678-894F-4805-A8EF-90AA4ACBC616}" type="presParOf" srcId="{954CCE11-048A-4F34-94A7-E03D45541FB4}" destId="{E7FDDC66-F933-42C3-9008-DF81F308D27F}" srcOrd="2" destOrd="0" presId="urn:microsoft.com/office/officeart/2005/8/layout/hProcess6"/>
    <dgm:cxn modelId="{E7A7D30D-CEF5-4F30-8DAE-E321F7B8F337}" type="presParOf" srcId="{954CCE11-048A-4F34-94A7-E03D45541FB4}" destId="{301C008E-C354-4BBF-81DE-E18604C992A3}" srcOrd="3" destOrd="0" presId="urn:microsoft.com/office/officeart/2005/8/layout/hProcess6"/>
    <dgm:cxn modelId="{22126F30-4CA5-4AAC-973B-FCD3391EC63D}" type="presParOf" srcId="{3081D09E-D882-40F1-B579-F55CC91818A5}" destId="{DFE96590-4CBE-49A5-BDD0-6B173859C862}" srcOrd="5" destOrd="0" presId="urn:microsoft.com/office/officeart/2005/8/layout/hProcess6"/>
    <dgm:cxn modelId="{CAB6F06E-7581-4800-9662-39DBD53C5176}" type="presParOf" srcId="{3081D09E-D882-40F1-B579-F55CC91818A5}" destId="{01D22293-DCDC-4924-B891-0BCD2D9AB0A6}" srcOrd="6" destOrd="0" presId="urn:microsoft.com/office/officeart/2005/8/layout/hProcess6"/>
    <dgm:cxn modelId="{A3DA36A0-0908-487B-9481-C5ACBA2BC9AB}" type="presParOf" srcId="{01D22293-DCDC-4924-B891-0BCD2D9AB0A6}" destId="{1C9272C1-9088-4F21-BC15-14408243C109}" srcOrd="0" destOrd="0" presId="urn:microsoft.com/office/officeart/2005/8/layout/hProcess6"/>
    <dgm:cxn modelId="{14BC2F65-792B-44C7-9302-E0F3CC180B99}" type="presParOf" srcId="{01D22293-DCDC-4924-B891-0BCD2D9AB0A6}" destId="{5B789711-6CB6-4489-8F33-B77950404AD9}" srcOrd="1" destOrd="0" presId="urn:microsoft.com/office/officeart/2005/8/layout/hProcess6"/>
    <dgm:cxn modelId="{FAB670A1-C41E-4864-A242-5746154D6A40}" type="presParOf" srcId="{01D22293-DCDC-4924-B891-0BCD2D9AB0A6}" destId="{4B3548BF-32F9-4808-94CF-7EA4170F87D7}" srcOrd="2" destOrd="0" presId="urn:microsoft.com/office/officeart/2005/8/layout/hProcess6"/>
    <dgm:cxn modelId="{E9351FC0-6F4B-4B0E-BD81-48B40F35DDB1}" type="presParOf" srcId="{01D22293-DCDC-4924-B891-0BCD2D9AB0A6}" destId="{6B33CA86-D942-48DF-861D-D4CB27CA8160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90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38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20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23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0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13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9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67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1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6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FBD26-926C-4CDA-9E33-C387846A57DD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2B258-A80D-4DDC-94D1-59DDC0C1A6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9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7.png"/><Relationship Id="rId10" Type="http://schemas.microsoft.com/office/2007/relationships/diagramDrawing" Target="../diagrams/drawing1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0130" y="4938472"/>
            <a:ext cx="6944816" cy="864096"/>
          </a:xfrm>
        </p:spPr>
        <p:txBody>
          <a:bodyPr>
            <a:normAutofit fontScale="92500"/>
          </a:bodyPr>
          <a:lstStyle/>
          <a:p>
            <a:r>
              <a:rPr lang="ru-RU" sz="2000" dirty="0"/>
              <a:t>Директор института автоматизированных систем и технологий</a:t>
            </a:r>
          </a:p>
          <a:p>
            <a:pPr algn="r"/>
            <a:r>
              <a:rPr lang="ru-RU" sz="2000" dirty="0"/>
              <a:t>Лустгартен Юрий Леонидович</a:t>
            </a:r>
          </a:p>
        </p:txBody>
      </p:sp>
      <p:pic>
        <p:nvPicPr>
          <p:cNvPr id="4" name="Picture 4" descr="ФАСТ логотип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5" y="4685107"/>
            <a:ext cx="1012317" cy="506729"/>
          </a:xfrm>
          <a:prstGeom prst="rect">
            <a:avLst/>
          </a:prstGeom>
          <a:solidFill>
            <a:srgbClr val="66CCFF">
              <a:alpha val="49000"/>
            </a:srgbClr>
          </a:solidFill>
          <a:ln w="31750" cap="rnd"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9107" y="6165304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05.03.2019</a:t>
            </a:r>
            <a:endParaRPr lang="ru-RU" sz="2000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CDEF042-93EE-4DBE-8829-181FCDC928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55" y="461689"/>
            <a:ext cx="3117202" cy="9229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EF285B-E905-4877-A6A4-740D0770C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9348"/>
            <a:ext cx="8244417" cy="133949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Курсы повышения квалификации</a:t>
            </a:r>
            <a:br>
              <a:rPr lang="ru-RU" dirty="0"/>
            </a:br>
            <a:r>
              <a:rPr lang="ru-RU" dirty="0"/>
              <a:t>23.03.2019 – 02.04.2019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EFB65B5-5401-41DA-B293-BCE70EE3B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66776" cy="46786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Современные тренды ИТ</a:t>
            </a:r>
          </a:p>
          <a:p>
            <a:r>
              <a:rPr lang="ru-RU" dirty="0"/>
              <a:t>Развитие компетенций в мире VUCA</a:t>
            </a:r>
          </a:p>
          <a:p>
            <a:r>
              <a:rPr lang="ru-RU" dirty="0"/>
              <a:t>«Практические аспекты внедрения </a:t>
            </a:r>
            <a:r>
              <a:rPr lang="en-US" dirty="0"/>
              <a:t>IoT</a:t>
            </a:r>
            <a:r>
              <a:rPr lang="ru-RU" dirty="0"/>
              <a:t>-технологий» (ИТ неделя в КГУ)</a:t>
            </a:r>
          </a:p>
          <a:p>
            <a:r>
              <a:rPr lang="ru-RU" dirty="0"/>
              <a:t>Практические аспекты использования больших данных (ИТ неделя в КГУ)</a:t>
            </a:r>
          </a:p>
          <a:p>
            <a:r>
              <a:rPr lang="ru-RU" dirty="0"/>
              <a:t>Финансовые услуги в эпоху цифровой экономики (ИТ неделя в КГУ)</a:t>
            </a:r>
          </a:p>
          <a:p>
            <a:r>
              <a:rPr lang="ru-RU" dirty="0"/>
              <a:t>Командные игры по информатике (финал)</a:t>
            </a:r>
          </a:p>
          <a:p>
            <a:r>
              <a:rPr lang="ru-RU" dirty="0"/>
              <a:t>Язык программирования Питон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79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D13F1C-1694-4469-9206-68B367C3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40" y="365126"/>
            <a:ext cx="8273810" cy="963717"/>
          </a:xfrm>
        </p:spPr>
        <p:txBody>
          <a:bodyPr/>
          <a:lstStyle/>
          <a:p>
            <a:pPr algn="ctr"/>
            <a:r>
              <a:rPr lang="ru-RU" dirty="0"/>
              <a:t>Направления КГУ в области ИТ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3E621A8B-264E-45FE-9AE9-C1ADA5DA91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566283"/>
              </p:ext>
            </p:extLst>
          </p:nvPr>
        </p:nvGraphicFramePr>
        <p:xfrm>
          <a:off x="343978" y="1328843"/>
          <a:ext cx="8171372" cy="5459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2216">
                  <a:extLst>
                    <a:ext uri="{9D8B030D-6E8A-4147-A177-3AD203B41FA5}">
                      <a16:colId xmlns="" xmlns:a16="http://schemas.microsoft.com/office/drawing/2014/main" val="2452322438"/>
                    </a:ext>
                  </a:extLst>
                </a:gridCol>
                <a:gridCol w="2085542">
                  <a:extLst>
                    <a:ext uri="{9D8B030D-6E8A-4147-A177-3AD203B41FA5}">
                      <a16:colId xmlns="" xmlns:a16="http://schemas.microsoft.com/office/drawing/2014/main" val="484142033"/>
                    </a:ext>
                  </a:extLst>
                </a:gridCol>
                <a:gridCol w="1743614">
                  <a:extLst>
                    <a:ext uri="{9D8B030D-6E8A-4147-A177-3AD203B41FA5}">
                      <a16:colId xmlns="" xmlns:a16="http://schemas.microsoft.com/office/drawing/2014/main" val="163427320"/>
                    </a:ext>
                  </a:extLst>
                </a:gridCol>
              </a:tblGrid>
              <a:tr h="93126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Бюджетных мест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Экзамен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10476904"/>
                  </a:ext>
                </a:extLst>
              </a:tr>
              <a:tr h="931264">
                <a:tc>
                  <a:txBody>
                    <a:bodyPr/>
                    <a:lstStyle/>
                    <a:p>
                      <a:r>
                        <a:rPr lang="ru-RU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Прикладная математика и информатика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0636110"/>
                  </a:ext>
                </a:extLst>
              </a:tr>
              <a:tr h="931264">
                <a:tc>
                  <a:txBody>
                    <a:bodyPr/>
                    <a:lstStyle/>
                    <a:p>
                      <a:r>
                        <a:rPr lang="ru-RU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Информатика и вычислительная техника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5018237"/>
                  </a:ext>
                </a:extLst>
              </a:tr>
              <a:tr h="931264">
                <a:tc>
                  <a:txBody>
                    <a:bodyPr/>
                    <a:lstStyle/>
                    <a:p>
                      <a:r>
                        <a:rPr lang="ru-RU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Информационные системы и технологии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4750981"/>
                  </a:ext>
                </a:extLst>
              </a:tr>
              <a:tr h="931264">
                <a:tc>
                  <a:txBody>
                    <a:bodyPr/>
                    <a:lstStyle/>
                    <a:p>
                      <a:r>
                        <a:rPr lang="ru-RU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Информационная безопасность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2852807"/>
                  </a:ext>
                </a:extLst>
              </a:tr>
              <a:tr h="734815">
                <a:tc>
                  <a:txBody>
                    <a:bodyPr/>
                    <a:lstStyle/>
                    <a:p>
                      <a:r>
                        <a:rPr lang="ru-RU" sz="2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Бизнес-информатика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7828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46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6E8ECA-F792-40F8-9C86-F17F4C4F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DE85B768-F065-441D-A864-962604593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276" y="77638"/>
            <a:ext cx="8515447" cy="657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52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457FC7-90F5-47B0-B7B4-9636E3232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608" y="44624"/>
            <a:ext cx="7886700" cy="5435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Сдача ЕГЭ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5BB22BC3-D2F8-4EA0-A040-8EC62D8C3E4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588218"/>
          <a:ext cx="7886700" cy="558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210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484173-91FB-4D64-95FE-6CC0EB7E1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6AAA36B-B2EC-45E6-9DFE-DA9A880D9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268" y="2771985"/>
            <a:ext cx="4633463" cy="1599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9600" dirty="0"/>
              <a:t>Спасибо</a:t>
            </a:r>
          </a:p>
        </p:txBody>
      </p:sp>
    </p:spTree>
    <p:extLst>
      <p:ext uri="{BB962C8B-B14F-4D97-AF65-F5344CB8AC3E}">
        <p14:creationId xmlns:p14="http://schemas.microsoft.com/office/powerpoint/2010/main" val="86265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2B743262-32E5-4D7D-9D96-F5284BFC00E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27584" y="116632"/>
          <a:ext cx="78867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5">
            <a:extLst>
              <a:ext uri="{FF2B5EF4-FFF2-40B4-BE49-F238E27FC236}">
                <a16:creationId xmlns="" xmlns:a16="http://schemas.microsoft.com/office/drawing/2014/main" id="{C3AB0054-EBBE-4F78-B387-0B904082491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5239" y="3356992"/>
          <a:ext cx="78867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910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21" y="128004"/>
            <a:ext cx="7704667" cy="767750"/>
          </a:xfrm>
        </p:spPr>
        <p:txBody>
          <a:bodyPr/>
          <a:lstStyle/>
          <a:p>
            <a:r>
              <a:rPr lang="ru-RU" dirty="0">
                <a:solidFill>
                  <a:srgbClr val="0000FF"/>
                </a:solidFill>
              </a:rPr>
              <a:t>Если я хочу работать в </a:t>
            </a:r>
            <a:r>
              <a:rPr lang="en-US" dirty="0">
                <a:solidFill>
                  <a:srgbClr val="0000FF"/>
                </a:solidFill>
              </a:rPr>
              <a:t>IT</a:t>
            </a:r>
            <a:r>
              <a:rPr lang="ru-RU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8651" y="932641"/>
            <a:ext cx="7026176" cy="398161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sz="2800" dirty="0"/>
              <a:t>Нужен ли диплом </a:t>
            </a:r>
            <a:r>
              <a:rPr lang="en-US" sz="2800" dirty="0"/>
              <a:t>IT</a:t>
            </a:r>
            <a:r>
              <a:rPr lang="ru-RU" sz="2800" dirty="0"/>
              <a:t> ?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Нужно ли учиться в вузе на направлениях </a:t>
            </a:r>
            <a:r>
              <a:rPr lang="en-US" sz="2800" dirty="0"/>
              <a:t>IT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Можно ли совместить работу и учебу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Почему нас учат «этому», хотя сейчас нужно другие</a:t>
            </a:r>
          </a:p>
        </p:txBody>
      </p:sp>
      <p:pic>
        <p:nvPicPr>
          <p:cNvPr id="1030" name="Picture 6" descr="http://2.bp.blogspot.com/-a_3gaoY82Ig/VBXK9SNT_1I/AAAAAAAAIbo/IQdvqV6LZ24/s1600/student-clip-art-male_stud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67" y="1772816"/>
            <a:ext cx="583974" cy="82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55" y="2564904"/>
            <a:ext cx="1155545" cy="772678"/>
          </a:xfrm>
          <a:prstGeom prst="rect">
            <a:avLst/>
          </a:prstGeom>
        </p:spPr>
      </p:pic>
      <p:pic>
        <p:nvPicPr>
          <p:cNvPr id="10" name="Рисунок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49" y="3573016"/>
            <a:ext cx="966594" cy="74099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95" y="836712"/>
            <a:ext cx="1192705" cy="795137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>
            <p:extLst/>
          </p:nvPr>
        </p:nvGraphicFramePr>
        <p:xfrm>
          <a:off x="395536" y="5217159"/>
          <a:ext cx="8427929" cy="1587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6749" y="4726623"/>
            <a:ext cx="7234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«Типовая» траектория обучения студента</a:t>
            </a:r>
          </a:p>
        </p:txBody>
      </p:sp>
    </p:spTree>
    <p:extLst>
      <p:ext uri="{BB962C8B-B14F-4D97-AF65-F5344CB8AC3E}">
        <p14:creationId xmlns:p14="http://schemas.microsoft.com/office/powerpoint/2010/main" val="249914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9E8EC876C4F094AB13C8D5F2409FAFB" ma:contentTypeVersion="1" ma:contentTypeDescription="Создание документа." ma:contentTypeScope="" ma:versionID="898a2fe1f5c41588e983f742e3f32676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C6FA9A-DA89-401E-B01E-287A6482005B}"/>
</file>

<file path=customXml/itemProps2.xml><?xml version="1.0" encoding="utf-8"?>
<ds:datastoreItem xmlns:ds="http://schemas.openxmlformats.org/officeDocument/2006/customXml" ds:itemID="{C6AE45B3-741A-405D-9B5F-BABE7B538E66}"/>
</file>

<file path=customXml/itemProps3.xml><?xml version="1.0" encoding="utf-8"?>
<ds:datastoreItem xmlns:ds="http://schemas.openxmlformats.org/officeDocument/2006/customXml" ds:itemID="{4A7C91F6-746A-4868-9EA0-F86ECADC759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179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Курсы повышения квалификации 23.03.2019 – 02.04.2019</vt:lpstr>
      <vt:lpstr>Направления КГУ в области ИТ</vt:lpstr>
      <vt:lpstr>Презентация PowerPoint</vt:lpstr>
      <vt:lpstr>Сдача ЕГЭ</vt:lpstr>
      <vt:lpstr>Презентация PowerPoint</vt:lpstr>
      <vt:lpstr>Презентация PowerPoint</vt:lpstr>
      <vt:lpstr>Если я хочу работать в IT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Лустгартен</dc:creator>
  <cp:lastModifiedBy>User</cp:lastModifiedBy>
  <cp:revision>12</cp:revision>
  <dcterms:created xsi:type="dcterms:W3CDTF">2019-03-04T16:05:10Z</dcterms:created>
  <dcterms:modified xsi:type="dcterms:W3CDTF">2019-03-11T16:58:08Z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0x01010069E8EC876C4F094AB13C8D5F2409FAFB</vt:lpwstr>
  </property>
</Properties>
</file>