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8" r:id="rId3"/>
    <p:sldId id="268" r:id="rId4"/>
    <p:sldId id="259" r:id="rId5"/>
    <p:sldId id="262" r:id="rId6"/>
    <p:sldId id="261" r:id="rId7"/>
    <p:sldId id="263" r:id="rId8"/>
    <p:sldId id="265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EE270-8646-46D8-B088-0AE7339F5FA1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B882-4A16-46E0-975E-F51AAEA0E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6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Создание мультфильмов, как одна из форм реализации проектной деятельности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проектов в дополнительном образовании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212976"/>
            <a:ext cx="5290865" cy="2778101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rgbClr val="7030A0"/>
                </a:solidFill>
              </a:rPr>
              <a:t>Мои ученики будут узнавать новое не от меня;</a:t>
            </a:r>
          </a:p>
          <a:p>
            <a:pPr algn="l"/>
            <a:endParaRPr lang="ru-RU" sz="1200" dirty="0">
              <a:solidFill>
                <a:srgbClr val="7030A0"/>
              </a:solidFill>
            </a:endParaRPr>
          </a:p>
          <a:p>
            <a:pPr algn="l"/>
            <a:r>
              <a:rPr lang="ru-RU" sz="1200" dirty="0">
                <a:solidFill>
                  <a:srgbClr val="7030A0"/>
                </a:solidFill>
              </a:rPr>
              <a:t>они будут открывать это новое сами.</a:t>
            </a:r>
          </a:p>
          <a:p>
            <a:pPr algn="l"/>
            <a:endParaRPr lang="ru-RU" sz="1200" dirty="0">
              <a:solidFill>
                <a:srgbClr val="7030A0"/>
              </a:solidFill>
            </a:endParaRPr>
          </a:p>
          <a:p>
            <a:pPr algn="l"/>
            <a:r>
              <a:rPr lang="ru-RU" sz="1200" dirty="0">
                <a:solidFill>
                  <a:srgbClr val="7030A0"/>
                </a:solidFill>
              </a:rPr>
              <a:t>Моя главная задача – помочь им раскрыться,</a:t>
            </a:r>
          </a:p>
          <a:p>
            <a:pPr algn="l"/>
            <a:endParaRPr lang="ru-RU" sz="1200" dirty="0">
              <a:solidFill>
                <a:srgbClr val="7030A0"/>
              </a:solidFill>
            </a:endParaRPr>
          </a:p>
          <a:p>
            <a:pPr algn="l"/>
            <a:r>
              <a:rPr lang="ru-RU" sz="1200" dirty="0">
                <a:solidFill>
                  <a:srgbClr val="7030A0"/>
                </a:solidFill>
              </a:rPr>
              <a:t>развить собственные идеи.</a:t>
            </a:r>
          </a:p>
          <a:p>
            <a:pPr algn="l"/>
            <a:endParaRPr lang="ru-RU" sz="1200" dirty="0">
              <a:solidFill>
                <a:srgbClr val="7030A0"/>
              </a:solidFill>
            </a:endParaRPr>
          </a:p>
          <a:p>
            <a:pPr algn="l"/>
            <a:r>
              <a:rPr lang="ru-RU" sz="1200" dirty="0">
                <a:solidFill>
                  <a:srgbClr val="7030A0"/>
                </a:solidFill>
              </a:rPr>
              <a:t>Г. Песталоцци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проектов в дополнительном образовании </a:t>
            </a:r>
          </a:p>
        </p:txBody>
      </p:sp>
    </p:spTree>
    <p:extLst>
      <p:ext uri="{BB962C8B-B14F-4D97-AF65-F5344CB8AC3E}">
        <p14:creationId xmlns:p14="http://schemas.microsoft.com/office/powerpoint/2010/main" val="118119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032" y="2708920"/>
            <a:ext cx="7772400" cy="794974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Что слышу - забываю; что вижу - помню; что делаю - понимаю (Конфуций).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проектов в дополнительном образовании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309" y="3429000"/>
            <a:ext cx="7330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 проектов это педагогическая технология стержнем которой является самостоятельная деятельность детей- исследовательская, познавательная, продуктивная. Деятельность, в процессе которой ребёнок познаёт окружающий мир и воплощает новые знания в реальные продукты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19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Постановка проблемы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Выдвижение гипотез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Планирование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Сбор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Структурирование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Изготовление продукта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Оформление продукта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Выбор формы презентации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Презентация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Самооценка и самоанализ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проекта-мультфильма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Подготовительный </a:t>
            </a:r>
            <a:r>
              <a:rPr lang="ru-RU" b="1" dirty="0"/>
              <a:t>этап создания мультфильма.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</a:t>
            </a:r>
            <a:r>
              <a:rPr lang="ru-RU" dirty="0"/>
              <a:t>историю возникновения мультфильма и технологию производства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Ознакомиться </a:t>
            </a:r>
            <a:r>
              <a:rPr lang="ru-RU" dirty="0"/>
              <a:t>с основным техниками создания мультфильма</a:t>
            </a:r>
            <a:r>
              <a:rPr lang="ru-RU" dirty="0" smtClean="0"/>
              <a:t>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 </a:t>
            </a:r>
            <a:r>
              <a:rPr lang="ru-RU" dirty="0"/>
              <a:t>план создания мультфильма </a:t>
            </a:r>
            <a:r>
              <a:rPr lang="ru-RU" dirty="0" smtClean="0"/>
              <a:t>(сценарий, раскадровка</a:t>
            </a:r>
            <a:r>
              <a:rPr lang="ru-RU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Выбрать необходимый материал для создания мультфильма (пластилин, кубики Lego, бумага и т.д.);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Анкетирование. (опрос одноклассников)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Разработка плана создания мультфильма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89" y="2059139"/>
            <a:ext cx="5142197" cy="342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2386" r="7576" b="8102"/>
          <a:stretch/>
        </p:blipFill>
        <p:spPr>
          <a:xfrm>
            <a:off x="467544" y="3176951"/>
            <a:ext cx="4824536" cy="311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020272" y="1525161"/>
            <a:ext cx="156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раскадровка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596842"/>
            <a:ext cx="1230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сценарий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9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проекта-мультфильма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Практический </a:t>
            </a:r>
            <a:r>
              <a:rPr lang="ru-RU" b="1" dirty="0"/>
              <a:t>этап создания мультфильма.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Изготовление фона и декораций;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Изготовление персонажей;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Анимация (передвигаем героев мультфильма, согласно сценарию и раскадровке) и фотографирование;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Озвучивание и подбор звукового сопровождения;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Монтаж  мультфильма с помощью специальных программ;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Обсуждение получившегося мультфильма;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Презентация готового проекта-мультфильма;</a:t>
            </a:r>
          </a:p>
        </p:txBody>
      </p:sp>
    </p:spTree>
    <p:extLst>
      <p:ext uri="{BB962C8B-B14F-4D97-AF65-F5344CB8AC3E}">
        <p14:creationId xmlns:p14="http://schemas.microsoft.com/office/powerpoint/2010/main" val="4354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проекта-мультфильма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90150"/>
            <a:ext cx="5142197" cy="342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сцены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8"/>
          <a:stretch/>
        </p:blipFill>
        <p:spPr>
          <a:xfrm>
            <a:off x="395536" y="2710808"/>
            <a:ext cx="3888432" cy="304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580112" y="155457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персонажей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6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проекта-мультфильма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547500"/>
            <a:ext cx="266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Изготовление декорации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704"/>
            <a:ext cx="4752528" cy="352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4" r="28030"/>
          <a:stretch/>
        </p:blipFill>
        <p:spPr>
          <a:xfrm>
            <a:off x="4355976" y="3291515"/>
            <a:ext cx="4382089" cy="318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761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проекта-мультфильма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2009111"/>
            <a:ext cx="4547417" cy="303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8045"/>
            <a:ext cx="4032448" cy="234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475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Монтаж мультфильма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848538" cy="3636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20072" y="23395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Анимация и фотографирование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23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B4ABEC7EE67A45B6A7984AA76DDE9A" ma:contentTypeVersion="1" ma:contentTypeDescription="Создание документа." ma:contentTypeScope="" ma:versionID="0183cc50b8c59e1f206282824fd688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AB7B9-BD26-41F1-A993-13A2409E67BA}"/>
</file>

<file path=customXml/itemProps2.xml><?xml version="1.0" encoding="utf-8"?>
<ds:datastoreItem xmlns:ds="http://schemas.openxmlformats.org/officeDocument/2006/customXml" ds:itemID="{F097E770-0032-4DCD-8472-12A027D00829}"/>
</file>

<file path=customXml/itemProps3.xml><?xml version="1.0" encoding="utf-8"?>
<ds:datastoreItem xmlns:ds="http://schemas.openxmlformats.org/officeDocument/2006/customXml" ds:itemID="{DE842110-15B4-4EE0-B097-E1C46C013E4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259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Метод проектов в дополнительном образовании </vt:lpstr>
      <vt:lpstr>Метод проектов в дополнительном образовании </vt:lpstr>
      <vt:lpstr>Этапы проектной деятельности</vt:lpstr>
      <vt:lpstr>Создание проекта-мультфильма</vt:lpstr>
      <vt:lpstr>Разработка плана создания мультфильма</vt:lpstr>
      <vt:lpstr>Создание проекта-мультфильма</vt:lpstr>
      <vt:lpstr>Создание проекта-мультфильма</vt:lpstr>
      <vt:lpstr>Создание проекта-мультфильма</vt:lpstr>
      <vt:lpstr>Создание проекта-мультфильма</vt:lpstr>
      <vt:lpstr>Метод проектов в дополнительном образовании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в дополнительном образовании </dc:title>
  <dc:creator>ЦДО</dc:creator>
  <cp:lastModifiedBy>ЦДО</cp:lastModifiedBy>
  <cp:revision>24</cp:revision>
  <dcterms:created xsi:type="dcterms:W3CDTF">2020-07-20T12:09:04Z</dcterms:created>
  <dcterms:modified xsi:type="dcterms:W3CDTF">2020-08-07T08:08:41Z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0x010100B6B4ABEC7EE67A45B6A7984AA76DDE9A</vt:lpwstr>
  </property>
</Properties>
</file>