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9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5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2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12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76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02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1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56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8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3D338-FE32-4A29-B6CD-85313237ABB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DA96-131A-4CA3-9832-25851BCF2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2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87132"/>
            <a:ext cx="12192000" cy="36318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Использование онлайн-инструментов для совместной работы </a:t>
            </a:r>
            <a:br>
              <a:rPr lang="ru-RU" sz="4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4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 реальном времени</a:t>
            </a:r>
            <a:endParaRPr lang="ru-RU" sz="4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5492" y="5821251"/>
            <a:ext cx="6396507" cy="866103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/>
              <a:t>И.В. Татаринцева, методист РМК </a:t>
            </a:r>
          </a:p>
          <a:p>
            <a:pPr algn="l"/>
            <a:r>
              <a:rPr lang="ru-RU" dirty="0" smtClean="0"/>
              <a:t>Управления образованием Буйского района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0"/>
            <a:ext cx="7802880" cy="24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3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387" t="14272" r="7359" b="3099"/>
          <a:stretch/>
        </p:blipFill>
        <p:spPr>
          <a:xfrm>
            <a:off x="0" y="-1"/>
            <a:ext cx="12136933" cy="6465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2" y="0"/>
            <a:ext cx="2687205" cy="15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0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31" t="20203" r="6282" b="4798"/>
          <a:stretch/>
        </p:blipFill>
        <p:spPr>
          <a:xfrm>
            <a:off x="-1" y="668582"/>
            <a:ext cx="12192001" cy="57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3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33" t="20378" r="20832" b="4973"/>
          <a:stretch/>
        </p:blipFill>
        <p:spPr>
          <a:xfrm>
            <a:off x="0" y="0"/>
            <a:ext cx="5962919" cy="3362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33" t="24604" r="32414" b="7087"/>
          <a:stretch/>
        </p:blipFill>
        <p:spPr>
          <a:xfrm>
            <a:off x="6680975" y="3495928"/>
            <a:ext cx="5511025" cy="3362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7181" t="4931" b="37799"/>
          <a:stretch/>
        </p:blipFill>
        <p:spPr>
          <a:xfrm>
            <a:off x="7370022" y="0"/>
            <a:ext cx="3908144" cy="3232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523" t="28653" r="7569" b="20819"/>
          <a:stretch/>
        </p:blipFill>
        <p:spPr>
          <a:xfrm>
            <a:off x="0" y="4038202"/>
            <a:ext cx="6680975" cy="21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31" t="24076" r="35977" b="25925"/>
          <a:stretch/>
        </p:blipFill>
        <p:spPr>
          <a:xfrm>
            <a:off x="0" y="489396"/>
            <a:ext cx="12203184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1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7" t="24234" r="3313" b="5215"/>
          <a:stretch/>
        </p:blipFill>
        <p:spPr>
          <a:xfrm>
            <a:off x="0" y="0"/>
            <a:ext cx="12031870" cy="5212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25" t="36047" r="50033" b="24340"/>
          <a:stretch/>
        </p:blipFill>
        <p:spPr>
          <a:xfrm>
            <a:off x="5407778" y="3343539"/>
            <a:ext cx="6784222" cy="33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7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30" t="24252" r="12004" b="4974"/>
          <a:stretch/>
        </p:blipFill>
        <p:spPr>
          <a:xfrm>
            <a:off x="0" y="869324"/>
            <a:ext cx="12230603" cy="5988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691" y="0"/>
            <a:ext cx="1673309" cy="17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0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909" t="20070" r="7470" b="4929"/>
          <a:stretch/>
        </p:blipFill>
        <p:spPr>
          <a:xfrm>
            <a:off x="0" y="257578"/>
            <a:ext cx="12133956" cy="5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2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56" t="24057" r="14287" b="20088"/>
          <a:stretch/>
        </p:blipFill>
        <p:spPr>
          <a:xfrm>
            <a:off x="2665927" y="0"/>
            <a:ext cx="9427335" cy="3670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019" t="24076" r="26376" b="6911"/>
          <a:stretch/>
        </p:blipFill>
        <p:spPr>
          <a:xfrm>
            <a:off x="-1" y="3043892"/>
            <a:ext cx="6645499" cy="38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3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62" t="24428" r="21922" b="7262"/>
          <a:stretch/>
        </p:blipFill>
        <p:spPr>
          <a:xfrm>
            <a:off x="0" y="714777"/>
            <a:ext cx="12207281" cy="6143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970" y="0"/>
            <a:ext cx="1429030" cy="150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05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6B4ABEC7EE67A45B6A7984AA76DDE9A" ma:contentTypeVersion="1" ma:contentTypeDescription="Создание документа." ma:contentTypeScope="" ma:versionID="0183cc50b8c59e1f206282824fd688c7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27DA6C-4BE8-4E86-940A-204A5E04DDD8}"/>
</file>

<file path=customXml/itemProps2.xml><?xml version="1.0" encoding="utf-8"?>
<ds:datastoreItem xmlns:ds="http://schemas.openxmlformats.org/officeDocument/2006/customXml" ds:itemID="{CC5C5DB5-BB2A-4B1A-9D40-16FC1EF3C33E}"/>
</file>

<file path=customXml/itemProps3.xml><?xml version="1.0" encoding="utf-8"?>
<ds:datastoreItem xmlns:ds="http://schemas.openxmlformats.org/officeDocument/2006/customXml" ds:itemID="{A9508502-D473-4133-A2B7-F05C4B453325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</Words>
  <Application>Microsoft Office PowerPoint</Application>
  <PresentationFormat>Широкоэкранный</PresentationFormat>
  <Paragraphs>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Тема Office</vt:lpstr>
      <vt:lpstr>Использование онлайн-инструментов для совместной работы  в реальном времени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онлайн-инструментов для совместной работы  в реальном времени</dc:title>
  <dc:creator>Антон</dc:creator>
  <cp:lastModifiedBy>Антон</cp:lastModifiedBy>
  <cp:revision>4</cp:revision>
  <dcterms:created xsi:type="dcterms:W3CDTF">2020-04-07T18:51:53Z</dcterms:created>
  <dcterms:modified xsi:type="dcterms:W3CDTF">2020-04-07T19:13:23Z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0x010100B6B4ABEC7EE67A45B6A7984AA76DDE9A</vt:lpwstr>
  </property>
</Properties>
</file>