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diagrams/data1.xml" ContentType="application/vnd.openxmlformats-officedocument.drawingml.diagramData+xml"/>
  <Override PartName="/ppt/diagrams/data5.xml" ContentType="application/vnd.openxmlformats-officedocument.drawingml.diagramData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2.xml" ContentType="application/vnd.openxmlformats-officedocument.drawingml.diagramStyle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colors1.xml" ContentType="application/vnd.openxmlformats-officedocument.drawingml.diagramColors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diagrams/quickStyle1.xml" ContentType="application/vnd.openxmlformats-officedocument.drawingml.diagramStyle+xml"/>
  <Override PartName="/ppt/diagrams/layout2.xml" ContentType="application/vnd.openxmlformats-officedocument.drawingml.diagramLayout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drawing1.xml" ContentType="application/vnd.ms-office.drawingml.diagramDrawing+xml"/>
  <Override PartName="/ppt/diagrams/drawing3.xml" ContentType="application/vnd.ms-office.drawingml.diagramDrawing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1.xml" ContentType="application/vnd.openxmlformats-officedocument.theme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3"/>
  </p:notesMasterIdLst>
  <p:handoutMasterIdLst>
    <p:handoutMasterId r:id="rId14"/>
  </p:handoutMasterIdLst>
  <p:sldIdLst>
    <p:sldId id="462" r:id="rId2"/>
    <p:sldId id="464" r:id="rId3"/>
    <p:sldId id="463" r:id="rId4"/>
    <p:sldId id="465" r:id="rId5"/>
    <p:sldId id="475" r:id="rId6"/>
    <p:sldId id="466" r:id="rId7"/>
    <p:sldId id="467" r:id="rId8"/>
    <p:sldId id="468" r:id="rId9"/>
    <p:sldId id="474" r:id="rId10"/>
    <p:sldId id="470" r:id="rId11"/>
    <p:sldId id="367" r:id="rId12"/>
  </p:sldIdLst>
  <p:sldSz cx="9144000" cy="6858000" type="screen4x3"/>
  <p:notesSz cx="6797675" cy="9926638"/>
  <p:custDataLst>
    <p:tags r:id="rId1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0449" autoAdjust="0"/>
  </p:normalViewPr>
  <p:slideViewPr>
    <p:cSldViewPr snapToGrid="0">
      <p:cViewPr varScale="1">
        <p:scale>
          <a:sx n="67" d="100"/>
          <a:sy n="67" d="100"/>
        </p:scale>
        <p:origin x="145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2955B6-C6FA-47D3-A2FF-C4FBCA197564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9A56095-CBFE-4892-873B-B230AEEF6274}">
      <dgm:prSet phldrT="[Текст]" custT="1"/>
      <dgm:spPr/>
      <dgm:t>
        <a:bodyPr/>
        <a:lstStyle/>
        <a:p>
          <a:r>
            <a:rPr lang="ru-RU" sz="3200" b="1" dirty="0" smtClean="0"/>
            <a:t>Особенности ДОД</a:t>
          </a:r>
          <a:endParaRPr lang="ru-RU" sz="3200" b="1" dirty="0"/>
        </a:p>
      </dgm:t>
    </dgm:pt>
    <dgm:pt modelId="{F808872D-F143-4B8B-B420-ACC8C1B13F81}" type="parTrans" cxnId="{7B1FCF0A-8275-4A80-81FD-96276910D428}">
      <dgm:prSet/>
      <dgm:spPr/>
      <dgm:t>
        <a:bodyPr/>
        <a:lstStyle/>
        <a:p>
          <a:endParaRPr lang="ru-RU"/>
        </a:p>
      </dgm:t>
    </dgm:pt>
    <dgm:pt modelId="{05E86C7D-02D1-40D9-85FE-97FB48A177D9}" type="sibTrans" cxnId="{7B1FCF0A-8275-4A80-81FD-96276910D428}">
      <dgm:prSet/>
      <dgm:spPr/>
      <dgm:t>
        <a:bodyPr/>
        <a:lstStyle/>
        <a:p>
          <a:endParaRPr lang="ru-RU"/>
        </a:p>
      </dgm:t>
    </dgm:pt>
    <dgm:pt modelId="{291691FB-9990-44AA-9166-64C03D3DB261}">
      <dgm:prSet phldrT="[Текст]" custT="1"/>
      <dgm:spPr/>
      <dgm:t>
        <a:bodyPr/>
        <a:lstStyle/>
        <a:p>
          <a:r>
            <a:rPr lang="ru-RU" sz="1800" dirty="0" smtClean="0"/>
            <a:t>Ориентир на ребенка</a:t>
          </a:r>
        </a:p>
        <a:p>
          <a:r>
            <a:rPr lang="ru-RU" sz="1800" dirty="0" smtClean="0"/>
            <a:t>Отсутствие ФГОС</a:t>
          </a:r>
        </a:p>
        <a:p>
          <a:r>
            <a:rPr lang="ru-RU" sz="1800" dirty="0" smtClean="0"/>
            <a:t>Выбор и свобода</a:t>
          </a:r>
        </a:p>
        <a:p>
          <a:r>
            <a:rPr lang="ru-RU" sz="1800" dirty="0" smtClean="0"/>
            <a:t>Делегирование и наставничество</a:t>
          </a:r>
        </a:p>
        <a:p>
          <a:r>
            <a:rPr lang="ru-RU" sz="1800" dirty="0" smtClean="0"/>
            <a:t>Связь с практикой</a:t>
          </a:r>
          <a:endParaRPr lang="ru-RU" sz="1800" dirty="0"/>
        </a:p>
      </dgm:t>
    </dgm:pt>
    <dgm:pt modelId="{DAEDE30B-4FD1-4B71-B9FE-1BC6ED087430}" type="parTrans" cxnId="{F2E0F9EE-85AD-42EC-B182-3F3AC02384EB}">
      <dgm:prSet/>
      <dgm:spPr/>
      <dgm:t>
        <a:bodyPr/>
        <a:lstStyle/>
        <a:p>
          <a:endParaRPr lang="ru-RU"/>
        </a:p>
      </dgm:t>
    </dgm:pt>
    <dgm:pt modelId="{9A716AA3-5D3C-427C-AB38-30F818E75BD9}" type="sibTrans" cxnId="{F2E0F9EE-85AD-42EC-B182-3F3AC02384EB}">
      <dgm:prSet/>
      <dgm:spPr/>
      <dgm:t>
        <a:bodyPr/>
        <a:lstStyle/>
        <a:p>
          <a:endParaRPr lang="ru-RU"/>
        </a:p>
      </dgm:t>
    </dgm:pt>
    <dgm:pt modelId="{5EB69255-E873-4B4F-8C86-FA7B876A4407}">
      <dgm:prSet phldrT="[Текст]" custT="1"/>
      <dgm:spPr/>
      <dgm:t>
        <a:bodyPr/>
        <a:lstStyle/>
        <a:p>
          <a:r>
            <a:rPr lang="ru-RU" sz="3200" b="1" dirty="0" smtClean="0"/>
            <a:t>Условия перехода</a:t>
          </a:r>
          <a:endParaRPr lang="ru-RU" sz="3200" b="1" dirty="0"/>
        </a:p>
      </dgm:t>
    </dgm:pt>
    <dgm:pt modelId="{8BA634E3-5809-4A1E-A613-3F8585AEB788}" type="parTrans" cxnId="{EE37C3E7-6EB5-4F0F-8078-95EDEE02538D}">
      <dgm:prSet/>
      <dgm:spPr/>
      <dgm:t>
        <a:bodyPr/>
        <a:lstStyle/>
        <a:p>
          <a:endParaRPr lang="ru-RU"/>
        </a:p>
      </dgm:t>
    </dgm:pt>
    <dgm:pt modelId="{F110B5C9-FA89-4966-855B-862F22727D0D}" type="sibTrans" cxnId="{EE37C3E7-6EB5-4F0F-8078-95EDEE02538D}">
      <dgm:prSet/>
      <dgm:spPr/>
      <dgm:t>
        <a:bodyPr/>
        <a:lstStyle/>
        <a:p>
          <a:endParaRPr lang="ru-RU"/>
        </a:p>
      </dgm:t>
    </dgm:pt>
    <dgm:pt modelId="{B632D635-B9F8-4EF8-9FC3-7266059204B9}">
      <dgm:prSet phldrT="[Текст]" custT="1"/>
      <dgm:spPr/>
      <dgm:t>
        <a:bodyPr/>
        <a:lstStyle/>
        <a:p>
          <a:r>
            <a:rPr lang="ru-RU" sz="1800" dirty="0" smtClean="0"/>
            <a:t>Своеобразие программ</a:t>
          </a:r>
        </a:p>
        <a:p>
          <a:r>
            <a:rPr lang="ru-RU" sz="1800" dirty="0" smtClean="0"/>
            <a:t>Не определены временные рамки</a:t>
          </a:r>
        </a:p>
        <a:p>
          <a:r>
            <a:rPr lang="ru-RU" sz="1800" dirty="0" smtClean="0"/>
            <a:t>Различия в условиях доступа и оснащенности</a:t>
          </a:r>
        </a:p>
        <a:p>
          <a:r>
            <a:rPr lang="ru-RU" sz="1800" dirty="0" smtClean="0"/>
            <a:t>ИКТ компетентность</a:t>
          </a:r>
        </a:p>
        <a:p>
          <a:r>
            <a:rPr lang="ru-RU" sz="1800" dirty="0" smtClean="0"/>
            <a:t>Нет единой ресурсной площадки</a:t>
          </a:r>
        </a:p>
        <a:p>
          <a:r>
            <a:rPr lang="ru-RU" sz="1800" dirty="0" smtClean="0"/>
            <a:t>Рассогласованность со школой</a:t>
          </a:r>
          <a:endParaRPr lang="ru-RU" sz="1800" dirty="0"/>
        </a:p>
      </dgm:t>
    </dgm:pt>
    <dgm:pt modelId="{97791598-5047-4742-A37C-D43235A9CE72}" type="parTrans" cxnId="{FB72316B-DD08-40DE-BD0F-10A71899C972}">
      <dgm:prSet/>
      <dgm:spPr/>
      <dgm:t>
        <a:bodyPr/>
        <a:lstStyle/>
        <a:p>
          <a:endParaRPr lang="ru-RU"/>
        </a:p>
      </dgm:t>
    </dgm:pt>
    <dgm:pt modelId="{EED4805E-D927-4043-A098-746464141528}" type="sibTrans" cxnId="{FB72316B-DD08-40DE-BD0F-10A71899C972}">
      <dgm:prSet/>
      <dgm:spPr/>
      <dgm:t>
        <a:bodyPr/>
        <a:lstStyle/>
        <a:p>
          <a:endParaRPr lang="ru-RU"/>
        </a:p>
      </dgm:t>
    </dgm:pt>
    <dgm:pt modelId="{18DDE252-7C02-4AE4-BC3C-C5ADB5904DB5}">
      <dgm:prSet phldrT="[Текст]" custT="1"/>
      <dgm:spPr/>
      <dgm:t>
        <a:bodyPr/>
        <a:lstStyle/>
        <a:p>
          <a:r>
            <a:rPr lang="ru-RU" sz="2000" b="1" dirty="0" smtClean="0"/>
            <a:t>Реальная практика</a:t>
          </a:r>
          <a:endParaRPr lang="ru-RU" sz="2000" b="1" dirty="0"/>
        </a:p>
      </dgm:t>
    </dgm:pt>
    <dgm:pt modelId="{E192C046-04CB-408D-A33A-0D377644245F}" type="parTrans" cxnId="{1B2F03C4-9770-472F-98D9-85F73E8A7DE6}">
      <dgm:prSet/>
      <dgm:spPr/>
      <dgm:t>
        <a:bodyPr/>
        <a:lstStyle/>
        <a:p>
          <a:endParaRPr lang="ru-RU"/>
        </a:p>
      </dgm:t>
    </dgm:pt>
    <dgm:pt modelId="{5BDE6A9D-B957-433F-8209-5F9C75A3BF99}" type="sibTrans" cxnId="{1B2F03C4-9770-472F-98D9-85F73E8A7DE6}">
      <dgm:prSet/>
      <dgm:spPr/>
      <dgm:t>
        <a:bodyPr/>
        <a:lstStyle/>
        <a:p>
          <a:endParaRPr lang="ru-RU"/>
        </a:p>
      </dgm:t>
    </dgm:pt>
    <dgm:pt modelId="{DAF9BB15-4AEA-4CBF-A5E3-B311F234FD3B}">
      <dgm:prSet phldrT="[Текст]" custT="1"/>
      <dgm:spPr/>
      <dgm:t>
        <a:bodyPr/>
        <a:lstStyle/>
        <a:p>
          <a:r>
            <a:rPr lang="ru-RU" sz="1800" dirty="0" smtClean="0"/>
            <a:t>3 модели дистанционного образования</a:t>
          </a:r>
        </a:p>
        <a:p>
          <a:r>
            <a:rPr lang="ru-RU" sz="1800" dirty="0" smtClean="0"/>
            <a:t>Вариативность организации деятельность</a:t>
          </a:r>
        </a:p>
        <a:p>
          <a:r>
            <a:rPr lang="ru-RU" sz="1800" dirty="0" smtClean="0"/>
            <a:t>Использование «проверенных» инструментов</a:t>
          </a:r>
        </a:p>
        <a:p>
          <a:r>
            <a:rPr lang="ru-RU" sz="1800" dirty="0" smtClean="0"/>
            <a:t>Взаимная поддержка педагогов</a:t>
          </a:r>
        </a:p>
        <a:p>
          <a:r>
            <a:rPr lang="ru-RU" sz="1800" dirty="0" smtClean="0"/>
            <a:t>Терапевтический эффект дополнительного образования</a:t>
          </a:r>
        </a:p>
      </dgm:t>
    </dgm:pt>
    <dgm:pt modelId="{94B9AF35-DF91-402B-AF87-1831C7DE73F6}" type="parTrans" cxnId="{7CA72727-56DC-4611-91F8-751A443C9E47}">
      <dgm:prSet/>
      <dgm:spPr/>
      <dgm:t>
        <a:bodyPr/>
        <a:lstStyle/>
        <a:p>
          <a:endParaRPr lang="ru-RU"/>
        </a:p>
      </dgm:t>
    </dgm:pt>
    <dgm:pt modelId="{CF46739B-3E96-46F9-906F-6FEE582CD31F}" type="sibTrans" cxnId="{7CA72727-56DC-4611-91F8-751A443C9E47}">
      <dgm:prSet/>
      <dgm:spPr/>
      <dgm:t>
        <a:bodyPr/>
        <a:lstStyle/>
        <a:p>
          <a:endParaRPr lang="ru-RU"/>
        </a:p>
      </dgm:t>
    </dgm:pt>
    <dgm:pt modelId="{FDB04FC3-3692-4A13-9C0A-951F2AB1CB3D}" type="pres">
      <dgm:prSet presAssocID="{4F2955B6-C6FA-47D3-A2FF-C4FBCA197564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C584F58B-6E37-4689-BB3F-C54043401B1B}" type="pres">
      <dgm:prSet presAssocID="{09A56095-CBFE-4892-873B-B230AEEF6274}" presName="parentText1" presStyleLbl="node1" presStyleIdx="0" presStyleCnt="3" custLinFactNeighborY="-39809">
        <dgm:presLayoutVars>
          <dgm:chMax/>
          <dgm:chPref val="3"/>
          <dgm:bulletEnabled val="1"/>
        </dgm:presLayoutVars>
      </dgm:prSet>
      <dgm:spPr/>
    </dgm:pt>
    <dgm:pt modelId="{76F18C17-18A8-42A8-A69E-EB4F79803F99}" type="pres">
      <dgm:prSet presAssocID="{09A56095-CBFE-4892-873B-B230AEEF6274}" presName="childText1" presStyleLbl="solidAlignAcc1" presStyleIdx="0" presStyleCnt="3" custScaleY="139925" custLinFactNeighborY="-128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0BB648-0829-46D0-880E-B2C45C9C2812}" type="pres">
      <dgm:prSet presAssocID="{5EB69255-E873-4B4F-8C86-FA7B876A4407}" presName="parentText2" presStyleLbl="node1" presStyleIdx="1" presStyleCnt="3" custLinFactNeighborX="-252" custLinFactNeighborY="-20318">
        <dgm:presLayoutVars>
          <dgm:chMax/>
          <dgm:chPref val="3"/>
          <dgm:bulletEnabled val="1"/>
        </dgm:presLayoutVars>
      </dgm:prSet>
      <dgm:spPr/>
    </dgm:pt>
    <dgm:pt modelId="{680ECD11-8D8E-4AE5-B5C5-922B92913B44}" type="pres">
      <dgm:prSet presAssocID="{5EB69255-E873-4B4F-8C86-FA7B876A4407}" presName="childText2" presStyleLbl="solidAlignAcc1" presStyleIdx="1" presStyleCnt="3" custScaleX="94190" custScaleY="139925" custLinFactNeighborX="-2264" custLinFactNeighborY="24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CA3043-83C3-44CD-BFEC-44D01D5161CE}" type="pres">
      <dgm:prSet presAssocID="{18DDE252-7C02-4AE4-BC3C-C5ADB5904DB5}" presName="parentText3" presStyleLbl="node1" presStyleIdx="2" presStyleCnt="3" custScaleX="107927" custLinFactNeighborX="908">
        <dgm:presLayoutVars>
          <dgm:chMax/>
          <dgm:chPref val="3"/>
          <dgm:bulletEnabled val="1"/>
        </dgm:presLayoutVars>
      </dgm:prSet>
      <dgm:spPr/>
    </dgm:pt>
    <dgm:pt modelId="{6F921BC2-D50A-4CFA-A16E-FF824F0059DF}" type="pres">
      <dgm:prSet presAssocID="{18DDE252-7C02-4AE4-BC3C-C5ADB5904DB5}" presName="childText3" presStyleLbl="solidAlignAcc1" presStyleIdx="2" presStyleCnt="3" custScaleX="108073" custScaleY="139925" custLinFactNeighborX="1132" custLinFactNeighborY="175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89C6C11-E4CD-4C08-8CAB-578478C3B22A}" type="presOf" srcId="{09A56095-CBFE-4892-873B-B230AEEF6274}" destId="{C584F58B-6E37-4689-BB3F-C54043401B1B}" srcOrd="0" destOrd="0" presId="urn:microsoft.com/office/officeart/2009/3/layout/IncreasingArrowsProcess"/>
    <dgm:cxn modelId="{5C3B16DC-68DF-427B-875A-4478605C3544}" type="presOf" srcId="{DAF9BB15-4AEA-4CBF-A5E3-B311F234FD3B}" destId="{6F921BC2-D50A-4CFA-A16E-FF824F0059DF}" srcOrd="0" destOrd="0" presId="urn:microsoft.com/office/officeart/2009/3/layout/IncreasingArrowsProcess"/>
    <dgm:cxn modelId="{7CA72727-56DC-4611-91F8-751A443C9E47}" srcId="{18DDE252-7C02-4AE4-BC3C-C5ADB5904DB5}" destId="{DAF9BB15-4AEA-4CBF-A5E3-B311F234FD3B}" srcOrd="0" destOrd="0" parTransId="{94B9AF35-DF91-402B-AF87-1831C7DE73F6}" sibTransId="{CF46739B-3E96-46F9-906F-6FEE582CD31F}"/>
    <dgm:cxn modelId="{13BD3990-1059-4826-BC62-657379573B98}" type="presOf" srcId="{18DDE252-7C02-4AE4-BC3C-C5ADB5904DB5}" destId="{56CA3043-83C3-44CD-BFEC-44D01D5161CE}" srcOrd="0" destOrd="0" presId="urn:microsoft.com/office/officeart/2009/3/layout/IncreasingArrowsProcess"/>
    <dgm:cxn modelId="{7B1FCF0A-8275-4A80-81FD-96276910D428}" srcId="{4F2955B6-C6FA-47D3-A2FF-C4FBCA197564}" destId="{09A56095-CBFE-4892-873B-B230AEEF6274}" srcOrd="0" destOrd="0" parTransId="{F808872D-F143-4B8B-B420-ACC8C1B13F81}" sibTransId="{05E86C7D-02D1-40D9-85FE-97FB48A177D9}"/>
    <dgm:cxn modelId="{F2E0F9EE-85AD-42EC-B182-3F3AC02384EB}" srcId="{09A56095-CBFE-4892-873B-B230AEEF6274}" destId="{291691FB-9990-44AA-9166-64C03D3DB261}" srcOrd="0" destOrd="0" parTransId="{DAEDE30B-4FD1-4B71-B9FE-1BC6ED087430}" sibTransId="{9A716AA3-5D3C-427C-AB38-30F818E75BD9}"/>
    <dgm:cxn modelId="{1B2F03C4-9770-472F-98D9-85F73E8A7DE6}" srcId="{4F2955B6-C6FA-47D3-A2FF-C4FBCA197564}" destId="{18DDE252-7C02-4AE4-BC3C-C5ADB5904DB5}" srcOrd="2" destOrd="0" parTransId="{E192C046-04CB-408D-A33A-0D377644245F}" sibTransId="{5BDE6A9D-B957-433F-8209-5F9C75A3BF99}"/>
    <dgm:cxn modelId="{62417FC5-80D0-4E6C-88B7-010AC2F100FF}" type="presOf" srcId="{B632D635-B9F8-4EF8-9FC3-7266059204B9}" destId="{680ECD11-8D8E-4AE5-B5C5-922B92913B44}" srcOrd="0" destOrd="0" presId="urn:microsoft.com/office/officeart/2009/3/layout/IncreasingArrowsProcess"/>
    <dgm:cxn modelId="{C32D0A1E-AA5E-4FEC-8DCA-C93FE14D12FC}" type="presOf" srcId="{5EB69255-E873-4B4F-8C86-FA7B876A4407}" destId="{AA0BB648-0829-46D0-880E-B2C45C9C2812}" srcOrd="0" destOrd="0" presId="urn:microsoft.com/office/officeart/2009/3/layout/IncreasingArrowsProcess"/>
    <dgm:cxn modelId="{DA0C523B-2F41-4BEC-9592-1ADA19D79F3B}" type="presOf" srcId="{291691FB-9990-44AA-9166-64C03D3DB261}" destId="{76F18C17-18A8-42A8-A69E-EB4F79803F99}" srcOrd="0" destOrd="0" presId="urn:microsoft.com/office/officeart/2009/3/layout/IncreasingArrowsProcess"/>
    <dgm:cxn modelId="{FB72316B-DD08-40DE-BD0F-10A71899C972}" srcId="{5EB69255-E873-4B4F-8C86-FA7B876A4407}" destId="{B632D635-B9F8-4EF8-9FC3-7266059204B9}" srcOrd="0" destOrd="0" parTransId="{97791598-5047-4742-A37C-D43235A9CE72}" sibTransId="{EED4805E-D927-4043-A098-746464141528}"/>
    <dgm:cxn modelId="{CD2DB68E-19DE-4097-9FB9-F0B6BA38DAC9}" type="presOf" srcId="{4F2955B6-C6FA-47D3-A2FF-C4FBCA197564}" destId="{FDB04FC3-3692-4A13-9C0A-951F2AB1CB3D}" srcOrd="0" destOrd="0" presId="urn:microsoft.com/office/officeart/2009/3/layout/IncreasingArrowsProcess"/>
    <dgm:cxn modelId="{EE37C3E7-6EB5-4F0F-8078-95EDEE02538D}" srcId="{4F2955B6-C6FA-47D3-A2FF-C4FBCA197564}" destId="{5EB69255-E873-4B4F-8C86-FA7B876A4407}" srcOrd="1" destOrd="0" parTransId="{8BA634E3-5809-4A1E-A613-3F8585AEB788}" sibTransId="{F110B5C9-FA89-4966-855B-862F22727D0D}"/>
    <dgm:cxn modelId="{8A934A20-7FE1-4DC7-9086-9612D9A33A13}" type="presParOf" srcId="{FDB04FC3-3692-4A13-9C0A-951F2AB1CB3D}" destId="{C584F58B-6E37-4689-BB3F-C54043401B1B}" srcOrd="0" destOrd="0" presId="urn:microsoft.com/office/officeart/2009/3/layout/IncreasingArrowsProcess"/>
    <dgm:cxn modelId="{D746D8E9-8A98-45BB-8338-ADD8EAD77885}" type="presParOf" srcId="{FDB04FC3-3692-4A13-9C0A-951F2AB1CB3D}" destId="{76F18C17-18A8-42A8-A69E-EB4F79803F99}" srcOrd="1" destOrd="0" presId="urn:microsoft.com/office/officeart/2009/3/layout/IncreasingArrowsProcess"/>
    <dgm:cxn modelId="{91F27D95-0CB0-4102-B957-24FC782790F0}" type="presParOf" srcId="{FDB04FC3-3692-4A13-9C0A-951F2AB1CB3D}" destId="{AA0BB648-0829-46D0-880E-B2C45C9C2812}" srcOrd="2" destOrd="0" presId="urn:microsoft.com/office/officeart/2009/3/layout/IncreasingArrowsProcess"/>
    <dgm:cxn modelId="{2030DB4D-7F6B-446A-8F77-EE8166686184}" type="presParOf" srcId="{FDB04FC3-3692-4A13-9C0A-951F2AB1CB3D}" destId="{680ECD11-8D8E-4AE5-B5C5-922B92913B44}" srcOrd="3" destOrd="0" presId="urn:microsoft.com/office/officeart/2009/3/layout/IncreasingArrowsProcess"/>
    <dgm:cxn modelId="{CC9537DA-654C-4868-B51E-BC63EC0D8E27}" type="presParOf" srcId="{FDB04FC3-3692-4A13-9C0A-951F2AB1CB3D}" destId="{56CA3043-83C3-44CD-BFEC-44D01D5161CE}" srcOrd="4" destOrd="0" presId="urn:microsoft.com/office/officeart/2009/3/layout/IncreasingArrowsProcess"/>
    <dgm:cxn modelId="{B20E2DBC-F5CB-4ED1-90A6-2809A323CA11}" type="presParOf" srcId="{FDB04FC3-3692-4A13-9C0A-951F2AB1CB3D}" destId="{6F921BC2-D50A-4CFA-A16E-FF824F0059DF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731C31-279F-5642-8FF6-099B7B761157}" type="doc">
      <dgm:prSet loTypeId="urn:microsoft.com/office/officeart/2005/8/layout/pyramid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4579389-E8F7-B14C-BC8E-F1B3AF914355}">
      <dgm:prSet phldrT="[Текст]"/>
      <dgm:spPr/>
      <dgm:t>
        <a:bodyPr/>
        <a:lstStyle/>
        <a:p>
          <a:r>
            <a:rPr lang="ru-RU" b="1" dirty="0" smtClean="0"/>
            <a:t>Совместность (общение)</a:t>
          </a:r>
          <a:endParaRPr lang="ru-RU" b="1" dirty="0"/>
        </a:p>
      </dgm:t>
    </dgm:pt>
    <dgm:pt modelId="{4F611F7C-ADA5-5B4C-93C3-2E87EC1E96BD}" type="parTrans" cxnId="{D13A4274-9377-CC4D-9D56-C49110EBD700}">
      <dgm:prSet/>
      <dgm:spPr/>
      <dgm:t>
        <a:bodyPr/>
        <a:lstStyle/>
        <a:p>
          <a:endParaRPr lang="ru-RU"/>
        </a:p>
      </dgm:t>
    </dgm:pt>
    <dgm:pt modelId="{3C120CC2-CC57-6C49-922A-47578653457A}" type="sibTrans" cxnId="{D13A4274-9377-CC4D-9D56-C49110EBD700}">
      <dgm:prSet/>
      <dgm:spPr/>
      <dgm:t>
        <a:bodyPr/>
        <a:lstStyle/>
        <a:p>
          <a:endParaRPr lang="ru-RU"/>
        </a:p>
      </dgm:t>
    </dgm:pt>
    <dgm:pt modelId="{ADD4A9A2-7AFD-664B-9D70-2B7922962426}">
      <dgm:prSet phldrT="[Текст]"/>
      <dgm:spPr/>
      <dgm:t>
        <a:bodyPr/>
        <a:lstStyle/>
        <a:p>
          <a:r>
            <a:rPr lang="ru-RU" b="1" dirty="0" smtClean="0"/>
            <a:t>Организация (деятельность)</a:t>
          </a:r>
          <a:endParaRPr lang="ru-RU" b="1" dirty="0"/>
        </a:p>
      </dgm:t>
    </dgm:pt>
    <dgm:pt modelId="{789CDF69-CCC3-8E44-824A-8DF493733491}" type="parTrans" cxnId="{7824F87A-04E4-454A-813A-0FB44C25C8C0}">
      <dgm:prSet/>
      <dgm:spPr/>
      <dgm:t>
        <a:bodyPr/>
        <a:lstStyle/>
        <a:p>
          <a:endParaRPr lang="ru-RU"/>
        </a:p>
      </dgm:t>
    </dgm:pt>
    <dgm:pt modelId="{A32004DD-D948-024A-BC8C-116AD25E6714}" type="sibTrans" cxnId="{7824F87A-04E4-454A-813A-0FB44C25C8C0}">
      <dgm:prSet/>
      <dgm:spPr/>
      <dgm:t>
        <a:bodyPr/>
        <a:lstStyle/>
        <a:p>
          <a:endParaRPr lang="ru-RU"/>
        </a:p>
      </dgm:t>
    </dgm:pt>
    <dgm:pt modelId="{48655CCA-6435-454E-8320-A341855B393D}">
      <dgm:prSet phldrT="[Текст]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b="1" dirty="0" smtClean="0"/>
            <a:t>Контроль / обратная </a:t>
          </a:r>
          <a:r>
            <a:rPr lang="ru-RU" b="1" dirty="0"/>
            <a:t>связь</a:t>
          </a:r>
        </a:p>
      </dgm:t>
    </dgm:pt>
    <dgm:pt modelId="{81F7CE86-C604-B040-B0D8-05193109EDBD}" type="parTrans" cxnId="{815557FC-5489-B943-9909-4D452D353FEB}">
      <dgm:prSet/>
      <dgm:spPr/>
      <dgm:t>
        <a:bodyPr/>
        <a:lstStyle/>
        <a:p>
          <a:endParaRPr lang="ru-RU"/>
        </a:p>
      </dgm:t>
    </dgm:pt>
    <dgm:pt modelId="{DC3F76D3-768B-2848-84CD-408BEED57517}" type="sibTrans" cxnId="{815557FC-5489-B943-9909-4D452D353FEB}">
      <dgm:prSet/>
      <dgm:spPr/>
      <dgm:t>
        <a:bodyPr/>
        <a:lstStyle/>
        <a:p>
          <a:endParaRPr lang="ru-RU"/>
        </a:p>
      </dgm:t>
    </dgm:pt>
    <dgm:pt modelId="{2CA2C7D9-8988-3E4D-B0CA-D5E4F181DA62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b="1" dirty="0" smtClean="0"/>
            <a:t>Методы, формы</a:t>
          </a:r>
          <a:endParaRPr lang="ru-RU" b="1" dirty="0"/>
        </a:p>
      </dgm:t>
    </dgm:pt>
    <dgm:pt modelId="{A1C4BDCA-3FB9-CE4C-8E00-9B78DE0D30DF}" type="parTrans" cxnId="{79C6E579-790A-1244-AD54-B33799790D52}">
      <dgm:prSet/>
      <dgm:spPr/>
      <dgm:t>
        <a:bodyPr/>
        <a:lstStyle/>
        <a:p>
          <a:endParaRPr lang="ru-RU"/>
        </a:p>
      </dgm:t>
    </dgm:pt>
    <dgm:pt modelId="{51B02842-4B75-8D42-8EFC-23924A960307}" type="sibTrans" cxnId="{79C6E579-790A-1244-AD54-B33799790D52}">
      <dgm:prSet/>
      <dgm:spPr/>
      <dgm:t>
        <a:bodyPr/>
        <a:lstStyle/>
        <a:p>
          <a:endParaRPr lang="ru-RU"/>
        </a:p>
      </dgm:t>
    </dgm:pt>
    <dgm:pt modelId="{9E7F4E2F-7A42-1149-8E08-7F30E4238C96}">
      <dgm:prSet/>
      <dgm:spPr/>
      <dgm:t>
        <a:bodyPr/>
        <a:lstStyle/>
        <a:p>
          <a:r>
            <a:rPr lang="ru-RU" b="1" dirty="0"/>
            <a:t>Мотивация</a:t>
          </a:r>
        </a:p>
      </dgm:t>
    </dgm:pt>
    <dgm:pt modelId="{5595EE76-D23D-9240-B04F-FC1590CFCD37}" type="parTrans" cxnId="{25911677-29A1-1042-89FA-0E177B078506}">
      <dgm:prSet/>
      <dgm:spPr/>
      <dgm:t>
        <a:bodyPr/>
        <a:lstStyle/>
        <a:p>
          <a:endParaRPr lang="ru-RU"/>
        </a:p>
      </dgm:t>
    </dgm:pt>
    <dgm:pt modelId="{329176E8-C6BB-864C-B8D5-2326595F4DCA}" type="sibTrans" cxnId="{25911677-29A1-1042-89FA-0E177B078506}">
      <dgm:prSet/>
      <dgm:spPr/>
      <dgm:t>
        <a:bodyPr/>
        <a:lstStyle/>
        <a:p>
          <a:endParaRPr lang="ru-RU"/>
        </a:p>
      </dgm:t>
    </dgm:pt>
    <dgm:pt modelId="{75BC495A-7E9B-49AE-8218-29CFCE6FD1FF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b="1" dirty="0" smtClean="0"/>
            <a:t>Цель, задачи</a:t>
          </a:r>
          <a:endParaRPr lang="ru-RU" b="1" dirty="0"/>
        </a:p>
      </dgm:t>
    </dgm:pt>
    <dgm:pt modelId="{9F87ECA5-8E6A-40C7-A9F8-228D23199897}" type="parTrans" cxnId="{9DBDE952-D0B5-448D-BD57-A1BD306C61CD}">
      <dgm:prSet/>
      <dgm:spPr/>
      <dgm:t>
        <a:bodyPr/>
        <a:lstStyle/>
        <a:p>
          <a:endParaRPr lang="ru-RU"/>
        </a:p>
      </dgm:t>
    </dgm:pt>
    <dgm:pt modelId="{11DB8A69-3D6A-4EC0-A7DC-224C4B2971CC}" type="sibTrans" cxnId="{9DBDE952-D0B5-448D-BD57-A1BD306C61CD}">
      <dgm:prSet/>
      <dgm:spPr/>
      <dgm:t>
        <a:bodyPr/>
        <a:lstStyle/>
        <a:p>
          <a:endParaRPr lang="ru-RU"/>
        </a:p>
      </dgm:t>
    </dgm:pt>
    <dgm:pt modelId="{01B76033-4B13-47EB-BE15-466276CC1711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b="1" dirty="0" smtClean="0"/>
            <a:t>Содержание</a:t>
          </a:r>
          <a:endParaRPr lang="ru-RU" b="1" dirty="0"/>
        </a:p>
      </dgm:t>
    </dgm:pt>
    <dgm:pt modelId="{E9D74BC2-15A0-4B0F-8502-ACAA9A59FD86}" type="parTrans" cxnId="{D167B701-9457-4DC9-A7BE-65BD2DAD5496}">
      <dgm:prSet/>
      <dgm:spPr/>
      <dgm:t>
        <a:bodyPr/>
        <a:lstStyle/>
        <a:p>
          <a:endParaRPr lang="ru-RU"/>
        </a:p>
      </dgm:t>
    </dgm:pt>
    <dgm:pt modelId="{538F8B0B-4182-415E-A02E-63AEEE8704D3}" type="sibTrans" cxnId="{D167B701-9457-4DC9-A7BE-65BD2DAD5496}">
      <dgm:prSet/>
      <dgm:spPr/>
      <dgm:t>
        <a:bodyPr/>
        <a:lstStyle/>
        <a:p>
          <a:endParaRPr lang="ru-RU"/>
        </a:p>
      </dgm:t>
    </dgm:pt>
    <dgm:pt modelId="{3531F7B6-F15E-4D17-9A06-D49F02811BE1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b="1" dirty="0" smtClean="0"/>
            <a:t>Средства</a:t>
          </a:r>
          <a:endParaRPr lang="ru-RU" b="1" dirty="0"/>
        </a:p>
      </dgm:t>
    </dgm:pt>
    <dgm:pt modelId="{5197DFAF-C1B1-4BA5-8D68-41FE02D3565C}" type="parTrans" cxnId="{94AE2A41-7AF6-4F28-BCF8-9148F56CB888}">
      <dgm:prSet/>
      <dgm:spPr/>
      <dgm:t>
        <a:bodyPr/>
        <a:lstStyle/>
        <a:p>
          <a:endParaRPr lang="ru-RU"/>
        </a:p>
      </dgm:t>
    </dgm:pt>
    <dgm:pt modelId="{376F15C8-00BB-4D2B-9321-0C246543E6C2}" type="sibTrans" cxnId="{94AE2A41-7AF6-4F28-BCF8-9148F56CB888}">
      <dgm:prSet/>
      <dgm:spPr/>
      <dgm:t>
        <a:bodyPr/>
        <a:lstStyle/>
        <a:p>
          <a:endParaRPr lang="ru-RU"/>
        </a:p>
      </dgm:t>
    </dgm:pt>
    <dgm:pt modelId="{071891A9-D4EB-394B-B348-226661A9941D}" type="pres">
      <dgm:prSet presAssocID="{F3731C31-279F-5642-8FF6-099B7B761157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66A6EB80-32AF-7142-95CD-3AC7A4613C80}" type="pres">
      <dgm:prSet presAssocID="{F3731C31-279F-5642-8FF6-099B7B761157}" presName="pyramid" presStyleLbl="node1" presStyleIdx="0" presStyleCnt="1"/>
      <dgm:spPr/>
    </dgm:pt>
    <dgm:pt modelId="{2CE0D85B-2AEF-3E4A-8446-5DAC55873E59}" type="pres">
      <dgm:prSet presAssocID="{F3731C31-279F-5642-8FF6-099B7B761157}" presName="theList" presStyleCnt="0"/>
      <dgm:spPr/>
    </dgm:pt>
    <dgm:pt modelId="{BB34A383-1C28-D441-ABD2-E2D66E1F961F}" type="pres">
      <dgm:prSet presAssocID="{54579389-E8F7-B14C-BC8E-F1B3AF914355}" presName="aNode" presStyleLbl="fgAcc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C8708E-1CF0-9E4E-AA5B-95D93D0F475B}" type="pres">
      <dgm:prSet presAssocID="{54579389-E8F7-B14C-BC8E-F1B3AF914355}" presName="aSpace" presStyleCnt="0"/>
      <dgm:spPr/>
    </dgm:pt>
    <dgm:pt modelId="{8E4C172A-95A2-E748-ACB8-FB465039C00A}" type="pres">
      <dgm:prSet presAssocID="{ADD4A9A2-7AFD-664B-9D70-2B7922962426}" presName="aNode" presStyleLbl="fgAcc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E5273A-8B7B-F74B-AD87-37B1A4946137}" type="pres">
      <dgm:prSet presAssocID="{ADD4A9A2-7AFD-664B-9D70-2B7922962426}" presName="aSpace" presStyleCnt="0"/>
      <dgm:spPr/>
    </dgm:pt>
    <dgm:pt modelId="{FDD2AC99-A6B3-614F-9EFF-E678E499BB96}" type="pres">
      <dgm:prSet presAssocID="{48655CCA-6435-454E-8320-A341855B393D}" presName="aNode" presStyleLbl="fgAcc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325D1D-3603-584D-A2D5-2F4153568916}" type="pres">
      <dgm:prSet presAssocID="{48655CCA-6435-454E-8320-A341855B393D}" presName="aSpace" presStyleCnt="0"/>
      <dgm:spPr/>
    </dgm:pt>
    <dgm:pt modelId="{7C274D37-96D4-43BC-9E6A-0ADAC028DD1F}" type="pres">
      <dgm:prSet presAssocID="{3531F7B6-F15E-4D17-9A06-D49F02811BE1}" presName="aNode" presStyleLbl="fgAcc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E5BC4C-961A-4B44-B8D9-7DA69062BD15}" type="pres">
      <dgm:prSet presAssocID="{3531F7B6-F15E-4D17-9A06-D49F02811BE1}" presName="aSpace" presStyleCnt="0"/>
      <dgm:spPr/>
    </dgm:pt>
    <dgm:pt modelId="{881B341F-D22D-2F44-873B-6DF442F73656}" type="pres">
      <dgm:prSet presAssocID="{2CA2C7D9-8988-3E4D-B0CA-D5E4F181DA62}" presName="aNode" presStyleLbl="fgAcc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EB87BD-C7B6-4640-9057-D6B27139BB80}" type="pres">
      <dgm:prSet presAssocID="{2CA2C7D9-8988-3E4D-B0CA-D5E4F181DA62}" presName="aSpace" presStyleCnt="0"/>
      <dgm:spPr/>
    </dgm:pt>
    <dgm:pt modelId="{01E947B1-46BE-4C2C-9A46-C2B4E2EAF598}" type="pres">
      <dgm:prSet presAssocID="{01B76033-4B13-47EB-BE15-466276CC1711}" presName="aNode" presStyleLbl="fgAcc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DDF480-7B28-41C8-938C-B75376A0845F}" type="pres">
      <dgm:prSet presAssocID="{01B76033-4B13-47EB-BE15-466276CC1711}" presName="aSpace" presStyleCnt="0"/>
      <dgm:spPr/>
    </dgm:pt>
    <dgm:pt modelId="{A0603D3B-6971-400A-8764-66B135140E86}" type="pres">
      <dgm:prSet presAssocID="{75BC495A-7E9B-49AE-8218-29CFCE6FD1FF}" presName="aNode" presStyleLbl="fgAcc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44FDAF-03C4-4E2A-8228-2BDFF5BC6F8E}" type="pres">
      <dgm:prSet presAssocID="{75BC495A-7E9B-49AE-8218-29CFCE6FD1FF}" presName="aSpace" presStyleCnt="0"/>
      <dgm:spPr/>
    </dgm:pt>
    <dgm:pt modelId="{70D1BC09-97F3-E84D-B72E-F28710AED5C1}" type="pres">
      <dgm:prSet presAssocID="{9E7F4E2F-7A42-1149-8E08-7F30E4238C96}" presName="aNode" presStyleLbl="fgAcc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AB69AD-D448-0240-82DA-B8E0F16ABFA4}" type="pres">
      <dgm:prSet presAssocID="{9E7F4E2F-7A42-1149-8E08-7F30E4238C96}" presName="aSpace" presStyleCnt="0"/>
      <dgm:spPr/>
    </dgm:pt>
  </dgm:ptLst>
  <dgm:cxnLst>
    <dgm:cxn modelId="{EA8FAC0E-5313-47D1-BBD0-D84ED97967B9}" type="presOf" srcId="{ADD4A9A2-7AFD-664B-9D70-2B7922962426}" destId="{8E4C172A-95A2-E748-ACB8-FB465039C00A}" srcOrd="0" destOrd="0" presId="urn:microsoft.com/office/officeart/2005/8/layout/pyramid2"/>
    <dgm:cxn modelId="{2CAB147C-E03E-411F-93CF-4FF1CAE3CE48}" type="presOf" srcId="{01B76033-4B13-47EB-BE15-466276CC1711}" destId="{01E947B1-46BE-4C2C-9A46-C2B4E2EAF598}" srcOrd="0" destOrd="0" presId="urn:microsoft.com/office/officeart/2005/8/layout/pyramid2"/>
    <dgm:cxn modelId="{A188AF87-B174-43DA-B6CF-18C7DF3EA5B4}" type="presOf" srcId="{48655CCA-6435-454E-8320-A341855B393D}" destId="{FDD2AC99-A6B3-614F-9EFF-E678E499BB96}" srcOrd="0" destOrd="0" presId="urn:microsoft.com/office/officeart/2005/8/layout/pyramid2"/>
    <dgm:cxn modelId="{52CAD29F-1446-449D-BDEA-3E1B8C88B8D1}" type="presOf" srcId="{3531F7B6-F15E-4D17-9A06-D49F02811BE1}" destId="{7C274D37-96D4-43BC-9E6A-0ADAC028DD1F}" srcOrd="0" destOrd="0" presId="urn:microsoft.com/office/officeart/2005/8/layout/pyramid2"/>
    <dgm:cxn modelId="{25911677-29A1-1042-89FA-0E177B078506}" srcId="{F3731C31-279F-5642-8FF6-099B7B761157}" destId="{9E7F4E2F-7A42-1149-8E08-7F30E4238C96}" srcOrd="7" destOrd="0" parTransId="{5595EE76-D23D-9240-B04F-FC1590CFCD37}" sibTransId="{329176E8-C6BB-864C-B8D5-2326595F4DCA}"/>
    <dgm:cxn modelId="{AECEB3A7-A844-462F-B112-6C5C8E7EF999}" type="presOf" srcId="{9E7F4E2F-7A42-1149-8E08-7F30E4238C96}" destId="{70D1BC09-97F3-E84D-B72E-F28710AED5C1}" srcOrd="0" destOrd="0" presId="urn:microsoft.com/office/officeart/2005/8/layout/pyramid2"/>
    <dgm:cxn modelId="{94AE2A41-7AF6-4F28-BCF8-9148F56CB888}" srcId="{F3731C31-279F-5642-8FF6-099B7B761157}" destId="{3531F7B6-F15E-4D17-9A06-D49F02811BE1}" srcOrd="3" destOrd="0" parTransId="{5197DFAF-C1B1-4BA5-8D68-41FE02D3565C}" sibTransId="{376F15C8-00BB-4D2B-9321-0C246543E6C2}"/>
    <dgm:cxn modelId="{9DBDE952-D0B5-448D-BD57-A1BD306C61CD}" srcId="{F3731C31-279F-5642-8FF6-099B7B761157}" destId="{75BC495A-7E9B-49AE-8218-29CFCE6FD1FF}" srcOrd="6" destOrd="0" parTransId="{9F87ECA5-8E6A-40C7-A9F8-228D23199897}" sibTransId="{11DB8A69-3D6A-4EC0-A7DC-224C4B2971CC}"/>
    <dgm:cxn modelId="{6C28CB79-18FE-42FC-A9FB-472004067111}" type="presOf" srcId="{F3731C31-279F-5642-8FF6-099B7B761157}" destId="{071891A9-D4EB-394B-B348-226661A9941D}" srcOrd="0" destOrd="0" presId="urn:microsoft.com/office/officeart/2005/8/layout/pyramid2"/>
    <dgm:cxn modelId="{AE152E1D-8FD6-49CA-A0FC-9EE691E9C9EC}" type="presOf" srcId="{2CA2C7D9-8988-3E4D-B0CA-D5E4F181DA62}" destId="{881B341F-D22D-2F44-873B-6DF442F73656}" srcOrd="0" destOrd="0" presId="urn:microsoft.com/office/officeart/2005/8/layout/pyramid2"/>
    <dgm:cxn modelId="{815557FC-5489-B943-9909-4D452D353FEB}" srcId="{F3731C31-279F-5642-8FF6-099B7B761157}" destId="{48655CCA-6435-454E-8320-A341855B393D}" srcOrd="2" destOrd="0" parTransId="{81F7CE86-C604-B040-B0D8-05193109EDBD}" sibTransId="{DC3F76D3-768B-2848-84CD-408BEED57517}"/>
    <dgm:cxn modelId="{D167B701-9457-4DC9-A7BE-65BD2DAD5496}" srcId="{F3731C31-279F-5642-8FF6-099B7B761157}" destId="{01B76033-4B13-47EB-BE15-466276CC1711}" srcOrd="5" destOrd="0" parTransId="{E9D74BC2-15A0-4B0F-8502-ACAA9A59FD86}" sibTransId="{538F8B0B-4182-415E-A02E-63AEEE8704D3}"/>
    <dgm:cxn modelId="{7824F87A-04E4-454A-813A-0FB44C25C8C0}" srcId="{F3731C31-279F-5642-8FF6-099B7B761157}" destId="{ADD4A9A2-7AFD-664B-9D70-2B7922962426}" srcOrd="1" destOrd="0" parTransId="{789CDF69-CCC3-8E44-824A-8DF493733491}" sibTransId="{A32004DD-D948-024A-BC8C-116AD25E6714}"/>
    <dgm:cxn modelId="{79C6E579-790A-1244-AD54-B33799790D52}" srcId="{F3731C31-279F-5642-8FF6-099B7B761157}" destId="{2CA2C7D9-8988-3E4D-B0CA-D5E4F181DA62}" srcOrd="4" destOrd="0" parTransId="{A1C4BDCA-3FB9-CE4C-8E00-9B78DE0D30DF}" sibTransId="{51B02842-4B75-8D42-8EFC-23924A960307}"/>
    <dgm:cxn modelId="{A1C35DA0-9DF5-40E3-8482-54DCE354C00F}" type="presOf" srcId="{75BC495A-7E9B-49AE-8218-29CFCE6FD1FF}" destId="{A0603D3B-6971-400A-8764-66B135140E86}" srcOrd="0" destOrd="0" presId="urn:microsoft.com/office/officeart/2005/8/layout/pyramid2"/>
    <dgm:cxn modelId="{D13A4274-9377-CC4D-9D56-C49110EBD700}" srcId="{F3731C31-279F-5642-8FF6-099B7B761157}" destId="{54579389-E8F7-B14C-BC8E-F1B3AF914355}" srcOrd="0" destOrd="0" parTransId="{4F611F7C-ADA5-5B4C-93C3-2E87EC1E96BD}" sibTransId="{3C120CC2-CC57-6C49-922A-47578653457A}"/>
    <dgm:cxn modelId="{D3EDEA5C-19BD-4DA3-BA91-249DE1715A93}" type="presOf" srcId="{54579389-E8F7-B14C-BC8E-F1B3AF914355}" destId="{BB34A383-1C28-D441-ABD2-E2D66E1F961F}" srcOrd="0" destOrd="0" presId="urn:microsoft.com/office/officeart/2005/8/layout/pyramid2"/>
    <dgm:cxn modelId="{4E5A4854-3FF1-414B-AAC6-4BB4F758B68B}" type="presParOf" srcId="{071891A9-D4EB-394B-B348-226661A9941D}" destId="{66A6EB80-32AF-7142-95CD-3AC7A4613C80}" srcOrd="0" destOrd="0" presId="urn:microsoft.com/office/officeart/2005/8/layout/pyramid2"/>
    <dgm:cxn modelId="{87563DA5-0C68-47B7-8EFC-4B8FDA9E1E4B}" type="presParOf" srcId="{071891A9-D4EB-394B-B348-226661A9941D}" destId="{2CE0D85B-2AEF-3E4A-8446-5DAC55873E59}" srcOrd="1" destOrd="0" presId="urn:microsoft.com/office/officeart/2005/8/layout/pyramid2"/>
    <dgm:cxn modelId="{8D68ED98-042E-4A60-9A0D-05321876DACB}" type="presParOf" srcId="{2CE0D85B-2AEF-3E4A-8446-5DAC55873E59}" destId="{BB34A383-1C28-D441-ABD2-E2D66E1F961F}" srcOrd="0" destOrd="0" presId="urn:microsoft.com/office/officeart/2005/8/layout/pyramid2"/>
    <dgm:cxn modelId="{1867E20F-244D-4674-9A4E-5B3B00493141}" type="presParOf" srcId="{2CE0D85B-2AEF-3E4A-8446-5DAC55873E59}" destId="{6FC8708E-1CF0-9E4E-AA5B-95D93D0F475B}" srcOrd="1" destOrd="0" presId="urn:microsoft.com/office/officeart/2005/8/layout/pyramid2"/>
    <dgm:cxn modelId="{4A539065-D7C8-401B-94FA-85265E8D8940}" type="presParOf" srcId="{2CE0D85B-2AEF-3E4A-8446-5DAC55873E59}" destId="{8E4C172A-95A2-E748-ACB8-FB465039C00A}" srcOrd="2" destOrd="0" presId="urn:microsoft.com/office/officeart/2005/8/layout/pyramid2"/>
    <dgm:cxn modelId="{B41BE156-2348-4E8F-B7DC-F8A55BBD36C4}" type="presParOf" srcId="{2CE0D85B-2AEF-3E4A-8446-5DAC55873E59}" destId="{5EE5273A-8B7B-F74B-AD87-37B1A4946137}" srcOrd="3" destOrd="0" presId="urn:microsoft.com/office/officeart/2005/8/layout/pyramid2"/>
    <dgm:cxn modelId="{98E2FACB-1D2B-422B-9701-34467B90A320}" type="presParOf" srcId="{2CE0D85B-2AEF-3E4A-8446-5DAC55873E59}" destId="{FDD2AC99-A6B3-614F-9EFF-E678E499BB96}" srcOrd="4" destOrd="0" presId="urn:microsoft.com/office/officeart/2005/8/layout/pyramid2"/>
    <dgm:cxn modelId="{4C8712F5-1A82-445B-AF38-708231522AE5}" type="presParOf" srcId="{2CE0D85B-2AEF-3E4A-8446-5DAC55873E59}" destId="{A5325D1D-3603-584D-A2D5-2F4153568916}" srcOrd="5" destOrd="0" presId="urn:microsoft.com/office/officeart/2005/8/layout/pyramid2"/>
    <dgm:cxn modelId="{FAAD41D8-545C-4F52-9A2F-575410CFD779}" type="presParOf" srcId="{2CE0D85B-2AEF-3E4A-8446-5DAC55873E59}" destId="{7C274D37-96D4-43BC-9E6A-0ADAC028DD1F}" srcOrd="6" destOrd="0" presId="urn:microsoft.com/office/officeart/2005/8/layout/pyramid2"/>
    <dgm:cxn modelId="{1FB1AEB4-E663-4ABA-AFD0-FAA4318C5CF3}" type="presParOf" srcId="{2CE0D85B-2AEF-3E4A-8446-5DAC55873E59}" destId="{67E5BC4C-961A-4B44-B8D9-7DA69062BD15}" srcOrd="7" destOrd="0" presId="urn:microsoft.com/office/officeart/2005/8/layout/pyramid2"/>
    <dgm:cxn modelId="{0866F560-112A-4E06-A849-E5283967E270}" type="presParOf" srcId="{2CE0D85B-2AEF-3E4A-8446-5DAC55873E59}" destId="{881B341F-D22D-2F44-873B-6DF442F73656}" srcOrd="8" destOrd="0" presId="urn:microsoft.com/office/officeart/2005/8/layout/pyramid2"/>
    <dgm:cxn modelId="{0BE32F6A-3317-4707-9724-78E5E51100E4}" type="presParOf" srcId="{2CE0D85B-2AEF-3E4A-8446-5DAC55873E59}" destId="{AFEB87BD-C7B6-4640-9057-D6B27139BB80}" srcOrd="9" destOrd="0" presId="urn:microsoft.com/office/officeart/2005/8/layout/pyramid2"/>
    <dgm:cxn modelId="{56DAF07D-5471-4EF2-B473-6DB327453F17}" type="presParOf" srcId="{2CE0D85B-2AEF-3E4A-8446-5DAC55873E59}" destId="{01E947B1-46BE-4C2C-9A46-C2B4E2EAF598}" srcOrd="10" destOrd="0" presId="urn:microsoft.com/office/officeart/2005/8/layout/pyramid2"/>
    <dgm:cxn modelId="{68B7021A-BB1F-474F-A1F7-707F4D804D3E}" type="presParOf" srcId="{2CE0D85B-2AEF-3E4A-8446-5DAC55873E59}" destId="{02DDF480-7B28-41C8-938C-B75376A0845F}" srcOrd="11" destOrd="0" presId="urn:microsoft.com/office/officeart/2005/8/layout/pyramid2"/>
    <dgm:cxn modelId="{6B169FCE-B637-41DE-8AE3-83F282AD036F}" type="presParOf" srcId="{2CE0D85B-2AEF-3E4A-8446-5DAC55873E59}" destId="{A0603D3B-6971-400A-8764-66B135140E86}" srcOrd="12" destOrd="0" presId="urn:microsoft.com/office/officeart/2005/8/layout/pyramid2"/>
    <dgm:cxn modelId="{34A8DA79-B76E-45D2-88EE-AC5BDFC68997}" type="presParOf" srcId="{2CE0D85B-2AEF-3E4A-8446-5DAC55873E59}" destId="{7A44FDAF-03C4-4E2A-8228-2BDFF5BC6F8E}" srcOrd="13" destOrd="0" presId="urn:microsoft.com/office/officeart/2005/8/layout/pyramid2"/>
    <dgm:cxn modelId="{F586E659-F254-4BB2-BB47-6F95698E7209}" type="presParOf" srcId="{2CE0D85B-2AEF-3E4A-8446-5DAC55873E59}" destId="{70D1BC09-97F3-E84D-B72E-F28710AED5C1}" srcOrd="14" destOrd="0" presId="urn:microsoft.com/office/officeart/2005/8/layout/pyramid2"/>
    <dgm:cxn modelId="{76B4C35D-7EA3-440D-BC5E-43FB54A156F8}" type="presParOf" srcId="{2CE0D85B-2AEF-3E4A-8446-5DAC55873E59}" destId="{EAAB69AD-D448-0240-82DA-B8E0F16ABFA4}" srcOrd="1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3286C43-474E-4028-8FC5-B305022F43B4}" type="doc">
      <dgm:prSet loTypeId="urn:microsoft.com/office/officeart/2005/8/layout/matrix1" loCatId="matrix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5E799BF3-C502-4E39-ACF5-172514D2336A}">
      <dgm:prSet phldrT="[Текст]" custT="1"/>
      <dgm:spPr/>
      <dgm:t>
        <a:bodyPr/>
        <a:lstStyle/>
        <a:p>
          <a:r>
            <a:rPr lang="ru-RU" sz="2800" b="1" smtClean="0">
              <a:latin typeface="+mn-lt"/>
            </a:rPr>
            <a:t>МОТИВАЦИЯ</a:t>
          </a:r>
          <a:endParaRPr lang="ru-RU" sz="2800" b="1" dirty="0">
            <a:latin typeface="+mn-lt"/>
          </a:endParaRPr>
        </a:p>
      </dgm:t>
    </dgm:pt>
    <dgm:pt modelId="{F21E49BD-33F9-4FF2-A781-561D1A108EF0}" type="parTrans" cxnId="{D5018F37-B236-4E80-B31E-1536AA54FAFF}">
      <dgm:prSet/>
      <dgm:spPr/>
      <dgm:t>
        <a:bodyPr/>
        <a:lstStyle/>
        <a:p>
          <a:endParaRPr lang="ru-RU" b="1">
            <a:solidFill>
              <a:schemeClr val="tx1"/>
            </a:solidFill>
            <a:latin typeface="+mn-lt"/>
          </a:endParaRPr>
        </a:p>
      </dgm:t>
    </dgm:pt>
    <dgm:pt modelId="{7E26C2AF-5014-497B-B4AA-01F0E0C86F42}" type="sibTrans" cxnId="{D5018F37-B236-4E80-B31E-1536AA54FAFF}">
      <dgm:prSet/>
      <dgm:spPr/>
      <dgm:t>
        <a:bodyPr/>
        <a:lstStyle/>
        <a:p>
          <a:endParaRPr lang="ru-RU" b="1">
            <a:solidFill>
              <a:schemeClr val="tx1"/>
            </a:solidFill>
            <a:latin typeface="+mn-lt"/>
          </a:endParaRPr>
        </a:p>
      </dgm:t>
    </dgm:pt>
    <dgm:pt modelId="{D0208E34-A617-4DB1-B6D8-0570B61823D1}">
      <dgm:prSet phldrT="[Текст]" custT="1"/>
      <dgm:spPr/>
      <dgm:t>
        <a:bodyPr/>
        <a:lstStyle/>
        <a:p>
          <a:r>
            <a:rPr lang="ru-RU" sz="2400" b="1" smtClean="0">
              <a:latin typeface="+mn-lt"/>
            </a:rPr>
            <a:t>ПРОДУКТИВНОСТЬ</a:t>
          </a:r>
        </a:p>
        <a:p>
          <a:r>
            <a:rPr lang="ru-RU" sz="1800" b="1" i="1" smtClean="0">
              <a:latin typeface="+mn-lt"/>
            </a:rPr>
            <a:t>смысл, план, продукт, самооценка и самопроверка, «+» оценивание, демонстрация достижений</a:t>
          </a:r>
          <a:endParaRPr lang="ru-RU" sz="1800" b="1" i="1" dirty="0">
            <a:latin typeface="+mn-lt"/>
          </a:endParaRPr>
        </a:p>
      </dgm:t>
    </dgm:pt>
    <dgm:pt modelId="{1D2C7294-BB00-4F62-8084-DC7F5EBC8E39}" type="parTrans" cxnId="{475728E3-F16D-457A-B80F-2B356FA996DE}">
      <dgm:prSet/>
      <dgm:spPr/>
      <dgm:t>
        <a:bodyPr/>
        <a:lstStyle/>
        <a:p>
          <a:endParaRPr lang="ru-RU" b="1">
            <a:solidFill>
              <a:schemeClr val="tx1"/>
            </a:solidFill>
            <a:latin typeface="+mn-lt"/>
          </a:endParaRPr>
        </a:p>
      </dgm:t>
    </dgm:pt>
    <dgm:pt modelId="{C6047931-63E1-41D7-AA81-4EE75EF4589D}" type="sibTrans" cxnId="{475728E3-F16D-457A-B80F-2B356FA996DE}">
      <dgm:prSet/>
      <dgm:spPr/>
      <dgm:t>
        <a:bodyPr/>
        <a:lstStyle/>
        <a:p>
          <a:endParaRPr lang="ru-RU" b="1">
            <a:solidFill>
              <a:schemeClr val="tx1"/>
            </a:solidFill>
            <a:latin typeface="+mn-lt"/>
          </a:endParaRPr>
        </a:p>
      </dgm:t>
    </dgm:pt>
    <dgm:pt modelId="{8FF0EBD3-CD72-485C-8A20-CCE27BC69E46}">
      <dgm:prSet phldrT="[Текст]" custT="1"/>
      <dgm:spPr/>
      <dgm:t>
        <a:bodyPr/>
        <a:lstStyle/>
        <a:p>
          <a:r>
            <a:rPr lang="ru-RU" sz="2400" b="1" smtClean="0">
              <a:latin typeface="+mn-lt"/>
            </a:rPr>
            <a:t>РАСПРЕДЕЛЕННАЯ МОТИВАЦИЯ</a:t>
          </a:r>
        </a:p>
        <a:p>
          <a:r>
            <a:rPr lang="ru-RU" sz="1800" b="1" i="1" smtClean="0">
              <a:latin typeface="+mn-lt"/>
            </a:rPr>
            <a:t>ребенок, родитель, педагог</a:t>
          </a:r>
          <a:endParaRPr lang="ru-RU" sz="1800" b="1" i="1" dirty="0">
            <a:latin typeface="+mn-lt"/>
          </a:endParaRPr>
        </a:p>
      </dgm:t>
    </dgm:pt>
    <dgm:pt modelId="{6AE6C155-F11B-4283-8A70-0D502BADFD75}" type="parTrans" cxnId="{7A3EEDF1-4237-4ABF-95CD-3A2DB788DC75}">
      <dgm:prSet/>
      <dgm:spPr/>
      <dgm:t>
        <a:bodyPr/>
        <a:lstStyle/>
        <a:p>
          <a:endParaRPr lang="ru-RU" b="1">
            <a:solidFill>
              <a:schemeClr val="tx1"/>
            </a:solidFill>
            <a:latin typeface="+mn-lt"/>
          </a:endParaRPr>
        </a:p>
      </dgm:t>
    </dgm:pt>
    <dgm:pt modelId="{D8EEC7A6-542E-4C0B-ADB2-0005BEF26381}" type="sibTrans" cxnId="{7A3EEDF1-4237-4ABF-95CD-3A2DB788DC75}">
      <dgm:prSet/>
      <dgm:spPr/>
      <dgm:t>
        <a:bodyPr/>
        <a:lstStyle/>
        <a:p>
          <a:endParaRPr lang="ru-RU" b="1">
            <a:solidFill>
              <a:schemeClr val="tx1"/>
            </a:solidFill>
            <a:latin typeface="+mn-lt"/>
          </a:endParaRPr>
        </a:p>
      </dgm:t>
    </dgm:pt>
    <dgm:pt modelId="{9259BF47-36E0-41CE-8161-C9472A2B93D2}">
      <dgm:prSet phldrT="[Текст]" custT="1"/>
      <dgm:spPr/>
      <dgm:t>
        <a:bodyPr/>
        <a:lstStyle/>
        <a:p>
          <a:r>
            <a:rPr lang="ru-RU" sz="2400" b="1" smtClean="0">
              <a:latin typeface="+mn-lt"/>
            </a:rPr>
            <a:t>ДОВЕРИЕ</a:t>
          </a:r>
        </a:p>
        <a:p>
          <a:r>
            <a:rPr lang="ru-RU" sz="1800" b="1" i="1" smtClean="0">
              <a:latin typeface="+mn-lt"/>
            </a:rPr>
            <a:t>диалог, обратная связь, помощь</a:t>
          </a:r>
          <a:endParaRPr lang="ru-RU" sz="1800" b="1" i="1" dirty="0">
            <a:latin typeface="+mn-lt"/>
          </a:endParaRPr>
        </a:p>
      </dgm:t>
    </dgm:pt>
    <dgm:pt modelId="{10CEE9FD-58F8-40EA-A1AF-AD701FC722E1}" type="parTrans" cxnId="{3EF9520E-54F4-4BEC-A53D-4FA1E969B4B0}">
      <dgm:prSet/>
      <dgm:spPr/>
      <dgm:t>
        <a:bodyPr/>
        <a:lstStyle/>
        <a:p>
          <a:endParaRPr lang="ru-RU" b="1">
            <a:solidFill>
              <a:schemeClr val="tx1"/>
            </a:solidFill>
            <a:latin typeface="+mn-lt"/>
          </a:endParaRPr>
        </a:p>
      </dgm:t>
    </dgm:pt>
    <dgm:pt modelId="{6494A638-31F6-4569-9A69-187078F56AB0}" type="sibTrans" cxnId="{3EF9520E-54F4-4BEC-A53D-4FA1E969B4B0}">
      <dgm:prSet/>
      <dgm:spPr/>
      <dgm:t>
        <a:bodyPr/>
        <a:lstStyle/>
        <a:p>
          <a:endParaRPr lang="ru-RU" b="1">
            <a:solidFill>
              <a:schemeClr val="tx1"/>
            </a:solidFill>
            <a:latin typeface="+mn-lt"/>
          </a:endParaRPr>
        </a:p>
      </dgm:t>
    </dgm:pt>
    <dgm:pt modelId="{1CF6E04F-4BB1-4115-85F7-827E01A36405}">
      <dgm:prSet phldrT="[Текст]" custT="1"/>
      <dgm:spPr/>
      <dgm:t>
        <a:bodyPr/>
        <a:lstStyle/>
        <a:p>
          <a:r>
            <a:rPr lang="ru-RU" sz="2400" b="1" smtClean="0">
              <a:latin typeface="+mn-lt"/>
            </a:rPr>
            <a:t>ТОЧКИ ОПОРЫ </a:t>
          </a:r>
        </a:p>
        <a:p>
          <a:r>
            <a:rPr lang="ru-RU" sz="1800" b="1" i="1" smtClean="0">
              <a:latin typeface="+mn-lt"/>
            </a:rPr>
            <a:t>интересно, полезно, престижно</a:t>
          </a:r>
        </a:p>
        <a:p>
          <a:r>
            <a:rPr lang="ru-RU" sz="1800" b="1" i="1" smtClean="0">
              <a:latin typeface="+mn-lt"/>
            </a:rPr>
            <a:t>вариативность, юмор, «поток», игровые и соревновательные практики</a:t>
          </a:r>
          <a:endParaRPr lang="ru-RU" sz="1800" b="1" i="1" dirty="0">
            <a:latin typeface="+mn-lt"/>
          </a:endParaRPr>
        </a:p>
      </dgm:t>
    </dgm:pt>
    <dgm:pt modelId="{A8F7BA26-200D-4909-9AA9-D698192C7AA8}" type="parTrans" cxnId="{84D130A4-F6A5-4072-ACC1-14589AF465BD}">
      <dgm:prSet/>
      <dgm:spPr/>
      <dgm:t>
        <a:bodyPr/>
        <a:lstStyle/>
        <a:p>
          <a:endParaRPr lang="ru-RU" b="1">
            <a:solidFill>
              <a:schemeClr val="tx1"/>
            </a:solidFill>
            <a:latin typeface="+mn-lt"/>
          </a:endParaRPr>
        </a:p>
      </dgm:t>
    </dgm:pt>
    <dgm:pt modelId="{43FB47EC-C46D-49A6-B677-D1BA2185E8D4}" type="sibTrans" cxnId="{84D130A4-F6A5-4072-ACC1-14589AF465BD}">
      <dgm:prSet/>
      <dgm:spPr/>
      <dgm:t>
        <a:bodyPr/>
        <a:lstStyle/>
        <a:p>
          <a:endParaRPr lang="ru-RU" b="1">
            <a:solidFill>
              <a:schemeClr val="tx1"/>
            </a:solidFill>
            <a:latin typeface="+mn-lt"/>
          </a:endParaRPr>
        </a:p>
      </dgm:t>
    </dgm:pt>
    <dgm:pt modelId="{A96CF106-D5E9-4017-8C42-97023E6257ED}" type="pres">
      <dgm:prSet presAssocID="{E3286C43-474E-4028-8FC5-B305022F43B4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369E00C-DFF2-4402-9E0F-708D89547EDC}" type="pres">
      <dgm:prSet presAssocID="{E3286C43-474E-4028-8FC5-B305022F43B4}" presName="matrix" presStyleCnt="0"/>
      <dgm:spPr/>
    </dgm:pt>
    <dgm:pt modelId="{6B74979D-ECCC-4C71-A892-D7264034D2B5}" type="pres">
      <dgm:prSet presAssocID="{E3286C43-474E-4028-8FC5-B305022F43B4}" presName="tile1" presStyleLbl="node1" presStyleIdx="0" presStyleCnt="4"/>
      <dgm:spPr/>
      <dgm:t>
        <a:bodyPr/>
        <a:lstStyle/>
        <a:p>
          <a:endParaRPr lang="ru-RU"/>
        </a:p>
      </dgm:t>
    </dgm:pt>
    <dgm:pt modelId="{73571A3E-1F1C-480D-9BC0-532AF9FACE33}" type="pres">
      <dgm:prSet presAssocID="{E3286C43-474E-4028-8FC5-B305022F43B4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863650-572E-48DB-B497-92FF947278C2}" type="pres">
      <dgm:prSet presAssocID="{E3286C43-474E-4028-8FC5-B305022F43B4}" presName="tile2" presStyleLbl="node1" presStyleIdx="1" presStyleCnt="4"/>
      <dgm:spPr/>
      <dgm:t>
        <a:bodyPr/>
        <a:lstStyle/>
        <a:p>
          <a:endParaRPr lang="ru-RU"/>
        </a:p>
      </dgm:t>
    </dgm:pt>
    <dgm:pt modelId="{E263E137-5DCE-4149-8DC5-F05BE1C50029}" type="pres">
      <dgm:prSet presAssocID="{E3286C43-474E-4028-8FC5-B305022F43B4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68690E-5AA4-41B0-9959-CE1B39296F4B}" type="pres">
      <dgm:prSet presAssocID="{E3286C43-474E-4028-8FC5-B305022F43B4}" presName="tile3" presStyleLbl="node1" presStyleIdx="2" presStyleCnt="4"/>
      <dgm:spPr/>
      <dgm:t>
        <a:bodyPr/>
        <a:lstStyle/>
        <a:p>
          <a:endParaRPr lang="ru-RU"/>
        </a:p>
      </dgm:t>
    </dgm:pt>
    <dgm:pt modelId="{9CD25E9F-76D4-4959-9296-218361510647}" type="pres">
      <dgm:prSet presAssocID="{E3286C43-474E-4028-8FC5-B305022F43B4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90CB54-A98F-4765-B8C1-BEC17F9350B5}" type="pres">
      <dgm:prSet presAssocID="{E3286C43-474E-4028-8FC5-B305022F43B4}" presName="tile4" presStyleLbl="node1" presStyleIdx="3" presStyleCnt="4"/>
      <dgm:spPr/>
      <dgm:t>
        <a:bodyPr/>
        <a:lstStyle/>
        <a:p>
          <a:endParaRPr lang="ru-RU"/>
        </a:p>
      </dgm:t>
    </dgm:pt>
    <dgm:pt modelId="{17E4F422-AFA6-49F3-B693-21732CD78D8B}" type="pres">
      <dgm:prSet presAssocID="{E3286C43-474E-4028-8FC5-B305022F43B4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03BCFE-3806-4238-A852-DF9441423965}" type="pres">
      <dgm:prSet presAssocID="{E3286C43-474E-4028-8FC5-B305022F43B4}" presName="centerTile" presStyleLbl="fgShp" presStyleIdx="0" presStyleCnt="1" custScaleX="12284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D5018F37-B236-4E80-B31E-1536AA54FAFF}" srcId="{E3286C43-474E-4028-8FC5-B305022F43B4}" destId="{5E799BF3-C502-4E39-ACF5-172514D2336A}" srcOrd="0" destOrd="0" parTransId="{F21E49BD-33F9-4FF2-A781-561D1A108EF0}" sibTransId="{7E26C2AF-5014-497B-B4AA-01F0E0C86F42}"/>
    <dgm:cxn modelId="{1C24D19E-346D-459B-8077-813610A0BD55}" type="presOf" srcId="{D0208E34-A617-4DB1-B6D8-0570B61823D1}" destId="{73571A3E-1F1C-480D-9BC0-532AF9FACE33}" srcOrd="1" destOrd="0" presId="urn:microsoft.com/office/officeart/2005/8/layout/matrix1"/>
    <dgm:cxn modelId="{3EF9520E-54F4-4BEC-A53D-4FA1E969B4B0}" srcId="{5E799BF3-C502-4E39-ACF5-172514D2336A}" destId="{9259BF47-36E0-41CE-8161-C9472A2B93D2}" srcOrd="2" destOrd="0" parTransId="{10CEE9FD-58F8-40EA-A1AF-AD701FC722E1}" sibTransId="{6494A638-31F6-4569-9A69-187078F56AB0}"/>
    <dgm:cxn modelId="{A7D547F6-36CD-4A96-A722-0BD856FC9CEE}" type="presOf" srcId="{E3286C43-474E-4028-8FC5-B305022F43B4}" destId="{A96CF106-D5E9-4017-8C42-97023E6257ED}" srcOrd="0" destOrd="0" presId="urn:microsoft.com/office/officeart/2005/8/layout/matrix1"/>
    <dgm:cxn modelId="{23F514FB-F7C4-4318-B956-24D04AC9F825}" type="presOf" srcId="{D0208E34-A617-4DB1-B6D8-0570B61823D1}" destId="{6B74979D-ECCC-4C71-A892-D7264034D2B5}" srcOrd="0" destOrd="0" presId="urn:microsoft.com/office/officeart/2005/8/layout/matrix1"/>
    <dgm:cxn modelId="{475728E3-F16D-457A-B80F-2B356FA996DE}" srcId="{5E799BF3-C502-4E39-ACF5-172514D2336A}" destId="{D0208E34-A617-4DB1-B6D8-0570B61823D1}" srcOrd="0" destOrd="0" parTransId="{1D2C7294-BB00-4F62-8084-DC7F5EBC8E39}" sibTransId="{C6047931-63E1-41D7-AA81-4EE75EF4589D}"/>
    <dgm:cxn modelId="{AC248E19-1B47-4562-B11B-4AC699997C48}" type="presOf" srcId="{8FF0EBD3-CD72-485C-8A20-CCE27BC69E46}" destId="{E263E137-5DCE-4149-8DC5-F05BE1C50029}" srcOrd="1" destOrd="0" presId="urn:microsoft.com/office/officeart/2005/8/layout/matrix1"/>
    <dgm:cxn modelId="{84D130A4-F6A5-4072-ACC1-14589AF465BD}" srcId="{5E799BF3-C502-4E39-ACF5-172514D2336A}" destId="{1CF6E04F-4BB1-4115-85F7-827E01A36405}" srcOrd="3" destOrd="0" parTransId="{A8F7BA26-200D-4909-9AA9-D698192C7AA8}" sibTransId="{43FB47EC-C46D-49A6-B677-D1BA2185E8D4}"/>
    <dgm:cxn modelId="{5A3628B0-AA2A-446B-BC8C-332BB61BE559}" type="presOf" srcId="{8FF0EBD3-CD72-485C-8A20-CCE27BC69E46}" destId="{B9863650-572E-48DB-B497-92FF947278C2}" srcOrd="0" destOrd="0" presId="urn:microsoft.com/office/officeart/2005/8/layout/matrix1"/>
    <dgm:cxn modelId="{2BD7CFB3-F6E2-489B-8832-75901E758FE1}" type="presOf" srcId="{1CF6E04F-4BB1-4115-85F7-827E01A36405}" destId="{17E4F422-AFA6-49F3-B693-21732CD78D8B}" srcOrd="1" destOrd="0" presId="urn:microsoft.com/office/officeart/2005/8/layout/matrix1"/>
    <dgm:cxn modelId="{FB385C65-6525-4953-921C-C216B95B58CF}" type="presOf" srcId="{1CF6E04F-4BB1-4115-85F7-827E01A36405}" destId="{D290CB54-A98F-4765-B8C1-BEC17F9350B5}" srcOrd="0" destOrd="0" presId="urn:microsoft.com/office/officeart/2005/8/layout/matrix1"/>
    <dgm:cxn modelId="{85D27A6C-2E5A-4EBA-BACE-6EA58FBE0B7B}" type="presOf" srcId="{9259BF47-36E0-41CE-8161-C9472A2B93D2}" destId="{4A68690E-5AA4-41B0-9959-CE1B39296F4B}" srcOrd="0" destOrd="0" presId="urn:microsoft.com/office/officeart/2005/8/layout/matrix1"/>
    <dgm:cxn modelId="{7A3EEDF1-4237-4ABF-95CD-3A2DB788DC75}" srcId="{5E799BF3-C502-4E39-ACF5-172514D2336A}" destId="{8FF0EBD3-CD72-485C-8A20-CCE27BC69E46}" srcOrd="1" destOrd="0" parTransId="{6AE6C155-F11B-4283-8A70-0D502BADFD75}" sibTransId="{D8EEC7A6-542E-4C0B-ADB2-0005BEF26381}"/>
    <dgm:cxn modelId="{E6CE9911-F2A3-41DD-972E-17944A2C08A9}" type="presOf" srcId="{5E799BF3-C502-4E39-ACF5-172514D2336A}" destId="{3803BCFE-3806-4238-A852-DF9441423965}" srcOrd="0" destOrd="0" presId="urn:microsoft.com/office/officeart/2005/8/layout/matrix1"/>
    <dgm:cxn modelId="{FB5D60B7-210B-4A86-84D8-F1487C0A5B68}" type="presOf" srcId="{9259BF47-36E0-41CE-8161-C9472A2B93D2}" destId="{9CD25E9F-76D4-4959-9296-218361510647}" srcOrd="1" destOrd="0" presId="urn:microsoft.com/office/officeart/2005/8/layout/matrix1"/>
    <dgm:cxn modelId="{E65F44F3-EB54-4BF0-821A-A97C72B93041}" type="presParOf" srcId="{A96CF106-D5E9-4017-8C42-97023E6257ED}" destId="{B369E00C-DFF2-4402-9E0F-708D89547EDC}" srcOrd="0" destOrd="0" presId="urn:microsoft.com/office/officeart/2005/8/layout/matrix1"/>
    <dgm:cxn modelId="{7F2B8D1D-1A39-4440-9AEB-F12D6776F637}" type="presParOf" srcId="{B369E00C-DFF2-4402-9E0F-708D89547EDC}" destId="{6B74979D-ECCC-4C71-A892-D7264034D2B5}" srcOrd="0" destOrd="0" presId="urn:microsoft.com/office/officeart/2005/8/layout/matrix1"/>
    <dgm:cxn modelId="{32C2F11C-7686-45EF-94C3-02B409E63DDF}" type="presParOf" srcId="{B369E00C-DFF2-4402-9E0F-708D89547EDC}" destId="{73571A3E-1F1C-480D-9BC0-532AF9FACE33}" srcOrd="1" destOrd="0" presId="urn:microsoft.com/office/officeart/2005/8/layout/matrix1"/>
    <dgm:cxn modelId="{9C49B9AE-19F4-4B60-BECD-FAD0117194A9}" type="presParOf" srcId="{B369E00C-DFF2-4402-9E0F-708D89547EDC}" destId="{B9863650-572E-48DB-B497-92FF947278C2}" srcOrd="2" destOrd="0" presId="urn:microsoft.com/office/officeart/2005/8/layout/matrix1"/>
    <dgm:cxn modelId="{83C86ACA-A622-4991-A11E-5E4DA53C8517}" type="presParOf" srcId="{B369E00C-DFF2-4402-9E0F-708D89547EDC}" destId="{E263E137-5DCE-4149-8DC5-F05BE1C50029}" srcOrd="3" destOrd="0" presId="urn:microsoft.com/office/officeart/2005/8/layout/matrix1"/>
    <dgm:cxn modelId="{B27A634C-DF89-425C-840F-DF945B437C99}" type="presParOf" srcId="{B369E00C-DFF2-4402-9E0F-708D89547EDC}" destId="{4A68690E-5AA4-41B0-9959-CE1B39296F4B}" srcOrd="4" destOrd="0" presId="urn:microsoft.com/office/officeart/2005/8/layout/matrix1"/>
    <dgm:cxn modelId="{30DE2B30-DA3B-41A2-9142-2A2B219563DE}" type="presParOf" srcId="{B369E00C-DFF2-4402-9E0F-708D89547EDC}" destId="{9CD25E9F-76D4-4959-9296-218361510647}" srcOrd="5" destOrd="0" presId="urn:microsoft.com/office/officeart/2005/8/layout/matrix1"/>
    <dgm:cxn modelId="{E71E198E-F06F-4290-8AC7-B3CABE8F1F41}" type="presParOf" srcId="{B369E00C-DFF2-4402-9E0F-708D89547EDC}" destId="{D290CB54-A98F-4765-B8C1-BEC17F9350B5}" srcOrd="6" destOrd="0" presId="urn:microsoft.com/office/officeart/2005/8/layout/matrix1"/>
    <dgm:cxn modelId="{41527F6A-BE0A-443A-8978-E11FA057ABED}" type="presParOf" srcId="{B369E00C-DFF2-4402-9E0F-708D89547EDC}" destId="{17E4F422-AFA6-49F3-B693-21732CD78D8B}" srcOrd="7" destOrd="0" presId="urn:microsoft.com/office/officeart/2005/8/layout/matrix1"/>
    <dgm:cxn modelId="{2688EFAC-692C-4589-AFCE-2F91E0A04921}" type="presParOf" srcId="{A96CF106-D5E9-4017-8C42-97023E6257ED}" destId="{3803BCFE-3806-4238-A852-DF9441423965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80F687-8478-414A-9FE9-E3F517B256BB}" type="doc">
      <dgm:prSet loTypeId="urn:microsoft.com/office/officeart/2005/8/layout/cycle3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112B2E17-652E-468A-B63D-0AB5FA39EF15}">
      <dgm:prSet phldrT="[Текст]" custT="1"/>
      <dgm:spPr/>
      <dgm:t>
        <a:bodyPr/>
        <a:lstStyle/>
        <a:p>
          <a:r>
            <a:rPr lang="ru-RU" sz="1600" b="1" dirty="0" smtClean="0"/>
            <a:t>Смысл, задача (проблемный вопрос)</a:t>
          </a:r>
          <a:endParaRPr lang="ru-RU" sz="1600" b="1" dirty="0"/>
        </a:p>
      </dgm:t>
    </dgm:pt>
    <dgm:pt modelId="{6B0C8E9A-D152-452F-84D7-07AF1CAA5454}" type="parTrans" cxnId="{327E98A2-FA59-46FF-8982-03C81BCA79CF}">
      <dgm:prSet/>
      <dgm:spPr/>
      <dgm:t>
        <a:bodyPr/>
        <a:lstStyle/>
        <a:p>
          <a:endParaRPr lang="ru-RU" sz="2000" b="1"/>
        </a:p>
      </dgm:t>
    </dgm:pt>
    <dgm:pt modelId="{72DC47EF-3A91-4F7E-BEF8-AEAC64BABB11}" type="sibTrans" cxnId="{327E98A2-FA59-46FF-8982-03C81BCA79CF}">
      <dgm:prSet/>
      <dgm:spPr/>
      <dgm:t>
        <a:bodyPr/>
        <a:lstStyle/>
        <a:p>
          <a:endParaRPr lang="ru-RU" sz="2000" b="1"/>
        </a:p>
      </dgm:t>
    </dgm:pt>
    <dgm:pt modelId="{FD602B65-F7A1-4550-9771-E5C02ED31C9D}">
      <dgm:prSet phldrT="[Текст]" custT="1"/>
      <dgm:spPr/>
      <dgm:t>
        <a:bodyPr/>
        <a:lstStyle/>
        <a:p>
          <a:r>
            <a:rPr lang="ru-RU" sz="1600" b="1" dirty="0"/>
            <a:t>Материал для самостоятельной </a:t>
          </a:r>
          <a:r>
            <a:rPr lang="ru-RU" sz="1600" b="1" dirty="0" smtClean="0"/>
            <a:t>или совместной работы</a:t>
          </a:r>
          <a:endParaRPr lang="ru-RU" sz="1600" b="1" dirty="0"/>
        </a:p>
      </dgm:t>
    </dgm:pt>
    <dgm:pt modelId="{D0912176-4502-4639-90D5-F2A3E78AC15D}" type="parTrans" cxnId="{DE8EB8C9-9B25-4E02-8896-DD07DFC366B2}">
      <dgm:prSet/>
      <dgm:spPr/>
      <dgm:t>
        <a:bodyPr/>
        <a:lstStyle/>
        <a:p>
          <a:endParaRPr lang="ru-RU" sz="2000" b="1"/>
        </a:p>
      </dgm:t>
    </dgm:pt>
    <dgm:pt modelId="{67A86DF8-00BD-4031-BA32-AF95FA67E774}" type="sibTrans" cxnId="{DE8EB8C9-9B25-4E02-8896-DD07DFC366B2}">
      <dgm:prSet/>
      <dgm:spPr/>
      <dgm:t>
        <a:bodyPr/>
        <a:lstStyle/>
        <a:p>
          <a:endParaRPr lang="ru-RU" sz="2000" b="1"/>
        </a:p>
      </dgm:t>
    </dgm:pt>
    <dgm:pt modelId="{BBA5CDA1-668E-4CE1-85DA-5D2EDF19EF7B}">
      <dgm:prSet phldrT="[Текст]" custT="1"/>
      <dgm:spPr/>
      <dgm:t>
        <a:bodyPr/>
        <a:lstStyle/>
        <a:p>
          <a:r>
            <a:rPr lang="ru-RU" sz="1600" b="1" dirty="0"/>
            <a:t>Вопросы от </a:t>
          </a:r>
          <a:r>
            <a:rPr lang="ru-RU" sz="1600" b="1" dirty="0" smtClean="0"/>
            <a:t>ребенка, </a:t>
          </a:r>
          <a:br>
            <a:rPr lang="ru-RU" sz="1600" b="1" dirty="0" smtClean="0"/>
          </a:br>
          <a:r>
            <a:rPr lang="ru-RU" sz="1600" b="1" dirty="0" smtClean="0"/>
            <a:t>ответы </a:t>
          </a:r>
          <a:r>
            <a:rPr lang="ru-RU" sz="1600" b="1" dirty="0"/>
            <a:t>от </a:t>
          </a:r>
          <a:r>
            <a:rPr lang="ru-RU" sz="1600" b="1" dirty="0" smtClean="0"/>
            <a:t>педагога</a:t>
          </a:r>
          <a:endParaRPr lang="ru-RU" sz="1600" b="1" dirty="0"/>
        </a:p>
      </dgm:t>
    </dgm:pt>
    <dgm:pt modelId="{6845AEE6-0683-4CB5-89F7-15986243B7D1}" type="parTrans" cxnId="{B956816F-C81C-4387-9237-9494B0C21F33}">
      <dgm:prSet/>
      <dgm:spPr/>
      <dgm:t>
        <a:bodyPr/>
        <a:lstStyle/>
        <a:p>
          <a:endParaRPr lang="ru-RU" sz="2000" b="1"/>
        </a:p>
      </dgm:t>
    </dgm:pt>
    <dgm:pt modelId="{C7255DA7-42B3-4A4D-9E94-7846FF9E3F25}" type="sibTrans" cxnId="{B956816F-C81C-4387-9237-9494B0C21F33}">
      <dgm:prSet/>
      <dgm:spPr/>
      <dgm:t>
        <a:bodyPr/>
        <a:lstStyle/>
        <a:p>
          <a:endParaRPr lang="ru-RU" sz="2000" b="1"/>
        </a:p>
      </dgm:t>
    </dgm:pt>
    <dgm:pt modelId="{9B074A15-1F4C-4194-A229-96F700E4E94F}">
      <dgm:prSet phldrT="[Текст]" custT="1"/>
      <dgm:spPr/>
      <dgm:t>
        <a:bodyPr/>
        <a:lstStyle/>
        <a:p>
          <a:r>
            <a:rPr lang="ru-RU" sz="1600" b="1" dirty="0"/>
            <a:t>Задания на знание, понимание и применение</a:t>
          </a:r>
        </a:p>
      </dgm:t>
    </dgm:pt>
    <dgm:pt modelId="{AE81ED6C-394A-4AE4-8225-E0DF04D670A1}" type="parTrans" cxnId="{A537789A-9F23-4588-B8D3-088CB99980C7}">
      <dgm:prSet/>
      <dgm:spPr/>
      <dgm:t>
        <a:bodyPr/>
        <a:lstStyle/>
        <a:p>
          <a:endParaRPr lang="ru-RU" sz="2000" b="1"/>
        </a:p>
      </dgm:t>
    </dgm:pt>
    <dgm:pt modelId="{71702E7E-6C87-48A3-88F7-BF637DF7E757}" type="sibTrans" cxnId="{A537789A-9F23-4588-B8D3-088CB99980C7}">
      <dgm:prSet/>
      <dgm:spPr/>
      <dgm:t>
        <a:bodyPr/>
        <a:lstStyle/>
        <a:p>
          <a:endParaRPr lang="ru-RU" sz="2000" b="1"/>
        </a:p>
      </dgm:t>
    </dgm:pt>
    <dgm:pt modelId="{636EFBF0-C96B-4294-9BEE-38844FD2F008}">
      <dgm:prSet phldrT="[Текст]" custT="1"/>
      <dgm:spPr/>
      <dgm:t>
        <a:bodyPr/>
        <a:lstStyle/>
        <a:p>
          <a:r>
            <a:rPr lang="ru-RU" sz="1600" b="1" dirty="0"/>
            <a:t>Самопроверка и проверка </a:t>
          </a:r>
          <a:r>
            <a:rPr lang="ru-RU" sz="1600" b="1" dirty="0" smtClean="0"/>
            <a:t>педагогом</a:t>
          </a:r>
          <a:endParaRPr lang="ru-RU" sz="1600" b="1" dirty="0"/>
        </a:p>
      </dgm:t>
    </dgm:pt>
    <dgm:pt modelId="{43258986-B58A-4E06-99A2-FE97ABA0ECED}" type="parTrans" cxnId="{16F92D07-1F61-4E97-BBDD-E13C6EA239DA}">
      <dgm:prSet/>
      <dgm:spPr/>
      <dgm:t>
        <a:bodyPr/>
        <a:lstStyle/>
        <a:p>
          <a:endParaRPr lang="ru-RU" sz="2000" b="1"/>
        </a:p>
      </dgm:t>
    </dgm:pt>
    <dgm:pt modelId="{2C9B7863-FD9D-480C-B92F-98586E6A5247}" type="sibTrans" cxnId="{16F92D07-1F61-4E97-BBDD-E13C6EA239DA}">
      <dgm:prSet/>
      <dgm:spPr/>
      <dgm:t>
        <a:bodyPr/>
        <a:lstStyle/>
        <a:p>
          <a:endParaRPr lang="ru-RU" sz="2000" b="1"/>
        </a:p>
      </dgm:t>
    </dgm:pt>
    <dgm:pt modelId="{C34E58E3-A947-4BBA-B989-3A1B212879C5}" type="pres">
      <dgm:prSet presAssocID="{5780F687-8478-414A-9FE9-E3F517B256B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0299F29-46F9-4351-B10C-EC3C1AC48120}" type="pres">
      <dgm:prSet presAssocID="{5780F687-8478-414A-9FE9-E3F517B256BB}" presName="cycle" presStyleCnt="0"/>
      <dgm:spPr/>
      <dgm:t>
        <a:bodyPr/>
        <a:lstStyle/>
        <a:p>
          <a:endParaRPr lang="ru-RU"/>
        </a:p>
      </dgm:t>
    </dgm:pt>
    <dgm:pt modelId="{E33A40AD-B351-4694-98D6-577CC28CEFE4}" type="pres">
      <dgm:prSet presAssocID="{112B2E17-652E-468A-B63D-0AB5FA39EF15}" presName="nodeFirstNode" presStyleLbl="node1" presStyleIdx="0" presStyleCnt="5" custScaleX="95267" custScaleY="1094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A09E78-7A14-4901-B6F4-E53B4A398B20}" type="pres">
      <dgm:prSet presAssocID="{72DC47EF-3A91-4F7E-BEF8-AEAC64BABB11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39710EBF-F5D9-4174-A387-A82EB504D6A6}" type="pres">
      <dgm:prSet presAssocID="{FD602B65-F7A1-4550-9771-E5C02ED31C9D}" presName="nodeFollowingNodes" presStyleLbl="node1" presStyleIdx="1" presStyleCnt="5" custScaleX="95267" custScaleY="109435" custRadScaleRad="89700" custRadScaleInc="-8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A2135D-D790-4378-A9F4-2EF0720FF227}" type="pres">
      <dgm:prSet presAssocID="{BBA5CDA1-668E-4CE1-85DA-5D2EDF19EF7B}" presName="nodeFollowingNodes" presStyleLbl="node1" presStyleIdx="2" presStyleCnt="5" custScaleX="95267" custScaleY="109435" custRadScaleRad="110110" custRadScaleInc="-137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F6EACA-C3C1-4C65-95C7-DE08454D2480}" type="pres">
      <dgm:prSet presAssocID="{9B074A15-1F4C-4194-A229-96F700E4E94F}" presName="nodeFollowingNodes" presStyleLbl="node1" presStyleIdx="3" presStyleCnt="5" custScaleX="95267" custScaleY="109435" custRadScaleRad="106812" custRadScaleInc="85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AF72EB-BD9F-454B-843A-6A3C8C9DAC28}" type="pres">
      <dgm:prSet presAssocID="{636EFBF0-C96B-4294-9BEE-38844FD2F008}" presName="nodeFollowingNodes" presStyleLbl="node1" presStyleIdx="4" presStyleCnt="5" custScaleX="95267" custScaleY="109435" custRadScaleRad="92322" custRadScaleInc="-18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8EB8C9-9B25-4E02-8896-DD07DFC366B2}" srcId="{5780F687-8478-414A-9FE9-E3F517B256BB}" destId="{FD602B65-F7A1-4550-9771-E5C02ED31C9D}" srcOrd="1" destOrd="0" parTransId="{D0912176-4502-4639-90D5-F2A3E78AC15D}" sibTransId="{67A86DF8-00BD-4031-BA32-AF95FA67E774}"/>
    <dgm:cxn modelId="{327E98A2-FA59-46FF-8982-03C81BCA79CF}" srcId="{5780F687-8478-414A-9FE9-E3F517B256BB}" destId="{112B2E17-652E-468A-B63D-0AB5FA39EF15}" srcOrd="0" destOrd="0" parTransId="{6B0C8E9A-D152-452F-84D7-07AF1CAA5454}" sibTransId="{72DC47EF-3A91-4F7E-BEF8-AEAC64BABB11}"/>
    <dgm:cxn modelId="{16F92D07-1F61-4E97-BBDD-E13C6EA239DA}" srcId="{5780F687-8478-414A-9FE9-E3F517B256BB}" destId="{636EFBF0-C96B-4294-9BEE-38844FD2F008}" srcOrd="4" destOrd="0" parTransId="{43258986-B58A-4E06-99A2-FE97ABA0ECED}" sibTransId="{2C9B7863-FD9D-480C-B92F-98586E6A5247}"/>
    <dgm:cxn modelId="{B956816F-C81C-4387-9237-9494B0C21F33}" srcId="{5780F687-8478-414A-9FE9-E3F517B256BB}" destId="{BBA5CDA1-668E-4CE1-85DA-5D2EDF19EF7B}" srcOrd="2" destOrd="0" parTransId="{6845AEE6-0683-4CB5-89F7-15986243B7D1}" sibTransId="{C7255DA7-42B3-4A4D-9E94-7846FF9E3F25}"/>
    <dgm:cxn modelId="{FEB45AFD-B56E-4D67-982A-0B2D944845CC}" type="presOf" srcId="{636EFBF0-C96B-4294-9BEE-38844FD2F008}" destId="{C5AF72EB-BD9F-454B-843A-6A3C8C9DAC28}" srcOrd="0" destOrd="0" presId="urn:microsoft.com/office/officeart/2005/8/layout/cycle3"/>
    <dgm:cxn modelId="{32277ECD-55D6-4C2D-A0E1-A00F219B4278}" type="presOf" srcId="{FD602B65-F7A1-4550-9771-E5C02ED31C9D}" destId="{39710EBF-F5D9-4174-A387-A82EB504D6A6}" srcOrd="0" destOrd="0" presId="urn:microsoft.com/office/officeart/2005/8/layout/cycle3"/>
    <dgm:cxn modelId="{F758F9F2-0F56-43FD-8521-A1D4C3242195}" type="presOf" srcId="{112B2E17-652E-468A-B63D-0AB5FA39EF15}" destId="{E33A40AD-B351-4694-98D6-577CC28CEFE4}" srcOrd="0" destOrd="0" presId="urn:microsoft.com/office/officeart/2005/8/layout/cycle3"/>
    <dgm:cxn modelId="{EA19FE91-8207-4029-AD61-562A710AD61B}" type="presOf" srcId="{5780F687-8478-414A-9FE9-E3F517B256BB}" destId="{C34E58E3-A947-4BBA-B989-3A1B212879C5}" srcOrd="0" destOrd="0" presId="urn:microsoft.com/office/officeart/2005/8/layout/cycle3"/>
    <dgm:cxn modelId="{A537789A-9F23-4588-B8D3-088CB99980C7}" srcId="{5780F687-8478-414A-9FE9-E3F517B256BB}" destId="{9B074A15-1F4C-4194-A229-96F700E4E94F}" srcOrd="3" destOrd="0" parTransId="{AE81ED6C-394A-4AE4-8225-E0DF04D670A1}" sibTransId="{71702E7E-6C87-48A3-88F7-BF637DF7E757}"/>
    <dgm:cxn modelId="{8E1C3D04-586E-4307-A729-1F7317FA7B72}" type="presOf" srcId="{72DC47EF-3A91-4F7E-BEF8-AEAC64BABB11}" destId="{75A09E78-7A14-4901-B6F4-E53B4A398B20}" srcOrd="0" destOrd="0" presId="urn:microsoft.com/office/officeart/2005/8/layout/cycle3"/>
    <dgm:cxn modelId="{07D07F6C-9BBB-4F4A-A65A-0AEF918B8330}" type="presOf" srcId="{9B074A15-1F4C-4194-A229-96F700E4E94F}" destId="{51F6EACA-C3C1-4C65-95C7-DE08454D2480}" srcOrd="0" destOrd="0" presId="urn:microsoft.com/office/officeart/2005/8/layout/cycle3"/>
    <dgm:cxn modelId="{B020248D-93DE-4FE0-ADD8-C945BD3A568A}" type="presOf" srcId="{BBA5CDA1-668E-4CE1-85DA-5D2EDF19EF7B}" destId="{00A2135D-D790-4378-A9F4-2EF0720FF227}" srcOrd="0" destOrd="0" presId="urn:microsoft.com/office/officeart/2005/8/layout/cycle3"/>
    <dgm:cxn modelId="{15E653D6-8E39-4D3C-95AC-E11A090F7E85}" type="presParOf" srcId="{C34E58E3-A947-4BBA-B989-3A1B212879C5}" destId="{80299F29-46F9-4351-B10C-EC3C1AC48120}" srcOrd="0" destOrd="0" presId="urn:microsoft.com/office/officeart/2005/8/layout/cycle3"/>
    <dgm:cxn modelId="{03113B41-6EA5-4405-B965-FEBC5D56D1BC}" type="presParOf" srcId="{80299F29-46F9-4351-B10C-EC3C1AC48120}" destId="{E33A40AD-B351-4694-98D6-577CC28CEFE4}" srcOrd="0" destOrd="0" presId="urn:microsoft.com/office/officeart/2005/8/layout/cycle3"/>
    <dgm:cxn modelId="{B65FEA99-F72C-43B7-815B-80F65E6EC361}" type="presParOf" srcId="{80299F29-46F9-4351-B10C-EC3C1AC48120}" destId="{75A09E78-7A14-4901-B6F4-E53B4A398B20}" srcOrd="1" destOrd="0" presId="urn:microsoft.com/office/officeart/2005/8/layout/cycle3"/>
    <dgm:cxn modelId="{C71E09B4-5B6A-47E2-AC39-4B32F8FA74B6}" type="presParOf" srcId="{80299F29-46F9-4351-B10C-EC3C1AC48120}" destId="{39710EBF-F5D9-4174-A387-A82EB504D6A6}" srcOrd="2" destOrd="0" presId="urn:microsoft.com/office/officeart/2005/8/layout/cycle3"/>
    <dgm:cxn modelId="{4D255DE5-884A-4419-A180-A0CB74C040B9}" type="presParOf" srcId="{80299F29-46F9-4351-B10C-EC3C1AC48120}" destId="{00A2135D-D790-4378-A9F4-2EF0720FF227}" srcOrd="3" destOrd="0" presId="urn:microsoft.com/office/officeart/2005/8/layout/cycle3"/>
    <dgm:cxn modelId="{97CA1433-BCD3-41D1-8C4B-E0038DB353F3}" type="presParOf" srcId="{80299F29-46F9-4351-B10C-EC3C1AC48120}" destId="{51F6EACA-C3C1-4C65-95C7-DE08454D2480}" srcOrd="4" destOrd="0" presId="urn:microsoft.com/office/officeart/2005/8/layout/cycle3"/>
    <dgm:cxn modelId="{9F93A18F-FF13-4915-892A-C12FC44D4B93}" type="presParOf" srcId="{80299F29-46F9-4351-B10C-EC3C1AC48120}" destId="{C5AF72EB-BD9F-454B-843A-6A3C8C9DAC28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BFE64B8-8B98-4856-91F3-FEF3F113D73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A1B3A8-4E89-4CDD-9375-A3FC1F4B4427}">
      <dgm:prSet phldrT="[Текст]" custT="1"/>
      <dgm:spPr/>
      <dgm:t>
        <a:bodyPr/>
        <a:lstStyle/>
        <a:p>
          <a:r>
            <a:rPr lang="ru-RU" sz="2800" b="1" dirty="0" smtClean="0"/>
            <a:t>ПЕДАГОГ</a:t>
          </a:r>
          <a:endParaRPr lang="ru-RU" sz="2800" b="1" dirty="0"/>
        </a:p>
      </dgm:t>
    </dgm:pt>
    <dgm:pt modelId="{CEF7FFEA-2333-47C2-9BFA-C3C33A18CAFA}" type="parTrans" cxnId="{52B9CFE1-57F3-423E-8BB9-F7020679EA4A}">
      <dgm:prSet/>
      <dgm:spPr/>
      <dgm:t>
        <a:bodyPr/>
        <a:lstStyle/>
        <a:p>
          <a:endParaRPr lang="ru-RU"/>
        </a:p>
      </dgm:t>
    </dgm:pt>
    <dgm:pt modelId="{221EDEEC-E78A-4D1B-B312-655FEE94B61C}" type="sibTrans" cxnId="{52B9CFE1-57F3-423E-8BB9-F7020679EA4A}">
      <dgm:prSet/>
      <dgm:spPr/>
      <dgm:t>
        <a:bodyPr/>
        <a:lstStyle/>
        <a:p>
          <a:endParaRPr lang="ru-RU"/>
        </a:p>
      </dgm:t>
    </dgm:pt>
    <dgm:pt modelId="{7418E4CF-D7A3-45EF-8B98-F42AA279A40B}">
      <dgm:prSet phldrT="[Текст]"/>
      <dgm:spPr/>
      <dgm:t>
        <a:bodyPr/>
        <a:lstStyle/>
        <a:p>
          <a:r>
            <a:rPr lang="ru-RU" dirty="0" smtClean="0"/>
            <a:t>Куратор</a:t>
          </a:r>
          <a:endParaRPr lang="ru-RU" dirty="0"/>
        </a:p>
      </dgm:t>
    </dgm:pt>
    <dgm:pt modelId="{8355D835-46D8-477B-BD28-2F668451F8D6}" type="parTrans" cxnId="{D1DAD787-A565-40BC-B5DB-2C05404B511A}">
      <dgm:prSet/>
      <dgm:spPr/>
      <dgm:t>
        <a:bodyPr/>
        <a:lstStyle/>
        <a:p>
          <a:endParaRPr lang="ru-RU"/>
        </a:p>
      </dgm:t>
    </dgm:pt>
    <dgm:pt modelId="{DF97A6F4-A952-4198-86CB-21B893C439A7}" type="sibTrans" cxnId="{D1DAD787-A565-40BC-B5DB-2C05404B511A}">
      <dgm:prSet/>
      <dgm:spPr/>
      <dgm:t>
        <a:bodyPr/>
        <a:lstStyle/>
        <a:p>
          <a:endParaRPr lang="ru-RU"/>
        </a:p>
      </dgm:t>
    </dgm:pt>
    <dgm:pt modelId="{B2EDF026-6424-4F33-8ADE-36BB6864F95D}">
      <dgm:prSet phldrT="[Текст]"/>
      <dgm:spPr/>
      <dgm:t>
        <a:bodyPr/>
        <a:lstStyle/>
        <a:p>
          <a:r>
            <a:rPr lang="ru-RU" dirty="0" smtClean="0"/>
            <a:t>Вдохновитель</a:t>
          </a:r>
          <a:endParaRPr lang="ru-RU" dirty="0"/>
        </a:p>
      </dgm:t>
    </dgm:pt>
    <dgm:pt modelId="{7E6E41E8-81CF-495F-9218-835241329EBB}" type="parTrans" cxnId="{616B86EB-02FF-479D-AE44-93F746EA8B6A}">
      <dgm:prSet/>
      <dgm:spPr/>
      <dgm:t>
        <a:bodyPr/>
        <a:lstStyle/>
        <a:p>
          <a:endParaRPr lang="ru-RU"/>
        </a:p>
      </dgm:t>
    </dgm:pt>
    <dgm:pt modelId="{21E6B4B0-0A8D-4E2D-BF56-73DFE7D027E9}" type="sibTrans" cxnId="{616B86EB-02FF-479D-AE44-93F746EA8B6A}">
      <dgm:prSet/>
      <dgm:spPr/>
      <dgm:t>
        <a:bodyPr/>
        <a:lstStyle/>
        <a:p>
          <a:endParaRPr lang="ru-RU"/>
        </a:p>
      </dgm:t>
    </dgm:pt>
    <dgm:pt modelId="{5F32D2CB-E4D7-4C68-B55C-4AE76C31CFB8}">
      <dgm:prSet phldrT="[Текст]" custT="1"/>
      <dgm:spPr/>
      <dgm:t>
        <a:bodyPr/>
        <a:lstStyle/>
        <a:p>
          <a:r>
            <a:rPr lang="ru-RU" sz="2800" b="1" dirty="0" smtClean="0"/>
            <a:t>РОДИТЕЛЬ</a:t>
          </a:r>
          <a:endParaRPr lang="ru-RU" sz="2800" b="1" dirty="0"/>
        </a:p>
      </dgm:t>
    </dgm:pt>
    <dgm:pt modelId="{1DB3352A-BF68-45B5-9714-D699AFE4538E}" type="parTrans" cxnId="{CC9D1857-8595-4F30-87B5-80AE7E2CAE7E}">
      <dgm:prSet/>
      <dgm:spPr/>
      <dgm:t>
        <a:bodyPr/>
        <a:lstStyle/>
        <a:p>
          <a:endParaRPr lang="ru-RU"/>
        </a:p>
      </dgm:t>
    </dgm:pt>
    <dgm:pt modelId="{E038E0C2-6D29-4B47-B8D1-F034889334DB}" type="sibTrans" cxnId="{CC9D1857-8595-4F30-87B5-80AE7E2CAE7E}">
      <dgm:prSet/>
      <dgm:spPr/>
      <dgm:t>
        <a:bodyPr/>
        <a:lstStyle/>
        <a:p>
          <a:endParaRPr lang="ru-RU"/>
        </a:p>
      </dgm:t>
    </dgm:pt>
    <dgm:pt modelId="{59DCDAF5-2CB3-433C-8353-1C388E81F322}">
      <dgm:prSet phldrT="[Текст]"/>
      <dgm:spPr/>
      <dgm:t>
        <a:bodyPr/>
        <a:lstStyle/>
        <a:p>
          <a:r>
            <a:rPr lang="ru-RU" dirty="0" smtClean="0"/>
            <a:t>Участник</a:t>
          </a:r>
          <a:endParaRPr lang="ru-RU" dirty="0"/>
        </a:p>
      </dgm:t>
    </dgm:pt>
    <dgm:pt modelId="{BEB9441D-FB6B-4421-B1A0-722F33E03ADA}" type="parTrans" cxnId="{4E5D391F-3FAF-4F6E-8959-3D68C73319E5}">
      <dgm:prSet/>
      <dgm:spPr/>
      <dgm:t>
        <a:bodyPr/>
        <a:lstStyle/>
        <a:p>
          <a:endParaRPr lang="ru-RU"/>
        </a:p>
      </dgm:t>
    </dgm:pt>
    <dgm:pt modelId="{53C4B709-3D78-415E-AE60-D4816A6C9AB2}" type="sibTrans" cxnId="{4E5D391F-3FAF-4F6E-8959-3D68C73319E5}">
      <dgm:prSet/>
      <dgm:spPr/>
      <dgm:t>
        <a:bodyPr/>
        <a:lstStyle/>
        <a:p>
          <a:endParaRPr lang="ru-RU"/>
        </a:p>
      </dgm:t>
    </dgm:pt>
    <dgm:pt modelId="{CB127D86-9904-4CC5-B0F3-F9A288AF1737}">
      <dgm:prSet phldrT="[Текст]" custT="1"/>
      <dgm:spPr/>
      <dgm:t>
        <a:bodyPr/>
        <a:lstStyle/>
        <a:p>
          <a:r>
            <a:rPr lang="ru-RU" sz="2800" b="1" dirty="0" smtClean="0"/>
            <a:t>РЕБЕНОК</a:t>
          </a:r>
          <a:endParaRPr lang="ru-RU" sz="2800" b="1" dirty="0"/>
        </a:p>
      </dgm:t>
    </dgm:pt>
    <dgm:pt modelId="{41E9D39D-9F4D-4FEC-A9EA-3800F3E64799}" type="parTrans" cxnId="{67E00733-76A2-42F5-896C-1E36E560CEB8}">
      <dgm:prSet/>
      <dgm:spPr/>
      <dgm:t>
        <a:bodyPr/>
        <a:lstStyle/>
        <a:p>
          <a:endParaRPr lang="ru-RU"/>
        </a:p>
      </dgm:t>
    </dgm:pt>
    <dgm:pt modelId="{B368E704-9B77-40FE-81AB-53DC15BA00A1}" type="sibTrans" cxnId="{67E00733-76A2-42F5-896C-1E36E560CEB8}">
      <dgm:prSet/>
      <dgm:spPr/>
      <dgm:t>
        <a:bodyPr/>
        <a:lstStyle/>
        <a:p>
          <a:endParaRPr lang="ru-RU"/>
        </a:p>
      </dgm:t>
    </dgm:pt>
    <dgm:pt modelId="{1AFCE8FA-6C35-4A88-817B-9E89C84FCE24}">
      <dgm:prSet phldrT="[Текст]"/>
      <dgm:spPr/>
      <dgm:t>
        <a:bodyPr/>
        <a:lstStyle/>
        <a:p>
          <a:r>
            <a:rPr lang="ru-RU" dirty="0" smtClean="0"/>
            <a:t>Обучающийся</a:t>
          </a:r>
          <a:endParaRPr lang="ru-RU" dirty="0"/>
        </a:p>
      </dgm:t>
    </dgm:pt>
    <dgm:pt modelId="{F96E2F0A-C350-4527-B745-6DA11493C258}" type="parTrans" cxnId="{9F706B18-E185-4D0F-A925-2BB48B3328DD}">
      <dgm:prSet/>
      <dgm:spPr/>
      <dgm:t>
        <a:bodyPr/>
        <a:lstStyle/>
        <a:p>
          <a:endParaRPr lang="ru-RU"/>
        </a:p>
      </dgm:t>
    </dgm:pt>
    <dgm:pt modelId="{1C8510BF-BC38-4489-886A-139DC1BF7B76}" type="sibTrans" cxnId="{9F706B18-E185-4D0F-A925-2BB48B3328DD}">
      <dgm:prSet/>
      <dgm:spPr/>
      <dgm:t>
        <a:bodyPr/>
        <a:lstStyle/>
        <a:p>
          <a:endParaRPr lang="ru-RU"/>
        </a:p>
      </dgm:t>
    </dgm:pt>
    <dgm:pt modelId="{7AD61C7C-51F7-4AB6-8786-CB6DFF934350}">
      <dgm:prSet phldrT="[Текст]"/>
      <dgm:spPr/>
      <dgm:t>
        <a:bodyPr/>
        <a:lstStyle/>
        <a:p>
          <a:r>
            <a:rPr lang="ru-RU" dirty="0" smtClean="0"/>
            <a:t>???</a:t>
          </a:r>
          <a:endParaRPr lang="ru-RU" dirty="0"/>
        </a:p>
      </dgm:t>
    </dgm:pt>
    <dgm:pt modelId="{F1591182-7BD0-4BFC-A1AC-B4697B8EF1F0}" type="parTrans" cxnId="{7F443EC4-E226-4465-8544-DAE9D66783F3}">
      <dgm:prSet/>
      <dgm:spPr/>
      <dgm:t>
        <a:bodyPr/>
        <a:lstStyle/>
        <a:p>
          <a:endParaRPr lang="ru-RU"/>
        </a:p>
      </dgm:t>
    </dgm:pt>
    <dgm:pt modelId="{A1D2AC8D-5782-4B56-9FD3-8C63F1A2A7DC}" type="sibTrans" cxnId="{7F443EC4-E226-4465-8544-DAE9D66783F3}">
      <dgm:prSet/>
      <dgm:spPr/>
      <dgm:t>
        <a:bodyPr/>
        <a:lstStyle/>
        <a:p>
          <a:endParaRPr lang="ru-RU"/>
        </a:p>
      </dgm:t>
    </dgm:pt>
    <dgm:pt modelId="{8D96F3D7-4C7F-4300-954B-2E412022A951}">
      <dgm:prSet phldrT="[Текст]"/>
      <dgm:spPr/>
      <dgm:t>
        <a:bodyPr/>
        <a:lstStyle/>
        <a:p>
          <a:r>
            <a:rPr lang="ru-RU" dirty="0" smtClean="0"/>
            <a:t>Модератор</a:t>
          </a:r>
          <a:endParaRPr lang="ru-RU" dirty="0"/>
        </a:p>
      </dgm:t>
    </dgm:pt>
    <dgm:pt modelId="{90A1C4F8-648D-4506-A065-E9ECF8CB7F12}" type="parTrans" cxnId="{23293F1E-5540-41D8-AFE2-FA3142610B2E}">
      <dgm:prSet/>
      <dgm:spPr/>
      <dgm:t>
        <a:bodyPr/>
        <a:lstStyle/>
        <a:p>
          <a:endParaRPr lang="ru-RU"/>
        </a:p>
      </dgm:t>
    </dgm:pt>
    <dgm:pt modelId="{553A27E4-B900-4614-98C2-4607AA5311CE}" type="sibTrans" cxnId="{23293F1E-5540-41D8-AFE2-FA3142610B2E}">
      <dgm:prSet/>
      <dgm:spPr/>
      <dgm:t>
        <a:bodyPr/>
        <a:lstStyle/>
        <a:p>
          <a:endParaRPr lang="ru-RU"/>
        </a:p>
      </dgm:t>
    </dgm:pt>
    <dgm:pt modelId="{151EDC50-0C44-4939-8D19-8D981441B261}">
      <dgm:prSet phldrT="[Текст]"/>
      <dgm:spPr/>
      <dgm:t>
        <a:bodyPr/>
        <a:lstStyle/>
        <a:p>
          <a:r>
            <a:rPr lang="ru-RU" dirty="0" smtClean="0"/>
            <a:t>Администратор</a:t>
          </a:r>
          <a:endParaRPr lang="ru-RU" dirty="0"/>
        </a:p>
      </dgm:t>
    </dgm:pt>
    <dgm:pt modelId="{CEED4821-C82B-481A-92CB-83502AA891AD}" type="parTrans" cxnId="{64DBBCF9-A9BE-408B-8672-D361B9F9497C}">
      <dgm:prSet/>
      <dgm:spPr/>
      <dgm:t>
        <a:bodyPr/>
        <a:lstStyle/>
        <a:p>
          <a:endParaRPr lang="ru-RU"/>
        </a:p>
      </dgm:t>
    </dgm:pt>
    <dgm:pt modelId="{7F430E45-C7C1-4AF2-B5A6-2AE19EA91CFC}" type="sibTrans" cxnId="{64DBBCF9-A9BE-408B-8672-D361B9F9497C}">
      <dgm:prSet/>
      <dgm:spPr/>
      <dgm:t>
        <a:bodyPr/>
        <a:lstStyle/>
        <a:p>
          <a:endParaRPr lang="ru-RU"/>
        </a:p>
      </dgm:t>
    </dgm:pt>
    <dgm:pt modelId="{E70854FB-A8F7-4FC6-971B-7E55DA7910AC}">
      <dgm:prSet phldrT="[Текст]"/>
      <dgm:spPr/>
      <dgm:t>
        <a:bodyPr/>
        <a:lstStyle/>
        <a:p>
          <a:r>
            <a:rPr lang="ru-RU" dirty="0" smtClean="0"/>
            <a:t>Навигатор</a:t>
          </a:r>
          <a:endParaRPr lang="ru-RU" dirty="0"/>
        </a:p>
      </dgm:t>
    </dgm:pt>
    <dgm:pt modelId="{9FA926B8-1121-4985-8A44-3D29239B13F8}" type="parTrans" cxnId="{BC9C1C7D-0E8F-420F-BF9F-7F30CE48EC7A}">
      <dgm:prSet/>
      <dgm:spPr/>
      <dgm:t>
        <a:bodyPr/>
        <a:lstStyle/>
        <a:p>
          <a:endParaRPr lang="ru-RU"/>
        </a:p>
      </dgm:t>
    </dgm:pt>
    <dgm:pt modelId="{6030A08E-05D8-4FAC-AF88-48E6D93B6383}" type="sibTrans" cxnId="{BC9C1C7D-0E8F-420F-BF9F-7F30CE48EC7A}">
      <dgm:prSet/>
      <dgm:spPr/>
      <dgm:t>
        <a:bodyPr/>
        <a:lstStyle/>
        <a:p>
          <a:endParaRPr lang="ru-RU"/>
        </a:p>
      </dgm:t>
    </dgm:pt>
    <dgm:pt modelId="{BE707D93-AA8E-489D-BB8A-EB4E4122B4A6}">
      <dgm:prSet phldrT="[Текст]"/>
      <dgm:spPr/>
      <dgm:t>
        <a:bodyPr/>
        <a:lstStyle/>
        <a:p>
          <a:r>
            <a:rPr lang="ru-RU" dirty="0" smtClean="0"/>
            <a:t>Помощник</a:t>
          </a:r>
          <a:endParaRPr lang="ru-RU" dirty="0"/>
        </a:p>
      </dgm:t>
    </dgm:pt>
    <dgm:pt modelId="{596982EC-2C60-48F0-A8D2-01A1854DC9D7}" type="parTrans" cxnId="{1205B38F-BD98-46C6-88D8-BAA8A6BB3718}">
      <dgm:prSet/>
      <dgm:spPr/>
      <dgm:t>
        <a:bodyPr/>
        <a:lstStyle/>
        <a:p>
          <a:endParaRPr lang="ru-RU"/>
        </a:p>
      </dgm:t>
    </dgm:pt>
    <dgm:pt modelId="{8FF39C53-6FA0-424A-8045-12E6D77D82DD}" type="sibTrans" cxnId="{1205B38F-BD98-46C6-88D8-BAA8A6BB3718}">
      <dgm:prSet/>
      <dgm:spPr/>
      <dgm:t>
        <a:bodyPr/>
        <a:lstStyle/>
        <a:p>
          <a:endParaRPr lang="ru-RU"/>
        </a:p>
      </dgm:t>
    </dgm:pt>
    <dgm:pt modelId="{2410EBA7-D207-465C-BF2F-9D068ADB56D8}">
      <dgm:prSet phldrT="[Текст]"/>
      <dgm:spPr/>
      <dgm:t>
        <a:bodyPr/>
        <a:lstStyle/>
        <a:p>
          <a:r>
            <a:rPr lang="ru-RU" dirty="0" smtClean="0"/>
            <a:t>Тайм-</a:t>
          </a:r>
          <a:r>
            <a:rPr lang="ru-RU" dirty="0" err="1" smtClean="0"/>
            <a:t>киппер</a:t>
          </a:r>
          <a:endParaRPr lang="ru-RU" dirty="0"/>
        </a:p>
      </dgm:t>
    </dgm:pt>
    <dgm:pt modelId="{F1B27432-2558-4740-9683-A77CBB030B71}" type="parTrans" cxnId="{392E8FEE-D176-4CA6-B0BB-530C7DE931DD}">
      <dgm:prSet/>
      <dgm:spPr/>
      <dgm:t>
        <a:bodyPr/>
        <a:lstStyle/>
        <a:p>
          <a:endParaRPr lang="ru-RU"/>
        </a:p>
      </dgm:t>
    </dgm:pt>
    <dgm:pt modelId="{00527FDC-D8FC-4F39-809A-F4DB86B35F01}" type="sibTrans" cxnId="{392E8FEE-D176-4CA6-B0BB-530C7DE931DD}">
      <dgm:prSet/>
      <dgm:spPr/>
      <dgm:t>
        <a:bodyPr/>
        <a:lstStyle/>
        <a:p>
          <a:endParaRPr lang="ru-RU"/>
        </a:p>
      </dgm:t>
    </dgm:pt>
    <dgm:pt modelId="{5EAA6075-FAF0-4812-A7DF-7AFEFF4FFB72}">
      <dgm:prSet phldrT="[Текст]"/>
      <dgm:spPr/>
      <dgm:t>
        <a:bodyPr/>
        <a:lstStyle/>
        <a:p>
          <a:r>
            <a:rPr lang="ru-RU" dirty="0" smtClean="0"/>
            <a:t>Вдохновитель</a:t>
          </a:r>
          <a:endParaRPr lang="ru-RU" dirty="0"/>
        </a:p>
      </dgm:t>
    </dgm:pt>
    <dgm:pt modelId="{40B4378E-2B91-472F-9F9B-315ED616D4A5}" type="parTrans" cxnId="{DAB1D8C4-562C-47D8-82F7-9739911C5F64}">
      <dgm:prSet/>
      <dgm:spPr/>
      <dgm:t>
        <a:bodyPr/>
        <a:lstStyle/>
        <a:p>
          <a:endParaRPr lang="ru-RU"/>
        </a:p>
      </dgm:t>
    </dgm:pt>
    <dgm:pt modelId="{1A3CED22-CAD0-4606-93AA-FF9C0E69595C}" type="sibTrans" cxnId="{DAB1D8C4-562C-47D8-82F7-9739911C5F64}">
      <dgm:prSet/>
      <dgm:spPr/>
      <dgm:t>
        <a:bodyPr/>
        <a:lstStyle/>
        <a:p>
          <a:endParaRPr lang="ru-RU"/>
        </a:p>
      </dgm:t>
    </dgm:pt>
    <dgm:pt modelId="{0F068732-C959-46AC-8B8D-A39E86C2B251}">
      <dgm:prSet phldrT="[Текст]"/>
      <dgm:spPr/>
      <dgm:t>
        <a:bodyPr/>
        <a:lstStyle/>
        <a:p>
          <a:r>
            <a:rPr lang="ru-RU" dirty="0" smtClean="0"/>
            <a:t>Кладезь идей</a:t>
          </a:r>
          <a:endParaRPr lang="ru-RU" dirty="0"/>
        </a:p>
      </dgm:t>
    </dgm:pt>
    <dgm:pt modelId="{8A2BB711-C70E-4751-A55C-AE57F456F4FF}" type="parTrans" cxnId="{A5B997EA-E5D7-4277-AD75-4C491A5C83F8}">
      <dgm:prSet/>
      <dgm:spPr/>
      <dgm:t>
        <a:bodyPr/>
        <a:lstStyle/>
        <a:p>
          <a:endParaRPr lang="ru-RU"/>
        </a:p>
      </dgm:t>
    </dgm:pt>
    <dgm:pt modelId="{9CD2097F-EF55-4141-B415-8184685A75E3}" type="sibTrans" cxnId="{A5B997EA-E5D7-4277-AD75-4C491A5C83F8}">
      <dgm:prSet/>
      <dgm:spPr/>
      <dgm:t>
        <a:bodyPr/>
        <a:lstStyle/>
        <a:p>
          <a:endParaRPr lang="ru-RU"/>
        </a:p>
      </dgm:t>
    </dgm:pt>
    <dgm:pt modelId="{D6FB1C02-86F8-4E90-8222-47EB821F5420}">
      <dgm:prSet phldrT="[Текст]"/>
      <dgm:spPr/>
      <dgm:t>
        <a:bodyPr/>
        <a:lstStyle/>
        <a:p>
          <a:r>
            <a:rPr lang="ru-RU" dirty="0" smtClean="0"/>
            <a:t>Со-организатор</a:t>
          </a:r>
          <a:endParaRPr lang="ru-RU" dirty="0"/>
        </a:p>
      </dgm:t>
    </dgm:pt>
    <dgm:pt modelId="{53F53D52-CC74-4BB6-B424-7BC714FCF542}" type="parTrans" cxnId="{93D47B20-4510-4F28-9980-7BEB9847992E}">
      <dgm:prSet/>
      <dgm:spPr/>
      <dgm:t>
        <a:bodyPr/>
        <a:lstStyle/>
        <a:p>
          <a:endParaRPr lang="ru-RU"/>
        </a:p>
      </dgm:t>
    </dgm:pt>
    <dgm:pt modelId="{F7BC5F49-DC85-42DD-AFC3-3B2FE4A7A6F9}" type="sibTrans" cxnId="{93D47B20-4510-4F28-9980-7BEB9847992E}">
      <dgm:prSet/>
      <dgm:spPr/>
      <dgm:t>
        <a:bodyPr/>
        <a:lstStyle/>
        <a:p>
          <a:endParaRPr lang="ru-RU"/>
        </a:p>
      </dgm:t>
    </dgm:pt>
    <dgm:pt modelId="{4DC74DB9-F8E1-4250-AEFA-36ADEE8BAF9A}">
      <dgm:prSet phldrT="[Текст]"/>
      <dgm:spPr/>
      <dgm:t>
        <a:bodyPr/>
        <a:lstStyle/>
        <a:p>
          <a:r>
            <a:rPr lang="ru-RU" dirty="0" smtClean="0"/>
            <a:t>Партнер</a:t>
          </a:r>
          <a:endParaRPr lang="ru-RU" dirty="0"/>
        </a:p>
      </dgm:t>
    </dgm:pt>
    <dgm:pt modelId="{394ADD29-3D78-427F-92C2-CC51F10EAA31}" type="parTrans" cxnId="{FE188861-9534-4AB0-8C3C-BD07D01FF8C4}">
      <dgm:prSet/>
      <dgm:spPr/>
      <dgm:t>
        <a:bodyPr/>
        <a:lstStyle/>
        <a:p>
          <a:endParaRPr lang="ru-RU"/>
        </a:p>
      </dgm:t>
    </dgm:pt>
    <dgm:pt modelId="{B545ACBB-A8C8-4003-BDF9-CBD2CF732A48}" type="sibTrans" cxnId="{FE188861-9534-4AB0-8C3C-BD07D01FF8C4}">
      <dgm:prSet/>
      <dgm:spPr/>
      <dgm:t>
        <a:bodyPr/>
        <a:lstStyle/>
        <a:p>
          <a:endParaRPr lang="ru-RU"/>
        </a:p>
      </dgm:t>
    </dgm:pt>
    <dgm:pt modelId="{0BC2FBE8-584E-455A-BF51-CEC5CFC0FC73}">
      <dgm:prSet phldrT="[Текст]"/>
      <dgm:spPr/>
      <dgm:t>
        <a:bodyPr/>
        <a:lstStyle/>
        <a:p>
          <a:r>
            <a:rPr lang="ru-RU" dirty="0" smtClean="0"/>
            <a:t>Консультант</a:t>
          </a:r>
          <a:endParaRPr lang="ru-RU" dirty="0"/>
        </a:p>
      </dgm:t>
    </dgm:pt>
    <dgm:pt modelId="{819E00D9-6EDD-4A36-B1F8-10473B2E91E6}" type="parTrans" cxnId="{88E104D7-7B19-4C01-A9B7-71E416385225}">
      <dgm:prSet/>
      <dgm:spPr/>
      <dgm:t>
        <a:bodyPr/>
        <a:lstStyle/>
        <a:p>
          <a:endParaRPr lang="ru-RU"/>
        </a:p>
      </dgm:t>
    </dgm:pt>
    <dgm:pt modelId="{737CC083-AF10-4601-BDB5-3BAE05F8B132}" type="sibTrans" cxnId="{88E104D7-7B19-4C01-A9B7-71E416385225}">
      <dgm:prSet/>
      <dgm:spPr/>
      <dgm:t>
        <a:bodyPr/>
        <a:lstStyle/>
        <a:p>
          <a:endParaRPr lang="ru-RU"/>
        </a:p>
      </dgm:t>
    </dgm:pt>
    <dgm:pt modelId="{22870027-D811-40FD-AF0B-179BF091B531}">
      <dgm:prSet phldrT="[Текст]"/>
      <dgm:spPr/>
      <dgm:t>
        <a:bodyPr/>
        <a:lstStyle/>
        <a:p>
          <a:r>
            <a:rPr lang="ru-RU" dirty="0" smtClean="0"/>
            <a:t>Дизайнер среды</a:t>
          </a:r>
          <a:endParaRPr lang="ru-RU" dirty="0"/>
        </a:p>
      </dgm:t>
    </dgm:pt>
    <dgm:pt modelId="{CF7AC711-482F-4F29-9FF9-54E04D45B4FD}" type="parTrans" cxnId="{00A8235A-BFA0-4B84-8687-A6E8A73E637F}">
      <dgm:prSet/>
      <dgm:spPr/>
      <dgm:t>
        <a:bodyPr/>
        <a:lstStyle/>
        <a:p>
          <a:endParaRPr lang="ru-RU"/>
        </a:p>
      </dgm:t>
    </dgm:pt>
    <dgm:pt modelId="{CF73D2A5-F89E-4EC0-B334-5DE5EFF12B51}" type="sibTrans" cxnId="{00A8235A-BFA0-4B84-8687-A6E8A73E637F}">
      <dgm:prSet/>
      <dgm:spPr/>
      <dgm:t>
        <a:bodyPr/>
        <a:lstStyle/>
        <a:p>
          <a:endParaRPr lang="ru-RU"/>
        </a:p>
      </dgm:t>
    </dgm:pt>
    <dgm:pt modelId="{A914579B-70DD-427F-A63E-D06D7AF01781}">
      <dgm:prSet phldrT="[Текст]"/>
      <dgm:spPr/>
      <dgm:t>
        <a:bodyPr/>
        <a:lstStyle/>
        <a:p>
          <a:r>
            <a:rPr lang="ru-RU" dirty="0" smtClean="0"/>
            <a:t>Технический специалист</a:t>
          </a:r>
          <a:endParaRPr lang="ru-RU" dirty="0"/>
        </a:p>
      </dgm:t>
    </dgm:pt>
    <dgm:pt modelId="{9CA1F6E6-C493-450B-ABEE-8657A8183621}" type="parTrans" cxnId="{16925D94-A33B-44F4-A1B4-AB37A4D0386C}">
      <dgm:prSet/>
      <dgm:spPr/>
      <dgm:t>
        <a:bodyPr/>
        <a:lstStyle/>
        <a:p>
          <a:endParaRPr lang="ru-RU"/>
        </a:p>
      </dgm:t>
    </dgm:pt>
    <dgm:pt modelId="{0C3B7A67-57C3-4AB6-A663-0D0C90DE5056}" type="sibTrans" cxnId="{16925D94-A33B-44F4-A1B4-AB37A4D0386C}">
      <dgm:prSet/>
      <dgm:spPr/>
      <dgm:t>
        <a:bodyPr/>
        <a:lstStyle/>
        <a:p>
          <a:endParaRPr lang="ru-RU"/>
        </a:p>
      </dgm:t>
    </dgm:pt>
    <dgm:pt modelId="{BD39A445-0EC8-4CE0-9D2F-2252D4D848DE}">
      <dgm:prSet phldrT="[Текст]"/>
      <dgm:spPr/>
      <dgm:t>
        <a:bodyPr/>
        <a:lstStyle/>
        <a:p>
          <a:r>
            <a:rPr lang="ru-RU" dirty="0" smtClean="0"/>
            <a:t>Консультант</a:t>
          </a:r>
          <a:endParaRPr lang="ru-RU" dirty="0"/>
        </a:p>
      </dgm:t>
    </dgm:pt>
    <dgm:pt modelId="{6ACBF4DE-3BC1-491A-B367-47C842E650F9}" type="parTrans" cxnId="{559B95E4-CC20-4210-A3EF-39E0B53612A1}">
      <dgm:prSet/>
      <dgm:spPr/>
      <dgm:t>
        <a:bodyPr/>
        <a:lstStyle/>
        <a:p>
          <a:endParaRPr lang="ru-RU"/>
        </a:p>
      </dgm:t>
    </dgm:pt>
    <dgm:pt modelId="{0678AA88-FDDE-4996-9C90-389E52A99D39}" type="sibTrans" cxnId="{559B95E4-CC20-4210-A3EF-39E0B53612A1}">
      <dgm:prSet/>
      <dgm:spPr/>
      <dgm:t>
        <a:bodyPr/>
        <a:lstStyle/>
        <a:p>
          <a:endParaRPr lang="ru-RU"/>
        </a:p>
      </dgm:t>
    </dgm:pt>
    <dgm:pt modelId="{D5451540-A4CF-4C3E-BB64-3A3EBDD72776}">
      <dgm:prSet phldrT="[Текст]"/>
      <dgm:spPr/>
      <dgm:t>
        <a:bodyPr/>
        <a:lstStyle/>
        <a:p>
          <a:r>
            <a:rPr lang="ru-RU" dirty="0" smtClean="0"/>
            <a:t>Деятель</a:t>
          </a:r>
          <a:endParaRPr lang="ru-RU" dirty="0"/>
        </a:p>
      </dgm:t>
    </dgm:pt>
    <dgm:pt modelId="{6B78FB45-B07D-43ED-9BD7-1A3124C21FDF}" type="parTrans" cxnId="{6736368B-F724-48AC-B80E-BD600D4E3A96}">
      <dgm:prSet/>
      <dgm:spPr/>
      <dgm:t>
        <a:bodyPr/>
        <a:lstStyle/>
        <a:p>
          <a:endParaRPr lang="ru-RU"/>
        </a:p>
      </dgm:t>
    </dgm:pt>
    <dgm:pt modelId="{3AD2C750-F8AA-4DD2-A574-FDD120B9CD45}" type="sibTrans" cxnId="{6736368B-F724-48AC-B80E-BD600D4E3A96}">
      <dgm:prSet/>
      <dgm:spPr/>
      <dgm:t>
        <a:bodyPr/>
        <a:lstStyle/>
        <a:p>
          <a:endParaRPr lang="ru-RU"/>
        </a:p>
      </dgm:t>
    </dgm:pt>
    <dgm:pt modelId="{ABDA04AF-BC97-4283-83A7-5B683C5C72FC}" type="pres">
      <dgm:prSet presAssocID="{9BFE64B8-8B98-4856-91F3-FEF3F113D73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901293-3CE8-47C0-9970-D58377A08868}" type="pres">
      <dgm:prSet presAssocID="{C5A1B3A8-4E89-4CDD-9375-A3FC1F4B4427}" presName="composite" presStyleCnt="0"/>
      <dgm:spPr/>
    </dgm:pt>
    <dgm:pt modelId="{6DCDB852-2087-44A2-BEEE-EF332D3C6C99}" type="pres">
      <dgm:prSet presAssocID="{C5A1B3A8-4E89-4CDD-9375-A3FC1F4B442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296C81-F2D9-437B-ABC5-6C889A238945}" type="pres">
      <dgm:prSet presAssocID="{C5A1B3A8-4E89-4CDD-9375-A3FC1F4B4427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C1972A-044B-437E-BBB8-65ABC5D70670}" type="pres">
      <dgm:prSet presAssocID="{221EDEEC-E78A-4D1B-B312-655FEE94B61C}" presName="space" presStyleCnt="0"/>
      <dgm:spPr/>
    </dgm:pt>
    <dgm:pt modelId="{5D5A42C3-D762-4BDE-8C0F-E39377AE8FCD}" type="pres">
      <dgm:prSet presAssocID="{5F32D2CB-E4D7-4C68-B55C-4AE76C31CFB8}" presName="composite" presStyleCnt="0"/>
      <dgm:spPr/>
    </dgm:pt>
    <dgm:pt modelId="{3324277F-D9EE-4D30-BAB8-8C54EABC94CE}" type="pres">
      <dgm:prSet presAssocID="{5F32D2CB-E4D7-4C68-B55C-4AE76C31CFB8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E068C2-E3F5-4559-B6C4-8FEF761B7664}" type="pres">
      <dgm:prSet presAssocID="{5F32D2CB-E4D7-4C68-B55C-4AE76C31CFB8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6E480C-4382-4DA2-AAC2-87EC9640DE4D}" type="pres">
      <dgm:prSet presAssocID="{E038E0C2-6D29-4B47-B8D1-F034889334DB}" presName="space" presStyleCnt="0"/>
      <dgm:spPr/>
    </dgm:pt>
    <dgm:pt modelId="{2F01CEA6-933C-43DD-BD86-459AB503CA89}" type="pres">
      <dgm:prSet presAssocID="{CB127D86-9904-4CC5-B0F3-F9A288AF1737}" presName="composite" presStyleCnt="0"/>
      <dgm:spPr/>
    </dgm:pt>
    <dgm:pt modelId="{9A846F76-B5C6-4D6E-85BF-21F0E286A4EB}" type="pres">
      <dgm:prSet presAssocID="{CB127D86-9904-4CC5-B0F3-F9A288AF173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CCE652-03E9-4F6A-ABBB-9F63A083BEEF}" type="pres">
      <dgm:prSet presAssocID="{CB127D86-9904-4CC5-B0F3-F9A288AF173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7C7997D-0BC7-4BBB-9330-166A56310860}" type="presOf" srcId="{4DC74DB9-F8E1-4250-AEFA-36ADEE8BAF9A}" destId="{FFE068C2-E3F5-4559-B6C4-8FEF761B7664}" srcOrd="0" destOrd="0" presId="urn:microsoft.com/office/officeart/2005/8/layout/hList1"/>
    <dgm:cxn modelId="{CC9D1857-8595-4F30-87B5-80AE7E2CAE7E}" srcId="{9BFE64B8-8B98-4856-91F3-FEF3F113D73B}" destId="{5F32D2CB-E4D7-4C68-B55C-4AE76C31CFB8}" srcOrd="1" destOrd="0" parTransId="{1DB3352A-BF68-45B5-9714-D699AFE4538E}" sibTransId="{E038E0C2-6D29-4B47-B8D1-F034889334DB}"/>
    <dgm:cxn modelId="{FDED0443-63FB-4AA8-AA77-7E88CD9FAD50}" type="presOf" srcId="{7AD61C7C-51F7-4AB6-8786-CB6DFF934350}" destId="{2BCCE652-03E9-4F6A-ABBB-9F63A083BEEF}" srcOrd="0" destOrd="4" presId="urn:microsoft.com/office/officeart/2005/8/layout/hList1"/>
    <dgm:cxn modelId="{D1DAD787-A565-40BC-B5DB-2C05404B511A}" srcId="{C5A1B3A8-4E89-4CDD-9375-A3FC1F4B4427}" destId="{7418E4CF-D7A3-45EF-8B98-F42AA279A40B}" srcOrd="1" destOrd="0" parTransId="{8355D835-46D8-477B-BD28-2F668451F8D6}" sibTransId="{DF97A6F4-A952-4198-86CB-21B893C439A7}"/>
    <dgm:cxn modelId="{88E104D7-7B19-4C01-A9B7-71E416385225}" srcId="{C5A1B3A8-4E89-4CDD-9375-A3FC1F4B4427}" destId="{0BC2FBE8-584E-455A-BF51-CEC5CFC0FC73}" srcOrd="6" destOrd="0" parTransId="{819E00D9-6EDD-4A36-B1F8-10473B2E91E6}" sibTransId="{737CC083-AF10-4601-BDB5-3BAE05F8B132}"/>
    <dgm:cxn modelId="{BB5AAF26-3344-4EED-984F-51A51EBE4B35}" type="presOf" srcId="{59DCDAF5-2CB3-433C-8353-1C388E81F322}" destId="{FFE068C2-E3F5-4559-B6C4-8FEF761B7664}" srcOrd="0" destOrd="1" presId="urn:microsoft.com/office/officeart/2005/8/layout/hList1"/>
    <dgm:cxn modelId="{6736368B-F724-48AC-B80E-BD600D4E3A96}" srcId="{CB127D86-9904-4CC5-B0F3-F9A288AF1737}" destId="{D5451540-A4CF-4C3E-BB64-3A3EBDD72776}" srcOrd="1" destOrd="0" parTransId="{6B78FB45-B07D-43ED-9BD7-1A3124C21FDF}" sibTransId="{3AD2C750-F8AA-4DD2-A574-FDD120B9CD45}"/>
    <dgm:cxn modelId="{24C4CDA1-F5F0-4011-8420-B7C0A56DA985}" type="presOf" srcId="{D6FB1C02-86F8-4E90-8222-47EB821F5420}" destId="{2BCCE652-03E9-4F6A-ABBB-9F63A083BEEF}" srcOrd="0" destOrd="3" presId="urn:microsoft.com/office/officeart/2005/8/layout/hList1"/>
    <dgm:cxn modelId="{F0C852D3-6BFB-487E-848C-1E15D71A4328}" type="presOf" srcId="{CB127D86-9904-4CC5-B0F3-F9A288AF1737}" destId="{9A846F76-B5C6-4D6E-85BF-21F0E286A4EB}" srcOrd="0" destOrd="0" presId="urn:microsoft.com/office/officeart/2005/8/layout/hList1"/>
    <dgm:cxn modelId="{DAB1D8C4-562C-47D8-82F7-9739911C5F64}" srcId="{5F32D2CB-E4D7-4C68-B55C-4AE76C31CFB8}" destId="{5EAA6075-FAF0-4812-A7DF-7AFEFF4FFB72}" srcOrd="4" destOrd="0" parTransId="{40B4378E-2B91-472F-9F9B-315ED616D4A5}" sibTransId="{1A3CED22-CAD0-4606-93AA-FF9C0E69595C}"/>
    <dgm:cxn modelId="{616B86EB-02FF-479D-AE44-93F746EA8B6A}" srcId="{C5A1B3A8-4E89-4CDD-9375-A3FC1F4B4427}" destId="{B2EDF026-6424-4F33-8ADE-36BB6864F95D}" srcOrd="5" destOrd="0" parTransId="{7E6E41E8-81CF-495F-9218-835241329EBB}" sibTransId="{21E6B4B0-0A8D-4E2D-BF56-73DFE7D027E9}"/>
    <dgm:cxn modelId="{FE188861-9534-4AB0-8C3C-BD07D01FF8C4}" srcId="{5F32D2CB-E4D7-4C68-B55C-4AE76C31CFB8}" destId="{4DC74DB9-F8E1-4250-AEFA-36ADEE8BAF9A}" srcOrd="0" destOrd="0" parTransId="{394ADD29-3D78-427F-92C2-CC51F10EAA31}" sibTransId="{B545ACBB-A8C8-4003-BDF9-CBD2CF732A48}"/>
    <dgm:cxn modelId="{2E3DB9DD-FAEB-4293-963A-6379A9E8E566}" type="presOf" srcId="{7418E4CF-D7A3-45EF-8B98-F42AA279A40B}" destId="{21296C81-F2D9-437B-ABC5-6C889A238945}" srcOrd="0" destOrd="1" presId="urn:microsoft.com/office/officeart/2005/8/layout/hList1"/>
    <dgm:cxn modelId="{64DBBCF9-A9BE-408B-8672-D361B9F9497C}" srcId="{C5A1B3A8-4E89-4CDD-9375-A3FC1F4B4427}" destId="{151EDC50-0C44-4939-8D19-8D981441B261}" srcOrd="3" destOrd="0" parTransId="{CEED4821-C82B-481A-92CB-83502AA891AD}" sibTransId="{7F430E45-C7C1-4AF2-B5A6-2AE19EA91CFC}"/>
    <dgm:cxn modelId="{1205B38F-BD98-46C6-88D8-BAA8A6BB3718}" srcId="{5F32D2CB-E4D7-4C68-B55C-4AE76C31CFB8}" destId="{BE707D93-AA8E-489D-BB8A-EB4E4122B4A6}" srcOrd="2" destOrd="0" parTransId="{596982EC-2C60-48F0-A8D2-01A1854DC9D7}" sibTransId="{8FF39C53-6FA0-424A-8045-12E6D77D82DD}"/>
    <dgm:cxn modelId="{52B9CFE1-57F3-423E-8BB9-F7020679EA4A}" srcId="{9BFE64B8-8B98-4856-91F3-FEF3F113D73B}" destId="{C5A1B3A8-4E89-4CDD-9375-A3FC1F4B4427}" srcOrd="0" destOrd="0" parTransId="{CEF7FFEA-2333-47C2-9BFA-C3C33A18CAFA}" sibTransId="{221EDEEC-E78A-4D1B-B312-655FEE94B61C}"/>
    <dgm:cxn modelId="{A5B997EA-E5D7-4277-AD75-4C491A5C83F8}" srcId="{CB127D86-9904-4CC5-B0F3-F9A288AF1737}" destId="{0F068732-C959-46AC-8B8D-A39E86C2B251}" srcOrd="2" destOrd="0" parTransId="{8A2BB711-C70E-4751-A55C-AE57F456F4FF}" sibTransId="{9CD2097F-EF55-4141-B415-8184685A75E3}"/>
    <dgm:cxn modelId="{39158B7D-FA07-438B-AF18-C1C3FE1A7F00}" type="presOf" srcId="{5F32D2CB-E4D7-4C68-B55C-4AE76C31CFB8}" destId="{3324277F-D9EE-4D30-BAB8-8C54EABC94CE}" srcOrd="0" destOrd="0" presId="urn:microsoft.com/office/officeart/2005/8/layout/hList1"/>
    <dgm:cxn modelId="{E623E8B4-3B2E-43AE-B88A-8328A16B4305}" type="presOf" srcId="{0BC2FBE8-584E-455A-BF51-CEC5CFC0FC73}" destId="{21296C81-F2D9-437B-ABC5-6C889A238945}" srcOrd="0" destOrd="6" presId="urn:microsoft.com/office/officeart/2005/8/layout/hList1"/>
    <dgm:cxn modelId="{1DEDFA5E-EE2B-44DF-9991-9524B05CD904}" type="presOf" srcId="{1AFCE8FA-6C35-4A88-817B-9E89C84FCE24}" destId="{2BCCE652-03E9-4F6A-ABBB-9F63A083BEEF}" srcOrd="0" destOrd="0" presId="urn:microsoft.com/office/officeart/2005/8/layout/hList1"/>
    <dgm:cxn modelId="{559B95E4-CC20-4210-A3EF-39E0B53612A1}" srcId="{5F32D2CB-E4D7-4C68-B55C-4AE76C31CFB8}" destId="{BD39A445-0EC8-4CE0-9D2F-2252D4D848DE}" srcOrd="6" destOrd="0" parTransId="{6ACBF4DE-3BC1-491A-B367-47C842E650F9}" sibTransId="{0678AA88-FDDE-4996-9C90-389E52A99D39}"/>
    <dgm:cxn modelId="{EDB7D73F-2B79-4F66-9480-E58AFBC4CEE1}" type="presOf" srcId="{BE707D93-AA8E-489D-BB8A-EB4E4122B4A6}" destId="{FFE068C2-E3F5-4559-B6C4-8FEF761B7664}" srcOrd="0" destOrd="2" presId="urn:microsoft.com/office/officeart/2005/8/layout/hList1"/>
    <dgm:cxn modelId="{D97EE1FF-6E92-4E7C-B777-D1122A2AFA54}" type="presOf" srcId="{BD39A445-0EC8-4CE0-9D2F-2252D4D848DE}" destId="{FFE068C2-E3F5-4559-B6C4-8FEF761B7664}" srcOrd="0" destOrd="6" presId="urn:microsoft.com/office/officeart/2005/8/layout/hList1"/>
    <dgm:cxn modelId="{392E8FEE-D176-4CA6-B0BB-530C7DE931DD}" srcId="{5F32D2CB-E4D7-4C68-B55C-4AE76C31CFB8}" destId="{2410EBA7-D207-465C-BF2F-9D068ADB56D8}" srcOrd="3" destOrd="0" parTransId="{F1B27432-2558-4740-9683-A77CBB030B71}" sibTransId="{00527FDC-D8FC-4F39-809A-F4DB86B35F01}"/>
    <dgm:cxn modelId="{16925D94-A33B-44F4-A1B4-AB37A4D0386C}" srcId="{5F32D2CB-E4D7-4C68-B55C-4AE76C31CFB8}" destId="{A914579B-70DD-427F-A63E-D06D7AF01781}" srcOrd="5" destOrd="0" parTransId="{9CA1F6E6-C493-450B-ABEE-8657A8183621}" sibTransId="{0C3B7A67-57C3-4AB6-A663-0D0C90DE5056}"/>
    <dgm:cxn modelId="{00A8235A-BFA0-4B84-8687-A6E8A73E637F}" srcId="{C5A1B3A8-4E89-4CDD-9375-A3FC1F4B4427}" destId="{22870027-D811-40FD-AF0B-179BF091B531}" srcOrd="4" destOrd="0" parTransId="{CF7AC711-482F-4F29-9FF9-54E04D45B4FD}" sibTransId="{CF73D2A5-F89E-4EC0-B334-5DE5EFF12B51}"/>
    <dgm:cxn modelId="{67E00733-76A2-42F5-896C-1E36E560CEB8}" srcId="{9BFE64B8-8B98-4856-91F3-FEF3F113D73B}" destId="{CB127D86-9904-4CC5-B0F3-F9A288AF1737}" srcOrd="2" destOrd="0" parTransId="{41E9D39D-9F4D-4FEC-A9EA-3800F3E64799}" sibTransId="{B368E704-9B77-40FE-81AB-53DC15BA00A1}"/>
    <dgm:cxn modelId="{6D3387B9-C5CF-492A-B7E0-D5F276F99F73}" type="presOf" srcId="{9BFE64B8-8B98-4856-91F3-FEF3F113D73B}" destId="{ABDA04AF-BC97-4283-83A7-5B683C5C72FC}" srcOrd="0" destOrd="0" presId="urn:microsoft.com/office/officeart/2005/8/layout/hList1"/>
    <dgm:cxn modelId="{4E5D391F-3FAF-4F6E-8959-3D68C73319E5}" srcId="{5F32D2CB-E4D7-4C68-B55C-4AE76C31CFB8}" destId="{59DCDAF5-2CB3-433C-8353-1C388E81F322}" srcOrd="1" destOrd="0" parTransId="{BEB9441D-FB6B-4421-B1A0-722F33E03ADA}" sibTransId="{53C4B709-3D78-415E-AE60-D4816A6C9AB2}"/>
    <dgm:cxn modelId="{C200CCB9-A1F0-4B35-B1DD-C591652DEAFD}" type="presOf" srcId="{22870027-D811-40FD-AF0B-179BF091B531}" destId="{21296C81-F2D9-437B-ABC5-6C889A238945}" srcOrd="0" destOrd="4" presId="urn:microsoft.com/office/officeart/2005/8/layout/hList1"/>
    <dgm:cxn modelId="{9F706B18-E185-4D0F-A925-2BB48B3328DD}" srcId="{CB127D86-9904-4CC5-B0F3-F9A288AF1737}" destId="{1AFCE8FA-6C35-4A88-817B-9E89C84FCE24}" srcOrd="0" destOrd="0" parTransId="{F96E2F0A-C350-4527-B745-6DA11493C258}" sibTransId="{1C8510BF-BC38-4489-886A-139DC1BF7B76}"/>
    <dgm:cxn modelId="{9886E8AF-D6BE-4DE7-A7D5-8CC3B765609F}" type="presOf" srcId="{8D96F3D7-4C7F-4300-954B-2E412022A951}" destId="{21296C81-F2D9-437B-ABC5-6C889A238945}" srcOrd="0" destOrd="2" presId="urn:microsoft.com/office/officeart/2005/8/layout/hList1"/>
    <dgm:cxn modelId="{559611C5-CAD9-42A1-9D4C-37861915603B}" type="presOf" srcId="{5EAA6075-FAF0-4812-A7DF-7AFEFF4FFB72}" destId="{FFE068C2-E3F5-4559-B6C4-8FEF761B7664}" srcOrd="0" destOrd="4" presId="urn:microsoft.com/office/officeart/2005/8/layout/hList1"/>
    <dgm:cxn modelId="{5FD6D863-5B5E-48A7-9A21-91C7B143A906}" type="presOf" srcId="{B2EDF026-6424-4F33-8ADE-36BB6864F95D}" destId="{21296C81-F2D9-437B-ABC5-6C889A238945}" srcOrd="0" destOrd="5" presId="urn:microsoft.com/office/officeart/2005/8/layout/hList1"/>
    <dgm:cxn modelId="{7CE79835-B5E2-493A-9245-2327AB3E4DE3}" type="presOf" srcId="{151EDC50-0C44-4939-8D19-8D981441B261}" destId="{21296C81-F2D9-437B-ABC5-6C889A238945}" srcOrd="0" destOrd="3" presId="urn:microsoft.com/office/officeart/2005/8/layout/hList1"/>
    <dgm:cxn modelId="{18E6B4B4-92A6-4702-8B9E-C7DCC662B6DD}" type="presOf" srcId="{0F068732-C959-46AC-8B8D-A39E86C2B251}" destId="{2BCCE652-03E9-4F6A-ABBB-9F63A083BEEF}" srcOrd="0" destOrd="2" presId="urn:microsoft.com/office/officeart/2005/8/layout/hList1"/>
    <dgm:cxn modelId="{BC9C1C7D-0E8F-420F-BF9F-7F30CE48EC7A}" srcId="{C5A1B3A8-4E89-4CDD-9375-A3FC1F4B4427}" destId="{E70854FB-A8F7-4FC6-971B-7E55DA7910AC}" srcOrd="0" destOrd="0" parTransId="{9FA926B8-1121-4985-8A44-3D29239B13F8}" sibTransId="{6030A08E-05D8-4FAC-AF88-48E6D93B6383}"/>
    <dgm:cxn modelId="{23293F1E-5540-41D8-AFE2-FA3142610B2E}" srcId="{C5A1B3A8-4E89-4CDD-9375-A3FC1F4B4427}" destId="{8D96F3D7-4C7F-4300-954B-2E412022A951}" srcOrd="2" destOrd="0" parTransId="{90A1C4F8-648D-4506-A065-E9ECF8CB7F12}" sibTransId="{553A27E4-B900-4614-98C2-4607AA5311CE}"/>
    <dgm:cxn modelId="{1E864BA5-CECC-4599-BFFA-44D26C129894}" type="presOf" srcId="{2410EBA7-D207-465C-BF2F-9D068ADB56D8}" destId="{FFE068C2-E3F5-4559-B6C4-8FEF761B7664}" srcOrd="0" destOrd="3" presId="urn:microsoft.com/office/officeart/2005/8/layout/hList1"/>
    <dgm:cxn modelId="{0D6C55E8-4C5B-43B9-B0F8-F44168216EEC}" type="presOf" srcId="{E70854FB-A8F7-4FC6-971B-7E55DA7910AC}" destId="{21296C81-F2D9-437B-ABC5-6C889A238945}" srcOrd="0" destOrd="0" presId="urn:microsoft.com/office/officeart/2005/8/layout/hList1"/>
    <dgm:cxn modelId="{E3FC100B-25B1-4E22-97E5-C5DA67A70C32}" type="presOf" srcId="{D5451540-A4CF-4C3E-BB64-3A3EBDD72776}" destId="{2BCCE652-03E9-4F6A-ABBB-9F63A083BEEF}" srcOrd="0" destOrd="1" presId="urn:microsoft.com/office/officeart/2005/8/layout/hList1"/>
    <dgm:cxn modelId="{7F443EC4-E226-4465-8544-DAE9D66783F3}" srcId="{CB127D86-9904-4CC5-B0F3-F9A288AF1737}" destId="{7AD61C7C-51F7-4AB6-8786-CB6DFF934350}" srcOrd="4" destOrd="0" parTransId="{F1591182-7BD0-4BFC-A1AC-B4697B8EF1F0}" sibTransId="{A1D2AC8D-5782-4B56-9FD3-8C63F1A2A7DC}"/>
    <dgm:cxn modelId="{D9F52D05-8677-487F-BB9E-F93E057901C5}" type="presOf" srcId="{A914579B-70DD-427F-A63E-D06D7AF01781}" destId="{FFE068C2-E3F5-4559-B6C4-8FEF761B7664}" srcOrd="0" destOrd="5" presId="urn:microsoft.com/office/officeart/2005/8/layout/hList1"/>
    <dgm:cxn modelId="{85E6707D-10F7-45C6-BE0E-819075B81725}" type="presOf" srcId="{C5A1B3A8-4E89-4CDD-9375-A3FC1F4B4427}" destId="{6DCDB852-2087-44A2-BEEE-EF332D3C6C99}" srcOrd="0" destOrd="0" presId="urn:microsoft.com/office/officeart/2005/8/layout/hList1"/>
    <dgm:cxn modelId="{93D47B20-4510-4F28-9980-7BEB9847992E}" srcId="{CB127D86-9904-4CC5-B0F3-F9A288AF1737}" destId="{D6FB1C02-86F8-4E90-8222-47EB821F5420}" srcOrd="3" destOrd="0" parTransId="{53F53D52-CC74-4BB6-B424-7BC714FCF542}" sibTransId="{F7BC5F49-DC85-42DD-AFC3-3B2FE4A7A6F9}"/>
    <dgm:cxn modelId="{51D7CDB2-2BC1-4012-B635-4CAB57FB36DF}" type="presParOf" srcId="{ABDA04AF-BC97-4283-83A7-5B683C5C72FC}" destId="{54901293-3CE8-47C0-9970-D58377A08868}" srcOrd="0" destOrd="0" presId="urn:microsoft.com/office/officeart/2005/8/layout/hList1"/>
    <dgm:cxn modelId="{ED1A253B-5234-4964-8FC6-DF11DC947C82}" type="presParOf" srcId="{54901293-3CE8-47C0-9970-D58377A08868}" destId="{6DCDB852-2087-44A2-BEEE-EF332D3C6C99}" srcOrd="0" destOrd="0" presId="urn:microsoft.com/office/officeart/2005/8/layout/hList1"/>
    <dgm:cxn modelId="{FDAF8E93-B1EA-42A3-96C5-B13F288D5544}" type="presParOf" srcId="{54901293-3CE8-47C0-9970-D58377A08868}" destId="{21296C81-F2D9-437B-ABC5-6C889A238945}" srcOrd="1" destOrd="0" presId="urn:microsoft.com/office/officeart/2005/8/layout/hList1"/>
    <dgm:cxn modelId="{85D47E1C-1379-425B-ABD5-10AE2EC544D0}" type="presParOf" srcId="{ABDA04AF-BC97-4283-83A7-5B683C5C72FC}" destId="{74C1972A-044B-437E-BBB8-65ABC5D70670}" srcOrd="1" destOrd="0" presId="urn:microsoft.com/office/officeart/2005/8/layout/hList1"/>
    <dgm:cxn modelId="{27E24FC1-ACE0-4DFC-BA7F-3238FE78F641}" type="presParOf" srcId="{ABDA04AF-BC97-4283-83A7-5B683C5C72FC}" destId="{5D5A42C3-D762-4BDE-8C0F-E39377AE8FCD}" srcOrd="2" destOrd="0" presId="urn:microsoft.com/office/officeart/2005/8/layout/hList1"/>
    <dgm:cxn modelId="{03E81CD4-F32B-4AFF-A718-C8703EA769E7}" type="presParOf" srcId="{5D5A42C3-D762-4BDE-8C0F-E39377AE8FCD}" destId="{3324277F-D9EE-4D30-BAB8-8C54EABC94CE}" srcOrd="0" destOrd="0" presId="urn:microsoft.com/office/officeart/2005/8/layout/hList1"/>
    <dgm:cxn modelId="{26D23964-FC93-45F1-8EB6-2CD7208B7507}" type="presParOf" srcId="{5D5A42C3-D762-4BDE-8C0F-E39377AE8FCD}" destId="{FFE068C2-E3F5-4559-B6C4-8FEF761B7664}" srcOrd="1" destOrd="0" presId="urn:microsoft.com/office/officeart/2005/8/layout/hList1"/>
    <dgm:cxn modelId="{546290CA-7E1E-4C42-8657-F9B082084913}" type="presParOf" srcId="{ABDA04AF-BC97-4283-83A7-5B683C5C72FC}" destId="{6E6E480C-4382-4DA2-AAC2-87EC9640DE4D}" srcOrd="3" destOrd="0" presId="urn:microsoft.com/office/officeart/2005/8/layout/hList1"/>
    <dgm:cxn modelId="{28DEC524-60AB-49BF-9BAB-1DCA1C4B91E6}" type="presParOf" srcId="{ABDA04AF-BC97-4283-83A7-5B683C5C72FC}" destId="{2F01CEA6-933C-43DD-BD86-459AB503CA89}" srcOrd="4" destOrd="0" presId="urn:microsoft.com/office/officeart/2005/8/layout/hList1"/>
    <dgm:cxn modelId="{FAFB18B5-3557-4D67-A4BF-4E870BC11E47}" type="presParOf" srcId="{2F01CEA6-933C-43DD-BD86-459AB503CA89}" destId="{9A846F76-B5C6-4D6E-85BF-21F0E286A4EB}" srcOrd="0" destOrd="0" presId="urn:microsoft.com/office/officeart/2005/8/layout/hList1"/>
    <dgm:cxn modelId="{13B10C79-9452-4203-9F2D-C7369B1FD4F7}" type="presParOf" srcId="{2F01CEA6-933C-43DD-BD86-459AB503CA89}" destId="{2BCCE652-03E9-4F6A-ABBB-9F63A083BEE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84F58B-6E37-4689-BB3F-C54043401B1B}">
      <dsp:nvSpPr>
        <dsp:cNvPr id="0" name=""/>
        <dsp:cNvSpPr/>
      </dsp:nvSpPr>
      <dsp:spPr>
        <a:xfrm>
          <a:off x="-38613" y="0"/>
          <a:ext cx="8198377" cy="1193996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254000" bIns="189547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Особенности ДОД</a:t>
          </a:r>
          <a:endParaRPr lang="ru-RU" sz="3200" b="1" kern="1200" dirty="0"/>
        </a:p>
      </dsp:txBody>
      <dsp:txXfrm>
        <a:off x="-38613" y="298499"/>
        <a:ext cx="7899878" cy="596998"/>
      </dsp:txXfrm>
    </dsp:sp>
    <dsp:sp modelId="{76F18C17-18A8-42A8-A69E-EB4F79803F99}">
      <dsp:nvSpPr>
        <dsp:cNvPr id="0" name=""/>
        <dsp:cNvSpPr/>
      </dsp:nvSpPr>
      <dsp:spPr>
        <a:xfrm>
          <a:off x="-38613" y="893123"/>
          <a:ext cx="2525100" cy="32183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Ориентир на ребенка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Отсутствие ФГОС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Выбор и свобода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Делегирование и наставничество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Связь с практикой</a:t>
          </a:r>
          <a:endParaRPr lang="ru-RU" sz="1800" kern="1200" dirty="0"/>
        </a:p>
      </dsp:txBody>
      <dsp:txXfrm>
        <a:off x="-38613" y="893123"/>
        <a:ext cx="2525100" cy="3218381"/>
      </dsp:txXfrm>
    </dsp:sp>
    <dsp:sp modelId="{AA0BB648-0829-46D0-880E-B2C45C9C2812}">
      <dsp:nvSpPr>
        <dsp:cNvPr id="0" name=""/>
        <dsp:cNvSpPr/>
      </dsp:nvSpPr>
      <dsp:spPr>
        <a:xfrm>
          <a:off x="2472189" y="616514"/>
          <a:ext cx="5673277" cy="1193996"/>
        </a:xfrm>
        <a:prstGeom prst="rightArrow">
          <a:avLst>
            <a:gd name="adj1" fmla="val 5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254000" bIns="189547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Условия перехода</a:t>
          </a:r>
          <a:endParaRPr lang="ru-RU" sz="3200" b="1" kern="1200" dirty="0"/>
        </a:p>
      </dsp:txBody>
      <dsp:txXfrm>
        <a:off x="2472189" y="915013"/>
        <a:ext cx="5374778" cy="596998"/>
      </dsp:txXfrm>
    </dsp:sp>
    <dsp:sp modelId="{680ECD11-8D8E-4AE5-B5C5-922B92913B44}">
      <dsp:nvSpPr>
        <dsp:cNvPr id="0" name=""/>
        <dsp:cNvSpPr/>
      </dsp:nvSpPr>
      <dsp:spPr>
        <a:xfrm>
          <a:off x="2502672" y="1376593"/>
          <a:ext cx="2378391" cy="32183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Своеобразие программ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Не определены временные рамки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Различия в условиях доступа и оснащенности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ИКТ компетентность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Нет единой ресурсной площадки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Рассогласованность со школой</a:t>
          </a:r>
          <a:endParaRPr lang="ru-RU" sz="1800" kern="1200" dirty="0"/>
        </a:p>
      </dsp:txBody>
      <dsp:txXfrm>
        <a:off x="2502672" y="1376593"/>
        <a:ext cx="2378391" cy="3218381"/>
      </dsp:txXfrm>
    </dsp:sp>
    <dsp:sp modelId="{56CA3043-83C3-44CD-BFEC-44D01D5161CE}">
      <dsp:nvSpPr>
        <dsp:cNvPr id="0" name=""/>
        <dsp:cNvSpPr/>
      </dsp:nvSpPr>
      <dsp:spPr>
        <a:xfrm>
          <a:off x="4886808" y="1257109"/>
          <a:ext cx="3397732" cy="1193996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189547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Реальная практика</a:t>
          </a:r>
          <a:endParaRPr lang="ru-RU" sz="2000" b="1" kern="1200" dirty="0"/>
        </a:p>
      </dsp:txBody>
      <dsp:txXfrm>
        <a:off x="4886808" y="1555608"/>
        <a:ext cx="3099233" cy="596998"/>
      </dsp:txXfrm>
    </dsp:sp>
    <dsp:sp modelId="{6F921BC2-D50A-4CFA-A16E-FF824F0059DF}">
      <dsp:nvSpPr>
        <dsp:cNvPr id="0" name=""/>
        <dsp:cNvSpPr/>
      </dsp:nvSpPr>
      <dsp:spPr>
        <a:xfrm>
          <a:off x="4938245" y="2123311"/>
          <a:ext cx="2728951" cy="31712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3 модели дистанционного образования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Вариативность организации деятельность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Использование «проверенных» инструментов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Взаимная поддержка педагогов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Терапевтический эффект дополнительного образования</a:t>
          </a:r>
        </a:p>
      </dsp:txBody>
      <dsp:txXfrm>
        <a:off x="4938245" y="2123311"/>
        <a:ext cx="2728951" cy="31712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A6EB80-32AF-7142-95CD-3AC7A4613C80}">
      <dsp:nvSpPr>
        <dsp:cNvPr id="0" name=""/>
        <dsp:cNvSpPr/>
      </dsp:nvSpPr>
      <dsp:spPr>
        <a:xfrm>
          <a:off x="352488" y="0"/>
          <a:ext cx="5230357" cy="5230357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34A383-1C28-D441-ABD2-E2D66E1F961F}">
      <dsp:nvSpPr>
        <dsp:cNvPr id="0" name=""/>
        <dsp:cNvSpPr/>
      </dsp:nvSpPr>
      <dsp:spPr>
        <a:xfrm>
          <a:off x="2967667" y="523546"/>
          <a:ext cx="3399732" cy="46480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Совместность (общение)</a:t>
          </a:r>
          <a:endParaRPr lang="ru-RU" sz="1900" b="1" kern="1200" dirty="0"/>
        </a:p>
      </dsp:txBody>
      <dsp:txXfrm>
        <a:off x="2990357" y="546236"/>
        <a:ext cx="3354352" cy="419427"/>
      </dsp:txXfrm>
    </dsp:sp>
    <dsp:sp modelId="{8E4C172A-95A2-E748-ACB8-FB465039C00A}">
      <dsp:nvSpPr>
        <dsp:cNvPr id="0" name=""/>
        <dsp:cNvSpPr/>
      </dsp:nvSpPr>
      <dsp:spPr>
        <a:xfrm>
          <a:off x="2967667" y="1046454"/>
          <a:ext cx="3399732" cy="46480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Организация (деятельность)</a:t>
          </a:r>
          <a:endParaRPr lang="ru-RU" sz="1900" b="1" kern="1200" dirty="0"/>
        </a:p>
      </dsp:txBody>
      <dsp:txXfrm>
        <a:off x="2990357" y="1069144"/>
        <a:ext cx="3354352" cy="419427"/>
      </dsp:txXfrm>
    </dsp:sp>
    <dsp:sp modelId="{FDD2AC99-A6B3-614F-9EFF-E678E499BB96}">
      <dsp:nvSpPr>
        <dsp:cNvPr id="0" name=""/>
        <dsp:cNvSpPr/>
      </dsp:nvSpPr>
      <dsp:spPr>
        <a:xfrm>
          <a:off x="2967667" y="1569362"/>
          <a:ext cx="3399732" cy="464807"/>
        </a:xfrm>
        <a:prstGeom prst="round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Контроль / обратная </a:t>
          </a:r>
          <a:r>
            <a:rPr lang="ru-RU" sz="1900" b="1" kern="1200" dirty="0"/>
            <a:t>связь</a:t>
          </a:r>
        </a:p>
      </dsp:txBody>
      <dsp:txXfrm>
        <a:off x="2990357" y="1592052"/>
        <a:ext cx="3354352" cy="419427"/>
      </dsp:txXfrm>
    </dsp:sp>
    <dsp:sp modelId="{7C274D37-96D4-43BC-9E6A-0ADAC028DD1F}">
      <dsp:nvSpPr>
        <dsp:cNvPr id="0" name=""/>
        <dsp:cNvSpPr/>
      </dsp:nvSpPr>
      <dsp:spPr>
        <a:xfrm>
          <a:off x="2967667" y="2092270"/>
          <a:ext cx="3399732" cy="464807"/>
        </a:xfrm>
        <a:prstGeom prst="round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Средства</a:t>
          </a:r>
          <a:endParaRPr lang="ru-RU" sz="1900" b="1" kern="1200" dirty="0"/>
        </a:p>
      </dsp:txBody>
      <dsp:txXfrm>
        <a:off x="2990357" y="2114960"/>
        <a:ext cx="3354352" cy="419427"/>
      </dsp:txXfrm>
    </dsp:sp>
    <dsp:sp modelId="{881B341F-D22D-2F44-873B-6DF442F73656}">
      <dsp:nvSpPr>
        <dsp:cNvPr id="0" name=""/>
        <dsp:cNvSpPr/>
      </dsp:nvSpPr>
      <dsp:spPr>
        <a:xfrm>
          <a:off x="2967667" y="2615178"/>
          <a:ext cx="3399732" cy="464807"/>
        </a:xfrm>
        <a:prstGeom prst="round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Методы, формы</a:t>
          </a:r>
          <a:endParaRPr lang="ru-RU" sz="1900" b="1" kern="1200" dirty="0"/>
        </a:p>
      </dsp:txBody>
      <dsp:txXfrm>
        <a:off x="2990357" y="2637868"/>
        <a:ext cx="3354352" cy="419427"/>
      </dsp:txXfrm>
    </dsp:sp>
    <dsp:sp modelId="{01E947B1-46BE-4C2C-9A46-C2B4E2EAF598}">
      <dsp:nvSpPr>
        <dsp:cNvPr id="0" name=""/>
        <dsp:cNvSpPr/>
      </dsp:nvSpPr>
      <dsp:spPr>
        <a:xfrm>
          <a:off x="2967667" y="3138086"/>
          <a:ext cx="3399732" cy="464807"/>
        </a:xfrm>
        <a:prstGeom prst="round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Содержание</a:t>
          </a:r>
          <a:endParaRPr lang="ru-RU" sz="1900" b="1" kern="1200" dirty="0"/>
        </a:p>
      </dsp:txBody>
      <dsp:txXfrm>
        <a:off x="2990357" y="3160776"/>
        <a:ext cx="3354352" cy="419427"/>
      </dsp:txXfrm>
    </dsp:sp>
    <dsp:sp modelId="{A0603D3B-6971-400A-8764-66B135140E86}">
      <dsp:nvSpPr>
        <dsp:cNvPr id="0" name=""/>
        <dsp:cNvSpPr/>
      </dsp:nvSpPr>
      <dsp:spPr>
        <a:xfrm>
          <a:off x="2967667" y="3660994"/>
          <a:ext cx="3399732" cy="464807"/>
        </a:xfrm>
        <a:prstGeom prst="round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Цель, задачи</a:t>
          </a:r>
          <a:endParaRPr lang="ru-RU" sz="1900" b="1" kern="1200" dirty="0"/>
        </a:p>
      </dsp:txBody>
      <dsp:txXfrm>
        <a:off x="2990357" y="3683684"/>
        <a:ext cx="3354352" cy="419427"/>
      </dsp:txXfrm>
    </dsp:sp>
    <dsp:sp modelId="{70D1BC09-97F3-E84D-B72E-F28710AED5C1}">
      <dsp:nvSpPr>
        <dsp:cNvPr id="0" name=""/>
        <dsp:cNvSpPr/>
      </dsp:nvSpPr>
      <dsp:spPr>
        <a:xfrm>
          <a:off x="2967667" y="4183902"/>
          <a:ext cx="3399732" cy="46480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/>
            <a:t>Мотивация</a:t>
          </a:r>
        </a:p>
      </dsp:txBody>
      <dsp:txXfrm>
        <a:off x="2990357" y="4206592"/>
        <a:ext cx="3354352" cy="4194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74979D-ECCC-4C71-A892-D7264034D2B5}">
      <dsp:nvSpPr>
        <dsp:cNvPr id="0" name=""/>
        <dsp:cNvSpPr/>
      </dsp:nvSpPr>
      <dsp:spPr>
        <a:xfrm rot="16200000">
          <a:off x="893876" y="-893876"/>
          <a:ext cx="2201862" cy="3989614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smtClean="0">
              <a:latin typeface="+mn-lt"/>
            </a:rPr>
            <a:t>ПРОДУКТИВНОСТЬ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smtClean="0">
              <a:latin typeface="+mn-lt"/>
            </a:rPr>
            <a:t>смысл, план, продукт, самооценка и самопроверка, «+» оценивание, демонстрация достижений</a:t>
          </a:r>
          <a:endParaRPr lang="ru-RU" sz="1800" b="1" i="1" kern="1200" dirty="0">
            <a:latin typeface="+mn-lt"/>
          </a:endParaRPr>
        </a:p>
      </dsp:txBody>
      <dsp:txXfrm rot="5400000">
        <a:off x="-1" y="1"/>
        <a:ext cx="3989614" cy="1651396"/>
      </dsp:txXfrm>
    </dsp:sp>
    <dsp:sp modelId="{B9863650-572E-48DB-B497-92FF947278C2}">
      <dsp:nvSpPr>
        <dsp:cNvPr id="0" name=""/>
        <dsp:cNvSpPr/>
      </dsp:nvSpPr>
      <dsp:spPr>
        <a:xfrm>
          <a:off x="3989614" y="0"/>
          <a:ext cx="3989614" cy="2201862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smtClean="0">
              <a:latin typeface="+mn-lt"/>
            </a:rPr>
            <a:t>РАСПРЕДЕЛЕННАЯ МОТИВАЦИЯ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smtClean="0">
              <a:latin typeface="+mn-lt"/>
            </a:rPr>
            <a:t>ребенок, родитель, педагог</a:t>
          </a:r>
          <a:endParaRPr lang="ru-RU" sz="1800" b="1" i="1" kern="1200" dirty="0">
            <a:latin typeface="+mn-lt"/>
          </a:endParaRPr>
        </a:p>
      </dsp:txBody>
      <dsp:txXfrm>
        <a:off x="3989614" y="0"/>
        <a:ext cx="3989614" cy="1651396"/>
      </dsp:txXfrm>
    </dsp:sp>
    <dsp:sp modelId="{4A68690E-5AA4-41B0-9959-CE1B39296F4B}">
      <dsp:nvSpPr>
        <dsp:cNvPr id="0" name=""/>
        <dsp:cNvSpPr/>
      </dsp:nvSpPr>
      <dsp:spPr>
        <a:xfrm rot="10800000">
          <a:off x="0" y="2201862"/>
          <a:ext cx="3989614" cy="2201862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smtClean="0">
              <a:latin typeface="+mn-lt"/>
            </a:rPr>
            <a:t>ДОВЕРИЕ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smtClean="0">
              <a:latin typeface="+mn-lt"/>
            </a:rPr>
            <a:t>диалог, обратная связь, помощь</a:t>
          </a:r>
          <a:endParaRPr lang="ru-RU" sz="1800" b="1" i="1" kern="1200" dirty="0">
            <a:latin typeface="+mn-lt"/>
          </a:endParaRPr>
        </a:p>
      </dsp:txBody>
      <dsp:txXfrm rot="10800000">
        <a:off x="0" y="2752328"/>
        <a:ext cx="3989614" cy="1651396"/>
      </dsp:txXfrm>
    </dsp:sp>
    <dsp:sp modelId="{D290CB54-A98F-4765-B8C1-BEC17F9350B5}">
      <dsp:nvSpPr>
        <dsp:cNvPr id="0" name=""/>
        <dsp:cNvSpPr/>
      </dsp:nvSpPr>
      <dsp:spPr>
        <a:xfrm rot="5400000">
          <a:off x="4883490" y="1307986"/>
          <a:ext cx="2201862" cy="3989614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smtClean="0">
              <a:latin typeface="+mn-lt"/>
            </a:rPr>
            <a:t>ТОЧКИ ОПОРЫ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smtClean="0">
              <a:latin typeface="+mn-lt"/>
            </a:rPr>
            <a:t>интересно, полезно, престижно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smtClean="0">
              <a:latin typeface="+mn-lt"/>
            </a:rPr>
            <a:t>вариативность, юмор, «поток», игровые и соревновательные практики</a:t>
          </a:r>
          <a:endParaRPr lang="ru-RU" sz="1800" b="1" i="1" kern="1200" dirty="0">
            <a:latin typeface="+mn-lt"/>
          </a:endParaRPr>
        </a:p>
      </dsp:txBody>
      <dsp:txXfrm rot="-5400000">
        <a:off x="3989614" y="2752328"/>
        <a:ext cx="3989614" cy="1651396"/>
      </dsp:txXfrm>
    </dsp:sp>
    <dsp:sp modelId="{3803BCFE-3806-4238-A852-DF9441423965}">
      <dsp:nvSpPr>
        <dsp:cNvPr id="0" name=""/>
        <dsp:cNvSpPr/>
      </dsp:nvSpPr>
      <dsp:spPr>
        <a:xfrm>
          <a:off x="2519361" y="1651396"/>
          <a:ext cx="2940505" cy="1100931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smtClean="0">
              <a:latin typeface="+mn-lt"/>
            </a:rPr>
            <a:t>МОТИВАЦИЯ</a:t>
          </a:r>
          <a:endParaRPr lang="ru-RU" sz="2800" b="1" kern="1200" dirty="0">
            <a:latin typeface="+mn-lt"/>
          </a:endParaRPr>
        </a:p>
      </dsp:txBody>
      <dsp:txXfrm>
        <a:off x="2573104" y="1705139"/>
        <a:ext cx="2833019" cy="9934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A09E78-7A14-4901-B6F4-E53B4A398B20}">
      <dsp:nvSpPr>
        <dsp:cNvPr id="0" name=""/>
        <dsp:cNvSpPr/>
      </dsp:nvSpPr>
      <dsp:spPr>
        <a:xfrm>
          <a:off x="570899" y="165562"/>
          <a:ext cx="4287450" cy="4287450"/>
        </a:xfrm>
        <a:prstGeom prst="circularArrow">
          <a:avLst>
            <a:gd name="adj1" fmla="val 5544"/>
            <a:gd name="adj2" fmla="val 330680"/>
            <a:gd name="adj3" fmla="val 13945678"/>
            <a:gd name="adj4" fmla="val 17283497"/>
            <a:gd name="adj5" fmla="val 5757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3A40AD-B351-4694-98D6-577CC28CEFE4}">
      <dsp:nvSpPr>
        <dsp:cNvPr id="0" name=""/>
        <dsp:cNvSpPr/>
      </dsp:nvSpPr>
      <dsp:spPr>
        <a:xfrm>
          <a:off x="1785230" y="116621"/>
          <a:ext cx="1858789" cy="106761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Смысл, задача (проблемный вопрос)</a:t>
          </a:r>
          <a:endParaRPr lang="ru-RU" sz="1600" b="1" kern="1200" dirty="0"/>
        </a:p>
      </dsp:txBody>
      <dsp:txXfrm>
        <a:off x="1837347" y="168738"/>
        <a:ext cx="1754555" cy="963379"/>
      </dsp:txXfrm>
    </dsp:sp>
    <dsp:sp modelId="{39710EBF-F5D9-4174-A387-A82EB504D6A6}">
      <dsp:nvSpPr>
        <dsp:cNvPr id="0" name=""/>
        <dsp:cNvSpPr/>
      </dsp:nvSpPr>
      <dsp:spPr>
        <a:xfrm>
          <a:off x="3340593" y="1424855"/>
          <a:ext cx="1858789" cy="1067613"/>
        </a:xfrm>
        <a:prstGeom prst="roundRect">
          <a:avLst/>
        </a:prstGeom>
        <a:solidFill>
          <a:schemeClr val="accent4">
            <a:hueOff val="-1457089"/>
            <a:satOff val="14705"/>
            <a:lumOff val="12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/>
            <a:t>Материал для самостоятельной </a:t>
          </a:r>
          <a:r>
            <a:rPr lang="ru-RU" sz="1600" b="1" kern="1200" dirty="0" smtClean="0"/>
            <a:t>или совместной работы</a:t>
          </a:r>
          <a:endParaRPr lang="ru-RU" sz="1600" b="1" kern="1200" dirty="0"/>
        </a:p>
      </dsp:txBody>
      <dsp:txXfrm>
        <a:off x="3392710" y="1476972"/>
        <a:ext cx="1754555" cy="963379"/>
      </dsp:txXfrm>
    </dsp:sp>
    <dsp:sp modelId="{00A2135D-D790-4378-A9F4-2EF0720FF227}">
      <dsp:nvSpPr>
        <dsp:cNvPr id="0" name=""/>
        <dsp:cNvSpPr/>
      </dsp:nvSpPr>
      <dsp:spPr>
        <a:xfrm>
          <a:off x="3190628" y="3386402"/>
          <a:ext cx="1858789" cy="1067613"/>
        </a:xfrm>
        <a:prstGeom prst="roundRect">
          <a:avLst/>
        </a:prstGeom>
        <a:solidFill>
          <a:schemeClr val="accent4">
            <a:hueOff val="-2914178"/>
            <a:satOff val="29409"/>
            <a:lumOff val="254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/>
            <a:t>Вопросы от </a:t>
          </a:r>
          <a:r>
            <a:rPr lang="ru-RU" sz="1600" b="1" kern="1200" dirty="0" smtClean="0"/>
            <a:t>ребенка, </a:t>
          </a:r>
          <a:br>
            <a:rPr lang="ru-RU" sz="1600" b="1" kern="1200" dirty="0" smtClean="0"/>
          </a:br>
          <a:r>
            <a:rPr lang="ru-RU" sz="1600" b="1" kern="1200" dirty="0" smtClean="0"/>
            <a:t>ответы </a:t>
          </a:r>
          <a:r>
            <a:rPr lang="ru-RU" sz="1600" b="1" kern="1200" dirty="0"/>
            <a:t>от </a:t>
          </a:r>
          <a:r>
            <a:rPr lang="ru-RU" sz="1600" b="1" kern="1200" dirty="0" smtClean="0"/>
            <a:t>педагога</a:t>
          </a:r>
          <a:endParaRPr lang="ru-RU" sz="1600" b="1" kern="1200" dirty="0"/>
        </a:p>
      </dsp:txBody>
      <dsp:txXfrm>
        <a:off x="3242745" y="3438519"/>
        <a:ext cx="1754555" cy="963379"/>
      </dsp:txXfrm>
    </dsp:sp>
    <dsp:sp modelId="{51F6EACA-C3C1-4C65-95C7-DE08454D2480}">
      <dsp:nvSpPr>
        <dsp:cNvPr id="0" name=""/>
        <dsp:cNvSpPr/>
      </dsp:nvSpPr>
      <dsp:spPr>
        <a:xfrm>
          <a:off x="501144" y="3416311"/>
          <a:ext cx="1858789" cy="1067613"/>
        </a:xfrm>
        <a:prstGeom prst="roundRect">
          <a:avLst/>
        </a:prstGeom>
        <a:solidFill>
          <a:schemeClr val="accent4">
            <a:hueOff val="-4371266"/>
            <a:satOff val="44114"/>
            <a:lumOff val="3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/>
            <a:t>Задания на знание, понимание и применение</a:t>
          </a:r>
        </a:p>
      </dsp:txBody>
      <dsp:txXfrm>
        <a:off x="553261" y="3468428"/>
        <a:ext cx="1754555" cy="963379"/>
      </dsp:txXfrm>
    </dsp:sp>
    <dsp:sp modelId="{C5AF72EB-BD9F-454B-843A-6A3C8C9DAC28}">
      <dsp:nvSpPr>
        <dsp:cNvPr id="0" name=""/>
        <dsp:cNvSpPr/>
      </dsp:nvSpPr>
      <dsp:spPr>
        <a:xfrm>
          <a:off x="170012" y="1454784"/>
          <a:ext cx="1858789" cy="1067613"/>
        </a:xfrm>
        <a:prstGeom prst="roundRect">
          <a:avLst/>
        </a:prstGeom>
        <a:solidFill>
          <a:schemeClr val="accent4">
            <a:hueOff val="-5828355"/>
            <a:satOff val="58819"/>
            <a:lumOff val="509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/>
            <a:t>Самопроверка и проверка </a:t>
          </a:r>
          <a:r>
            <a:rPr lang="ru-RU" sz="1600" b="1" kern="1200" dirty="0" smtClean="0"/>
            <a:t>педагогом</a:t>
          </a:r>
          <a:endParaRPr lang="ru-RU" sz="1600" b="1" kern="1200" dirty="0"/>
        </a:p>
      </dsp:txBody>
      <dsp:txXfrm>
        <a:off x="222129" y="1506901"/>
        <a:ext cx="1754555" cy="9633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CDB852-2087-44A2-BEEE-EF332D3C6C99}">
      <dsp:nvSpPr>
        <dsp:cNvPr id="0" name=""/>
        <dsp:cNvSpPr/>
      </dsp:nvSpPr>
      <dsp:spPr>
        <a:xfrm>
          <a:off x="2576" y="474202"/>
          <a:ext cx="2512431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ПЕДАГОГ</a:t>
          </a:r>
          <a:endParaRPr lang="ru-RU" sz="2800" b="1" kern="1200" dirty="0"/>
        </a:p>
      </dsp:txBody>
      <dsp:txXfrm>
        <a:off x="2576" y="474202"/>
        <a:ext cx="2512431" cy="662400"/>
      </dsp:txXfrm>
    </dsp:sp>
    <dsp:sp modelId="{21296C81-F2D9-437B-ABC5-6C889A238945}">
      <dsp:nvSpPr>
        <dsp:cNvPr id="0" name=""/>
        <dsp:cNvSpPr/>
      </dsp:nvSpPr>
      <dsp:spPr>
        <a:xfrm>
          <a:off x="2576" y="1136602"/>
          <a:ext cx="2512431" cy="29693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Навигатор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Куратор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Модератор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Администратор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Дизайнер среды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Вдохновитель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Консультант</a:t>
          </a:r>
          <a:endParaRPr lang="ru-RU" sz="2300" kern="1200" dirty="0"/>
        </a:p>
      </dsp:txBody>
      <dsp:txXfrm>
        <a:off x="2576" y="1136602"/>
        <a:ext cx="2512431" cy="2969317"/>
      </dsp:txXfrm>
    </dsp:sp>
    <dsp:sp modelId="{3324277F-D9EE-4D30-BAB8-8C54EABC94CE}">
      <dsp:nvSpPr>
        <dsp:cNvPr id="0" name=""/>
        <dsp:cNvSpPr/>
      </dsp:nvSpPr>
      <dsp:spPr>
        <a:xfrm>
          <a:off x="2866748" y="474202"/>
          <a:ext cx="2512431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РОДИТЕЛЬ</a:t>
          </a:r>
          <a:endParaRPr lang="ru-RU" sz="2800" b="1" kern="1200" dirty="0"/>
        </a:p>
      </dsp:txBody>
      <dsp:txXfrm>
        <a:off x="2866748" y="474202"/>
        <a:ext cx="2512431" cy="662400"/>
      </dsp:txXfrm>
    </dsp:sp>
    <dsp:sp modelId="{FFE068C2-E3F5-4559-B6C4-8FEF761B7664}">
      <dsp:nvSpPr>
        <dsp:cNvPr id="0" name=""/>
        <dsp:cNvSpPr/>
      </dsp:nvSpPr>
      <dsp:spPr>
        <a:xfrm>
          <a:off x="2866748" y="1136602"/>
          <a:ext cx="2512431" cy="29693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Партнер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Участник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Помощник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Тайм-</a:t>
          </a:r>
          <a:r>
            <a:rPr lang="ru-RU" sz="2300" kern="1200" dirty="0" err="1" smtClean="0"/>
            <a:t>киппер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Вдохновитель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Технический специалист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Консультант</a:t>
          </a:r>
          <a:endParaRPr lang="ru-RU" sz="2300" kern="1200" dirty="0"/>
        </a:p>
      </dsp:txBody>
      <dsp:txXfrm>
        <a:off x="2866748" y="1136602"/>
        <a:ext cx="2512431" cy="2969317"/>
      </dsp:txXfrm>
    </dsp:sp>
    <dsp:sp modelId="{9A846F76-B5C6-4D6E-85BF-21F0E286A4EB}">
      <dsp:nvSpPr>
        <dsp:cNvPr id="0" name=""/>
        <dsp:cNvSpPr/>
      </dsp:nvSpPr>
      <dsp:spPr>
        <a:xfrm>
          <a:off x="5730920" y="474202"/>
          <a:ext cx="2512431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РЕБЕНОК</a:t>
          </a:r>
          <a:endParaRPr lang="ru-RU" sz="2800" b="1" kern="1200" dirty="0"/>
        </a:p>
      </dsp:txBody>
      <dsp:txXfrm>
        <a:off x="5730920" y="474202"/>
        <a:ext cx="2512431" cy="662400"/>
      </dsp:txXfrm>
    </dsp:sp>
    <dsp:sp modelId="{2BCCE652-03E9-4F6A-ABBB-9F63A083BEEF}">
      <dsp:nvSpPr>
        <dsp:cNvPr id="0" name=""/>
        <dsp:cNvSpPr/>
      </dsp:nvSpPr>
      <dsp:spPr>
        <a:xfrm>
          <a:off x="5730920" y="1136602"/>
          <a:ext cx="2512431" cy="29693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Обучающийся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Деятель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Кладезь идей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Со-организатор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???</a:t>
          </a:r>
          <a:endParaRPr lang="ru-RU" sz="2300" kern="1200" dirty="0"/>
        </a:p>
      </dsp:txBody>
      <dsp:txXfrm>
        <a:off x="5730920" y="1136602"/>
        <a:ext cx="2512431" cy="29693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719E9-AB45-4228-BF12-DEBF8B9110F2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E35B4-594F-49A8-8209-8041F98E8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632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B0B3C-31E5-478B-A3AC-7B2F0D64090F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85713A-12AB-4347-BDDB-B2E5F8AAA0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714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200" dirty="0" smtClean="0"/>
              <a:t>мотивированный труд всегда продуктивнее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1200" dirty="0" smtClean="0"/>
              <a:t>«распределенная» мотивация (</a:t>
            </a:r>
            <a:r>
              <a:rPr lang="ru-RU" sz="1200" dirty="0" err="1" smtClean="0"/>
              <a:t>ученик+учитель+родители</a:t>
            </a:r>
            <a:r>
              <a:rPr lang="ru-RU" sz="1200" dirty="0" smtClean="0"/>
              <a:t>) помогает лучше преодолевать трудности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1200" dirty="0" smtClean="0"/>
              <a:t>минимизировать страх перед неопределенностью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1200" dirty="0" smtClean="0"/>
              <a:t>три точки опоры в цифровой дидактике: полезно, интересно, престижно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85713A-12AB-4347-BDDB-B2E5F8AAA02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463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Принципы:</a:t>
            </a:r>
          </a:p>
          <a:p>
            <a:pPr marL="171450" indent="-171450">
              <a:buFontTx/>
              <a:buChar char="-"/>
            </a:pPr>
            <a:r>
              <a:rPr lang="ru-RU" dirty="0" smtClean="0"/>
              <a:t>От частного к общему,</a:t>
            </a:r>
          </a:p>
          <a:p>
            <a:pPr marL="171450" indent="-171450">
              <a:buFontTx/>
              <a:buChar char="-"/>
            </a:pPr>
            <a:r>
              <a:rPr lang="ru-RU" dirty="0" smtClean="0"/>
              <a:t>От сложного к простому,</a:t>
            </a:r>
          </a:p>
          <a:p>
            <a:pPr marL="171450" indent="-171450">
              <a:buFontTx/>
              <a:buChar char="-"/>
            </a:pPr>
            <a:r>
              <a:rPr lang="ru-RU" dirty="0" smtClean="0"/>
              <a:t>От деятельности к знанию</a:t>
            </a:r>
          </a:p>
          <a:p>
            <a:pPr marL="171450" indent="-171450">
              <a:buFontTx/>
              <a:buChar char="-"/>
            </a:pPr>
            <a:r>
              <a:rPr lang="ru-RU" dirty="0" smtClean="0"/>
              <a:t>От образа явленного к образу созданному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85713A-12AB-4347-BDDB-B2E5F8AAA02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950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1" y="3814309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605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418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671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426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918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4257" y="0"/>
            <a:ext cx="7470322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875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735" y="0"/>
            <a:ext cx="7396843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424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7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2" y="4467452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20535" y="6356350"/>
            <a:ext cx="1951263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2294164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80265" y="6356351"/>
            <a:ext cx="1771649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066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728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424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714" y="-7482"/>
            <a:ext cx="789486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533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7482"/>
            <a:ext cx="8245929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282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4725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18506" y="6011014"/>
            <a:ext cx="2057400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90257" y="6011013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7806" y="6011014"/>
            <a:ext cx="2057400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856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127" y="6376138"/>
            <a:ext cx="1706337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2955" y="6376138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873" y="6376137"/>
            <a:ext cx="1657356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89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127" y="6376138"/>
            <a:ext cx="1706337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2955" y="6376138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873" y="6376137"/>
            <a:ext cx="1657356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129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0D787-D32D-4E92-B227-0E52D5AD77D3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084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10" r:id="rId2"/>
    <p:sldLayoutId id="2147483700" r:id="rId3"/>
    <p:sldLayoutId id="2147483711" r:id="rId4"/>
    <p:sldLayoutId id="2147483712" r:id="rId5"/>
    <p:sldLayoutId id="2147483713" r:id="rId6"/>
    <p:sldLayoutId id="2147483701" r:id="rId7"/>
    <p:sldLayoutId id="2147483714" r:id="rId8"/>
    <p:sldLayoutId id="2147483715" r:id="rId9"/>
    <p:sldLayoutId id="2147483702" r:id="rId10"/>
    <p:sldLayoutId id="2147483716" r:id="rId11"/>
    <p:sldLayoutId id="2147483717" r:id="rId12"/>
    <p:sldLayoutId id="2147483718" r:id="rId13"/>
    <p:sldLayoutId id="2147483704" r:id="rId14"/>
    <p:sldLayoutId id="2147483719" r:id="rId15"/>
    <p:sldLayoutId id="2147483705" r:id="rId1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0.jpe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gif"/><Relationship Id="rId2" Type="http://schemas.openxmlformats.org/officeDocument/2006/relationships/image" Target="../media/image11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5.jpe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1780" y="1122363"/>
            <a:ext cx="7700964" cy="2387600"/>
          </a:xfrm>
        </p:spPr>
        <p:txBody>
          <a:bodyPr>
            <a:noAutofit/>
          </a:bodyPr>
          <a:lstStyle/>
          <a:p>
            <a:r>
              <a:rPr lang="ru-RU" sz="4000" dirty="0" smtClean="0"/>
              <a:t>Дистанционное дополнительное образование </a:t>
            </a:r>
            <a:r>
              <a:rPr lang="ru-RU" sz="4000" dirty="0"/>
              <a:t>детей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Костромской области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1780" y="5163964"/>
            <a:ext cx="7200901" cy="1065439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err="1" smtClean="0"/>
              <a:t>Вебинар</a:t>
            </a:r>
            <a:r>
              <a:rPr lang="ru-RU" dirty="0" smtClean="0"/>
              <a:t> для организаций, </a:t>
            </a:r>
            <a:br>
              <a:rPr lang="ru-RU" dirty="0" smtClean="0"/>
            </a:br>
            <a:r>
              <a:rPr lang="ru-RU" dirty="0" smtClean="0"/>
              <a:t>реализующих дополнительные </a:t>
            </a:r>
            <a:br>
              <a:rPr lang="ru-RU" dirty="0" smtClean="0"/>
            </a:br>
            <a:r>
              <a:rPr lang="ru-RU" dirty="0" smtClean="0"/>
              <a:t>общеобразовательные программы</a:t>
            </a:r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181779" y="6398479"/>
            <a:ext cx="7200901" cy="4048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dirty="0" smtClean="0"/>
              <a:t>8 апреля 2020 г</a:t>
            </a:r>
            <a:endParaRPr lang="ru-RU" dirty="0"/>
          </a:p>
        </p:txBody>
      </p:sp>
      <p:pic>
        <p:nvPicPr>
          <p:cNvPr id="1026" name="Picture 2" descr="http://www.eduportal44.ru/koiro/SiteAssets/default/%D0%91%D0%B0%D0%BD%D0%BD%D0%B5%D1%8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696" y="5163964"/>
            <a:ext cx="1930304" cy="959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90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Рекомендации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92943" y="1256467"/>
            <a:ext cx="8181636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4000" b="1" dirty="0" smtClean="0">
                <a:solidFill>
                  <a:srgbClr val="D243B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Р</a:t>
            </a:r>
            <a:r>
              <a:rPr lang="ru-RU" altLang="ru-RU" sz="2400" dirty="0" smtClean="0">
                <a:solidFill>
                  <a:srgbClr val="D243B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адость</a:t>
            </a:r>
            <a:r>
              <a:rPr lang="ru-RU" altLang="ru-RU" sz="2400" dirty="0">
                <a:solidFill>
                  <a:srgbClr val="D243B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: </a:t>
            </a:r>
            <a:r>
              <a:rPr lang="ru-RU" altLang="ru-RU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самое главное – не дать ребёнку возненавидеть </a:t>
            </a:r>
            <a:r>
              <a:rPr lang="ru-RU" altLang="ru-RU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дом, семью, дистанционное </a:t>
            </a:r>
            <a:r>
              <a:rPr lang="ru-RU" altLang="ru-RU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обучение  и себя самого. </a:t>
            </a:r>
            <a:r>
              <a:rPr lang="ru-RU" altLang="ru-RU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Предложите задания и события, дарящие радость. Вспомните </a:t>
            </a:r>
            <a:r>
              <a:rPr lang="ru-RU" altLang="ru-RU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о чувстве </a:t>
            </a:r>
            <a:r>
              <a:rPr lang="ru-RU" altLang="ru-RU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юмора. Поддерживайте теплое и открытое общение со всеми участниками.</a:t>
            </a:r>
          </a:p>
          <a:p>
            <a:r>
              <a:rPr lang="ru-RU" altLang="ru-RU" sz="4000" b="1" dirty="0" smtClean="0">
                <a:solidFill>
                  <a:srgbClr val="008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Р</a:t>
            </a:r>
            <a:r>
              <a:rPr lang="ru-RU" altLang="ru-RU" sz="2400" dirty="0" smtClean="0">
                <a:solidFill>
                  <a:srgbClr val="008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ежим</a:t>
            </a:r>
            <a:r>
              <a:rPr lang="ru-RU" altLang="ru-RU" sz="2400" dirty="0">
                <a:solidFill>
                  <a:srgbClr val="008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:  </a:t>
            </a:r>
            <a:r>
              <a:rPr lang="ru-RU" altLang="ru-RU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определите </a:t>
            </a:r>
            <a:r>
              <a:rPr lang="ru-RU" altLang="ru-RU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расписание занятий, которое могло бы вписаться в распорядок дня с учетом школьных занятий и работы родителей, договоритесь </a:t>
            </a:r>
            <a:r>
              <a:rPr lang="ru-RU" altLang="ru-RU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о правилах, которые будут удобны </a:t>
            </a:r>
            <a:r>
              <a:rPr lang="ru-RU" altLang="ru-RU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всем, предусмотрите перерывы и переключение деятельности.</a:t>
            </a:r>
          </a:p>
          <a:p>
            <a:r>
              <a:rPr lang="ru-RU" altLang="ru-RU" sz="4000" b="1" dirty="0" smtClean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Р</a:t>
            </a:r>
            <a:r>
              <a:rPr lang="ru-RU" altLang="ru-RU" sz="2400" dirty="0" smtClean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абота</a:t>
            </a:r>
            <a:r>
              <a:rPr lang="ru-RU" altLang="ru-RU" sz="2400" dirty="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: </a:t>
            </a:r>
            <a:r>
              <a:rPr lang="ru-RU" altLang="ru-RU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покажите ребёнку связь между его усилием и его успехом, дайте почувствовать достижимость цели и  </a:t>
            </a:r>
            <a:r>
              <a:rPr lang="ru-RU" altLang="ru-RU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важность выполнения регулярных заданий, определите вариант вознаграждения за труды.</a:t>
            </a:r>
          </a:p>
          <a:p>
            <a:r>
              <a:rPr lang="ru-RU" altLang="ru-RU" sz="4000" b="1" dirty="0" smtClean="0">
                <a:solidFill>
                  <a:srgbClr val="953735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Р</a:t>
            </a:r>
            <a:r>
              <a:rPr lang="ru-RU" altLang="ru-RU" sz="2400" dirty="0" smtClean="0">
                <a:solidFill>
                  <a:srgbClr val="953735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азвлечение</a:t>
            </a:r>
            <a:r>
              <a:rPr lang="ru-RU" altLang="ru-RU" sz="2400" dirty="0">
                <a:solidFill>
                  <a:srgbClr val="953735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: </a:t>
            </a:r>
            <a:r>
              <a:rPr lang="ru-RU" altLang="ru-RU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жизнь – это не только работа,  а ребёнок – это не только </a:t>
            </a:r>
            <a:r>
              <a:rPr lang="ru-RU" altLang="ru-RU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обучающийся. Находите время </a:t>
            </a:r>
            <a:r>
              <a:rPr lang="ru-RU" altLang="ru-RU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для расслабления и </a:t>
            </a:r>
            <a:r>
              <a:rPr lang="ru-RU" altLang="ru-RU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игр (и помогайте в этом детям), </a:t>
            </a:r>
            <a:r>
              <a:rPr lang="ru-RU" altLang="ru-RU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подпитывайте себя и </a:t>
            </a:r>
            <a:r>
              <a:rPr lang="ru-RU" altLang="ru-RU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детей </a:t>
            </a:r>
            <a:r>
              <a:rPr lang="ru-RU" altLang="ru-RU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любимыми занятиями и общением с друзьями</a:t>
            </a:r>
            <a:r>
              <a:rPr lang="ru-RU" altLang="ru-RU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.</a:t>
            </a:r>
            <a:endParaRPr lang="ru-RU" altLang="ru-RU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57888" y="588734"/>
            <a:ext cx="29166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dirty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Стратегия </a:t>
            </a:r>
            <a:r>
              <a:rPr lang="ru-RU" altLang="ru-RU" sz="28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4 </a:t>
            </a:r>
            <a:r>
              <a:rPr lang="ru-RU" alt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«Р»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0537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8276" y="5924549"/>
            <a:ext cx="7404653" cy="733425"/>
          </a:xfrm>
        </p:spPr>
        <p:txBody>
          <a:bodyPr>
            <a:normAutofit lnSpcReduction="10000"/>
          </a:bodyPr>
          <a:lstStyle/>
          <a:p>
            <a:pPr marL="34290" indent="0" algn="r">
              <a:buNone/>
            </a:pPr>
            <a:r>
              <a:rPr lang="ru-RU" sz="4800" dirty="0"/>
              <a:t> Спасибо за внимание</a:t>
            </a:r>
            <a:r>
              <a:rPr lang="ru-RU" sz="4800" dirty="0" smtClean="0"/>
              <a:t>!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29557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Программа вебинара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20295"/>
              </p:ext>
            </p:extLst>
          </p:nvPr>
        </p:nvGraphicFramePr>
        <p:xfrm>
          <a:off x="742950" y="1430687"/>
          <a:ext cx="8131630" cy="517995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018792"/>
                <a:gridCol w="4781933"/>
                <a:gridCol w="2330905"/>
              </a:tblGrid>
              <a:tr h="4364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Время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Тема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Спикер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</a:tr>
              <a:tr h="6424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11:05</a:t>
                      </a:r>
                      <a:endParaRPr lang="ru-R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Особенности перехода дополнительного образования детей Костромской области на дистанционный формат.</a:t>
                      </a:r>
                      <a:endParaRPr lang="ru-R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Ручко </a:t>
                      </a:r>
                      <a:r>
                        <a:rPr lang="ru-RU" sz="1800" dirty="0">
                          <a:effectLst/>
                        </a:rPr>
                        <a:t>Л.С</a:t>
                      </a:r>
                      <a:r>
                        <a:rPr lang="ru-RU" sz="1800" dirty="0" smtClean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</a:tr>
              <a:tr h="6424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11:20</a:t>
                      </a:r>
                      <a:endParaRPr lang="ru-R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Деятельность организаций дополнительного образования в условиях дистанционного обучения. Результаты мониторинга</a:t>
                      </a:r>
                      <a:endParaRPr lang="ru-R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Иноземцева С.П., Шибаева Е.М.</a:t>
                      </a:r>
                      <a:endParaRPr lang="ru-R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</a:tr>
              <a:tr h="4364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11:35</a:t>
                      </a:r>
                      <a:endParaRPr lang="ru-R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Практика организации </a:t>
                      </a:r>
                      <a:r>
                        <a:rPr lang="ru-RU" sz="1800" dirty="0">
                          <a:effectLst/>
                        </a:rPr>
                        <a:t>дистанционного </a:t>
                      </a:r>
                      <a:r>
                        <a:rPr lang="ru-RU" sz="1800" dirty="0" smtClean="0">
                          <a:effectLst/>
                        </a:rPr>
                        <a:t>дополнительного образования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Образовательные организации ДОД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</a:tr>
              <a:tr h="6424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12:05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Особенности организации контроля педагогической  деятельности в условиях дистанционного образования </a:t>
                      </a:r>
                      <a:endParaRPr lang="ru-R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Дмитриева </a:t>
                      </a:r>
                      <a:r>
                        <a:rPr lang="ru-RU" sz="1800" dirty="0">
                          <a:effectLst/>
                        </a:rPr>
                        <a:t>О.В.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</a:tr>
              <a:tr h="6424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12:15</a:t>
                      </a:r>
                      <a:endParaRPr lang="ru-R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Активные форматы работы организации ДОД в период дистанционного </a:t>
                      </a:r>
                      <a:r>
                        <a:rPr lang="ru-RU" sz="1800" dirty="0" smtClean="0">
                          <a:effectLst/>
                        </a:rPr>
                        <a:t>обучения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Шибаева Е.М.</a:t>
                      </a:r>
                      <a:endParaRPr lang="ru-R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</a:tr>
              <a:tr h="218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12:25</a:t>
                      </a:r>
                      <a:endParaRPr lang="ru-R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Организационные вопросы</a:t>
                      </a:r>
                      <a:endParaRPr lang="ru-R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Шибаева Е.М.</a:t>
                      </a:r>
                      <a:endParaRPr lang="ru-R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</a:tr>
              <a:tr h="218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12:35</a:t>
                      </a:r>
                      <a:endParaRPr lang="ru-R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Итоги встречи</a:t>
                      </a:r>
                      <a:endParaRPr lang="ru-R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Ручко Л.С.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73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Особенности перехода дополнительного образования детей Костромской области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на </a:t>
            </a:r>
            <a:r>
              <a:rPr lang="ru-RU" sz="3600" dirty="0"/>
              <a:t>дистанционный </a:t>
            </a:r>
            <a:r>
              <a:rPr lang="ru-RU" sz="3600" dirty="0" smtClean="0"/>
              <a:t>формат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Ручко Лариса Сергеевна, </a:t>
            </a:r>
            <a:br>
              <a:rPr lang="ru-RU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b="1" dirty="0" err="1">
                <a:solidFill>
                  <a:schemeClr val="tx2">
                    <a:lumMod val="75000"/>
                  </a:schemeClr>
                </a:solidFill>
              </a:rPr>
              <a:t>к.п.н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., доцент, </a:t>
            </a:r>
            <a:br>
              <a:rPr lang="ru-RU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заведующий кафедрой воспитания и психологического сопровождения КОИРО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688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Переход на </a:t>
            </a:r>
            <a:r>
              <a:rPr lang="ru-RU" dirty="0" err="1" smtClean="0"/>
              <a:t>дистант</a:t>
            </a:r>
            <a:endParaRPr lang="ru-RU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867624331"/>
              </p:ext>
            </p:extLst>
          </p:nvPr>
        </p:nvGraphicFramePr>
        <p:xfrm>
          <a:off x="628651" y="1500188"/>
          <a:ext cx="8245928" cy="5357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96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Дистанционное обучение</a:t>
            </a:r>
            <a:endParaRPr lang="ru-RU" dirty="0"/>
          </a:p>
        </p:txBody>
      </p:sp>
      <p:graphicFrame>
        <p:nvGraphicFramePr>
          <p:cNvPr id="5" name="Объект 5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423605"/>
              </p:ext>
            </p:extLst>
          </p:nvPr>
        </p:nvGraphicFramePr>
        <p:xfrm>
          <a:off x="2266951" y="1446669"/>
          <a:ext cx="6719888" cy="52303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815688" y="1686995"/>
            <a:ext cx="325486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/>
              <a:t>Дистанционное обучение - </a:t>
            </a:r>
            <a:r>
              <a:rPr lang="ru-RU" dirty="0" smtClean="0"/>
              <a:t>взаимодействие педагога и обучающихся </a:t>
            </a:r>
            <a:r>
              <a:rPr lang="ru-RU" dirty="0"/>
              <a:t>между собой на расстоянии, отражающее все присущие учебному процессу компоненты (цели, содержание, методы, организационные формы, средства обучения) и реализуемое специфичными средствами Интернет-технологий или другими средствами, предусматривающими </a:t>
            </a:r>
            <a:r>
              <a:rPr lang="ru-RU" dirty="0" smtClean="0"/>
              <a:t>интерактивность.</a:t>
            </a:r>
          </a:p>
          <a:p>
            <a:pPr lvl="0"/>
            <a:endParaRPr lang="ru-RU" dirty="0"/>
          </a:p>
          <a:p>
            <a:pPr lvl="0"/>
            <a:r>
              <a:rPr lang="ru-RU" dirty="0" smtClean="0"/>
              <a:t>Википедия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994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Дистанционное обучение</a:t>
            </a:r>
            <a:endParaRPr lang="ru-RU" sz="40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171797" y="1593221"/>
            <a:ext cx="3399732" cy="464807"/>
            <a:chOff x="2967667" y="4183902"/>
            <a:chExt cx="3399732" cy="464807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2967667" y="4183902"/>
              <a:ext cx="3399732" cy="464807"/>
            </a:xfrm>
            <a:prstGeom prst="roundRect">
              <a:avLst/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Скругленный прямоугольник 4"/>
            <p:cNvSpPr/>
            <p:nvPr/>
          </p:nvSpPr>
          <p:spPr>
            <a:xfrm>
              <a:off x="2990357" y="4206592"/>
              <a:ext cx="3354352" cy="41942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b="1" kern="1200" dirty="0"/>
                <a:t>Мотивация</a:t>
              </a:r>
            </a:p>
          </p:txBody>
        </p:sp>
      </p:grp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4286061357"/>
              </p:ext>
            </p:extLst>
          </p:nvPr>
        </p:nvGraphicFramePr>
        <p:xfrm>
          <a:off x="895349" y="2268537"/>
          <a:ext cx="7979229" cy="4403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8141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hochu.ua/uploads/18/6d/25/186d25f1-6fa3-4dfe-a101-33b1483eff6b_633x400_fi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514724"/>
            <a:ext cx="3188006" cy="2386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Группа 3"/>
          <p:cNvGrpSpPr/>
          <p:nvPr/>
        </p:nvGrpSpPr>
        <p:grpSpPr>
          <a:xfrm>
            <a:off x="128934" y="1593221"/>
            <a:ext cx="5166966" cy="464807"/>
            <a:chOff x="2967667" y="1046454"/>
            <a:chExt cx="3399732" cy="464807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2967667" y="1046454"/>
              <a:ext cx="3399732" cy="464807"/>
            </a:xfrm>
            <a:prstGeom prst="roundRect">
              <a:avLst/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Скругленный прямоугольник 4"/>
            <p:cNvSpPr/>
            <p:nvPr/>
          </p:nvSpPr>
          <p:spPr>
            <a:xfrm>
              <a:off x="2990357" y="1069144"/>
              <a:ext cx="3354352" cy="41942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b="1" kern="1200" dirty="0" smtClean="0"/>
                <a:t>Организация (деятельность)</a:t>
              </a:r>
              <a:endParaRPr lang="ru-RU" sz="2800" b="1" kern="1200" dirty="0"/>
            </a:p>
          </p:txBody>
        </p: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28650" y="-7482"/>
            <a:ext cx="8245929" cy="1325563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Дистанционное обучение</a:t>
            </a:r>
            <a:endParaRPr lang="ru-RU" sz="4000" dirty="0"/>
          </a:p>
        </p:txBody>
      </p:sp>
      <p:graphicFrame>
        <p:nvGraphicFramePr>
          <p:cNvPr id="8" name="Объект 9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43875366"/>
              </p:ext>
            </p:extLst>
          </p:nvPr>
        </p:nvGraphicFramePr>
        <p:xfrm>
          <a:off x="628650" y="2249650"/>
          <a:ext cx="5429250" cy="4608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5815013" y="1688696"/>
            <a:ext cx="304334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b="1" dirty="0" smtClean="0"/>
              <a:t>Почему не работает?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b="1" dirty="0" smtClean="0"/>
              <a:t>нарушена система освоения программы – «утерян маршрут»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b="1" dirty="0" smtClean="0"/>
              <a:t>дается набор элементов без объяснения главного – «нет конечной точки путешествия»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b="1" dirty="0"/>
              <a:t>р</a:t>
            </a:r>
            <a:r>
              <a:rPr lang="ru-RU" b="1" dirty="0" smtClean="0"/>
              <a:t>азобщены деятельность и знание – «дело на 5 минут»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b="1" dirty="0" smtClean="0"/>
              <a:t>демонстрируемые (описываемые) действия не направлены на создание продукта – «просто поговорим»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953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Дистанционное </a:t>
            </a:r>
            <a:r>
              <a:rPr lang="ru-RU" sz="4000" dirty="0" smtClean="0"/>
              <a:t>обучение</a:t>
            </a:r>
            <a:endParaRPr lang="ru-RU" sz="40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228946" y="1593221"/>
            <a:ext cx="4895503" cy="464807"/>
            <a:chOff x="2967667" y="523546"/>
            <a:chExt cx="3399732" cy="464807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2967667" y="523546"/>
              <a:ext cx="3399732" cy="464807"/>
            </a:xfrm>
            <a:prstGeom prst="roundRect">
              <a:avLst/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Скругленный прямоугольник 4"/>
            <p:cNvSpPr/>
            <p:nvPr/>
          </p:nvSpPr>
          <p:spPr>
            <a:xfrm>
              <a:off x="2990357" y="546236"/>
              <a:ext cx="3354352" cy="41942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b="1" kern="1200" dirty="0" smtClean="0"/>
                <a:t>Совместность (общение)</a:t>
              </a:r>
              <a:endParaRPr lang="ru-RU" sz="2800" b="1" kern="1200" dirty="0"/>
            </a:p>
          </p:txBody>
        </p:sp>
      </p:grp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233470351"/>
              </p:ext>
            </p:extLst>
          </p:nvPr>
        </p:nvGraphicFramePr>
        <p:xfrm>
          <a:off x="628650" y="2092139"/>
          <a:ext cx="8245929" cy="45801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5712913" y="1629847"/>
            <a:ext cx="3344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2400" b="1" dirty="0"/>
              <a:t>Новые роли </a:t>
            </a:r>
            <a:r>
              <a:rPr lang="ru-RU" altLang="ru-RU" sz="2400" b="1" dirty="0" smtClean="0"/>
              <a:t>субъектов</a:t>
            </a:r>
            <a:endParaRPr lang="ru-RU" alt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8783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scc.spbstu.ru/images/resources/clou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737" y="3408201"/>
            <a:ext cx="981121" cy="1017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7906" y="5542489"/>
            <a:ext cx="702296" cy="751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9860" y="922244"/>
            <a:ext cx="966793" cy="966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Ресурсы дистанционного образования</a:t>
            </a:r>
            <a:endParaRPr lang="ru-RU" dirty="0"/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851824" y="2288407"/>
            <a:ext cx="2898322" cy="958850"/>
          </a:xfrm>
          <a:prstGeom prst="round2DiagRect">
            <a:avLst>
              <a:gd name="adj1" fmla="val 50000"/>
              <a:gd name="adj2" fmla="val 0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Arial Black" pitchFamily="34" charset="0"/>
              </a:rPr>
              <a:t>личный опыт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Arial Black" pitchFamily="34" charset="0"/>
              </a:rPr>
              <a:t>участия 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5399808" y="2238015"/>
            <a:ext cx="2935329" cy="960438"/>
          </a:xfrm>
          <a:prstGeom prst="round2DiagRect">
            <a:avLst>
              <a:gd name="adj1" fmla="val 50000"/>
              <a:gd name="adj2" fmla="val 0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Arial Black" pitchFamily="34" charset="0"/>
              </a:rPr>
              <a:t>осмысление опыта</a:t>
            </a: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5242415" y="4839391"/>
            <a:ext cx="2898322" cy="960438"/>
          </a:xfrm>
          <a:prstGeom prst="round2DiagRect">
            <a:avLst>
              <a:gd name="adj1" fmla="val 50000"/>
              <a:gd name="adj2" fmla="val 0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Arial Black" pitchFamily="34" charset="0"/>
              </a:rPr>
              <a:t>концептуальные знания</a:t>
            </a: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838199" y="4801284"/>
            <a:ext cx="2898322" cy="1014413"/>
          </a:xfrm>
          <a:prstGeom prst="round2DiagRect">
            <a:avLst>
              <a:gd name="adj1" fmla="val 50000"/>
              <a:gd name="adj2" fmla="val 0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 Black" pitchFamily="34" charset="0"/>
              </a:rPr>
              <a:t>применение знаний на практике</a:t>
            </a:r>
          </a:p>
        </p:txBody>
      </p:sp>
      <p:sp>
        <p:nvSpPr>
          <p:cNvPr id="7" name="Развернутая стрелка 6"/>
          <p:cNvSpPr/>
          <p:nvPr/>
        </p:nvSpPr>
        <p:spPr>
          <a:xfrm>
            <a:off x="1864858" y="1797064"/>
            <a:ext cx="5759450" cy="438925"/>
          </a:xfrm>
          <a:prstGeom prst="uturnArrow">
            <a:avLst>
              <a:gd name="adj1" fmla="val 19694"/>
              <a:gd name="adj2" fmla="val 25000"/>
              <a:gd name="adj3" fmla="val 25000"/>
              <a:gd name="adj4" fmla="val 43750"/>
              <a:gd name="adj5" fmla="val 100000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solidFill>
                <a:schemeClr val="tx1"/>
              </a:solidFill>
            </a:endParaRPr>
          </a:p>
        </p:txBody>
      </p:sp>
      <p:sp>
        <p:nvSpPr>
          <p:cNvPr id="9" name="Развернутая стрелка 8"/>
          <p:cNvSpPr/>
          <p:nvPr/>
        </p:nvSpPr>
        <p:spPr>
          <a:xfrm rot="5400000">
            <a:off x="7459663" y="3829906"/>
            <a:ext cx="2398712" cy="461962"/>
          </a:xfrm>
          <a:prstGeom prst="uturnArrow">
            <a:avLst>
              <a:gd name="adj1" fmla="val 19694"/>
              <a:gd name="adj2" fmla="val 25000"/>
              <a:gd name="adj3" fmla="val 25000"/>
              <a:gd name="adj4" fmla="val 43750"/>
              <a:gd name="adj5" fmla="val 100000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solidFill>
                <a:schemeClr val="tx1"/>
              </a:solidFill>
            </a:endParaRPr>
          </a:p>
        </p:txBody>
      </p:sp>
      <p:sp>
        <p:nvSpPr>
          <p:cNvPr id="10" name="Развернутая стрелка 9"/>
          <p:cNvSpPr/>
          <p:nvPr/>
        </p:nvSpPr>
        <p:spPr>
          <a:xfrm rot="16200000">
            <a:off x="-670570" y="3674970"/>
            <a:ext cx="2400300" cy="538462"/>
          </a:xfrm>
          <a:prstGeom prst="uturnArrow">
            <a:avLst>
              <a:gd name="adj1" fmla="val 20777"/>
              <a:gd name="adj2" fmla="val 25000"/>
              <a:gd name="adj3" fmla="val 25000"/>
              <a:gd name="adj4" fmla="val 46999"/>
              <a:gd name="adj5" fmla="val 100000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486167" y="2976610"/>
            <a:ext cx="1920875" cy="1919288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kern="1000" dirty="0">
                <a:latin typeface="Arial Black" pitchFamily="34" charset="0"/>
              </a:rPr>
              <a:t>Цикл </a:t>
            </a:r>
            <a:r>
              <a:rPr lang="ru-RU" sz="1200" kern="1000" dirty="0" smtClean="0">
                <a:latin typeface="Arial Black" pitchFamily="34" charset="0"/>
              </a:rPr>
              <a:t>образования</a:t>
            </a:r>
            <a:endParaRPr lang="ru-RU" sz="1200" kern="1000" dirty="0">
              <a:latin typeface="Arial Black" pitchFamily="34" charset="0"/>
            </a:endParaRPr>
          </a:p>
        </p:txBody>
      </p:sp>
      <p:pic>
        <p:nvPicPr>
          <p:cNvPr id="16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334" y="1047370"/>
            <a:ext cx="717931" cy="716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10" descr="https://versiya.info/uploads/posts/2017-09/1506348977_skype-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79" t="32632" r="13580" b="11958"/>
          <a:stretch>
            <a:fillRect/>
          </a:stretch>
        </p:blipFill>
        <p:spPr bwMode="auto">
          <a:xfrm>
            <a:off x="6133809" y="1183392"/>
            <a:ext cx="1326369" cy="613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1398" y="1797064"/>
            <a:ext cx="567908" cy="567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19" descr="http://turnir.rodnyegoroda.ru/upload/iblock/ee7/ee7b525b83ff7e96d53c5eb1b99f9031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900" y="6293499"/>
            <a:ext cx="1855675" cy="514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Прямоугольник 25"/>
          <p:cNvSpPr/>
          <p:nvPr/>
        </p:nvSpPr>
        <p:spPr>
          <a:xfrm>
            <a:off x="5449907" y="3989062"/>
            <a:ext cx="2564920" cy="768389"/>
          </a:xfrm>
          <a:prstGeom prst="rect">
            <a:avLst/>
          </a:prstGeom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/>
              <a:t>Образовательный контент, кейсы, </a:t>
            </a:r>
            <a:br>
              <a:rPr lang="ru-RU" b="1" dirty="0" smtClean="0"/>
            </a:br>
            <a:r>
              <a:rPr lang="ru-RU" b="1" dirty="0" smtClean="0"/>
              <a:t>базы знаний</a:t>
            </a:r>
            <a:endParaRPr lang="ru-RU" b="1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5449907" y="3329048"/>
            <a:ext cx="2564919" cy="505601"/>
          </a:xfrm>
          <a:prstGeom prst="rect">
            <a:avLst/>
          </a:prstGeom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Онлайн </a:t>
            </a:r>
            <a:r>
              <a:rPr lang="ru-RU" b="1" dirty="0" smtClean="0"/>
              <a:t>общение, чаты, дневники, эссе</a:t>
            </a:r>
            <a:endParaRPr lang="ru-RU" b="1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851824" y="3305641"/>
            <a:ext cx="2577821" cy="784973"/>
          </a:xfrm>
          <a:prstGeom prst="rect">
            <a:avLst/>
          </a:prstGeom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/>
              <a:t>Совместные классы, онлайн мастерские, «живые встречи»</a:t>
            </a:r>
            <a:endParaRPr lang="ru-RU" b="1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838199" y="4128335"/>
            <a:ext cx="2591446" cy="560412"/>
          </a:xfrm>
          <a:prstGeom prst="rect">
            <a:avLst/>
          </a:prstGeom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/>
              <a:t>Проекты, практические работы</a:t>
            </a:r>
            <a:endParaRPr lang="ru-RU" b="1" dirty="0"/>
          </a:p>
        </p:txBody>
      </p:sp>
      <p:pic>
        <p:nvPicPr>
          <p:cNvPr id="31" name="Picture 2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245" b="37434"/>
          <a:stretch>
            <a:fillRect/>
          </a:stretch>
        </p:blipFill>
        <p:spPr bwMode="auto">
          <a:xfrm>
            <a:off x="4836757" y="6398389"/>
            <a:ext cx="2114112" cy="371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Развернутая стрелка 7"/>
          <p:cNvSpPr/>
          <p:nvPr/>
        </p:nvSpPr>
        <p:spPr>
          <a:xfrm rot="10800000">
            <a:off x="1864858" y="5881768"/>
            <a:ext cx="5759450" cy="411930"/>
          </a:xfrm>
          <a:prstGeom prst="uturnArrow">
            <a:avLst>
              <a:gd name="adj1" fmla="val 19694"/>
              <a:gd name="adj2" fmla="val 25000"/>
              <a:gd name="adj3" fmla="val 25000"/>
              <a:gd name="adj4" fmla="val 43750"/>
              <a:gd name="adj5" fmla="val 100000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solidFill>
                <a:schemeClr val="tx1"/>
              </a:solidFill>
            </a:endParaRPr>
          </a:p>
        </p:txBody>
      </p:sp>
      <p:pic>
        <p:nvPicPr>
          <p:cNvPr id="5124" name="Picture 4" descr="https://upload.wikimedia.org/wikipedia/commons/thumb/f/ff/Ehmblema_rdsh.png/180px-Ehmblema_rdsh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84603"/>
            <a:ext cx="920148" cy="1058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vsegamesfree.ru/wp-content/uploads/2018/12/onlinegame-min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29" y="1412786"/>
            <a:ext cx="746828" cy="746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https://www.blogsolute.com/img/2011/10/tv-shows.gif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882" y="2173202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4" name="Picture 14" descr="https://onnews.yida-design.com.tw/icon_book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108" y="1401599"/>
            <a:ext cx="795132" cy="79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cce80ae180ae81eadacb-03e3a55065c9c86bd57ba5da1f4b5bc4.ssl.cf1.rackcdn.com/93a6e4ca-a68b-11e7-9079-08606e681840/thumb.jpe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338" y="5881768"/>
            <a:ext cx="899331" cy="899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eduportalsolution.com/uploads/frontend/header_logo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9051" y="5866325"/>
            <a:ext cx="136663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open.spbstu.ru/wp-content/uploads/2016/03/k_oo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2018" y="5216658"/>
            <a:ext cx="964515" cy="964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624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f8da43b905b346bfc47bfb75bed7187b43b3f36"/>
</p:tagLst>
</file>

<file path=ppt/theme/theme1.xml><?xml version="1.0" encoding="utf-8"?>
<a:theme xmlns:a="http://schemas.openxmlformats.org/drawingml/2006/main" name="КОИРО2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ИРО2" id="{4BB1C634-15C3-4DD6-B97C-DFF39F42870C}" vid="{7019F9F6-4BBD-49F0-8A48-626BD501D53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6B4ABEC7EE67A45B6A7984AA76DDE9A" ma:contentTypeVersion="1" ma:contentTypeDescription="Создание документа." ma:contentTypeScope="" ma:versionID="0183cc50b8c59e1f206282824fd688c7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330979-6D0A-4C0F-A1C5-C921BB257952}"/>
</file>

<file path=customXml/itemProps2.xml><?xml version="1.0" encoding="utf-8"?>
<ds:datastoreItem xmlns:ds="http://schemas.openxmlformats.org/officeDocument/2006/customXml" ds:itemID="{D1A0B05F-8504-4426-BD19-A2030925427C}"/>
</file>

<file path=customXml/itemProps3.xml><?xml version="1.0" encoding="utf-8"?>
<ds:datastoreItem xmlns:ds="http://schemas.openxmlformats.org/officeDocument/2006/customXml" ds:itemID="{3FECAFCC-6AAD-4459-AC31-3E3E6174288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3171</TotalTime>
  <Words>665</Words>
  <Application>Microsoft Office PowerPoint</Application>
  <PresentationFormat>Экран (4:3)</PresentationFormat>
  <Paragraphs>140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ＭＳ Ｐゴシック</vt:lpstr>
      <vt:lpstr>Arial</vt:lpstr>
      <vt:lpstr>Arial Black</vt:lpstr>
      <vt:lpstr>Calibri</vt:lpstr>
      <vt:lpstr>Century Gothic</vt:lpstr>
      <vt:lpstr>Garamond</vt:lpstr>
      <vt:lpstr>Times New Roman</vt:lpstr>
      <vt:lpstr>КОИРО2</vt:lpstr>
      <vt:lpstr>Дистанционное дополнительное образование детей  Костромской области</vt:lpstr>
      <vt:lpstr>Программа вебинара</vt:lpstr>
      <vt:lpstr>Особенности перехода дополнительного образования детей Костромской области  на дистанционный формат</vt:lpstr>
      <vt:lpstr>Переход на дистант</vt:lpstr>
      <vt:lpstr>Дистанционное обучение</vt:lpstr>
      <vt:lpstr>Дистанционное обучение</vt:lpstr>
      <vt:lpstr>Дистанционное обучение</vt:lpstr>
      <vt:lpstr>Дистанционное обучение</vt:lpstr>
      <vt:lpstr>Ресурсы дистанционного образования</vt:lpstr>
      <vt:lpstr>Рекомендации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проведения оценки соответствия содержания и качества подготовки обучающихся по образовательным программам требованиям ФГОС</dc:title>
  <dc:creator>USER</dc:creator>
  <cp:lastModifiedBy>Пользователь</cp:lastModifiedBy>
  <cp:revision>324</cp:revision>
  <cp:lastPrinted>2020-03-27T09:17:24Z</cp:lastPrinted>
  <dcterms:created xsi:type="dcterms:W3CDTF">2018-01-15T07:04:23Z</dcterms:created>
  <dcterms:modified xsi:type="dcterms:W3CDTF">2020-04-08T06:49:24Z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0x010100B6B4ABEC7EE67A45B6A7984AA76DDE9A</vt:lpwstr>
  </property>
</Properties>
</file>