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7" r:id="rId8"/>
    <p:sldId id="266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00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41D18-74E3-4DAC-8EB0-166C8AEAD8EB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C3A35-F890-414F-9415-88B4A3D72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41D18-74E3-4DAC-8EB0-166C8AEAD8EB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C3A35-F890-414F-9415-88B4A3D72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41D18-74E3-4DAC-8EB0-166C8AEAD8EB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C3A35-F890-414F-9415-88B4A3D72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41D18-74E3-4DAC-8EB0-166C8AEAD8EB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C3A35-F890-414F-9415-88B4A3D72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41D18-74E3-4DAC-8EB0-166C8AEAD8EB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C3A35-F890-414F-9415-88B4A3D72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41D18-74E3-4DAC-8EB0-166C8AEAD8EB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C3A35-F890-414F-9415-88B4A3D72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41D18-74E3-4DAC-8EB0-166C8AEAD8EB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C3A35-F890-414F-9415-88B4A3D72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41D18-74E3-4DAC-8EB0-166C8AEAD8EB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C3A35-F890-414F-9415-88B4A3D72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41D18-74E3-4DAC-8EB0-166C8AEAD8EB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C3A35-F890-414F-9415-88B4A3D72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41D18-74E3-4DAC-8EB0-166C8AEAD8EB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C3A35-F890-414F-9415-88B4A3D72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41D18-74E3-4DAC-8EB0-166C8AEAD8EB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C3A35-F890-414F-9415-88B4A3D72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CD41D18-74E3-4DAC-8EB0-166C8AEAD8EB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AC3A35-F890-414F-9415-88B4A3D72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214554"/>
            <a:ext cx="8246070" cy="214314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/>
              <a:t>Областная дистанционная экономическая школа</a:t>
            </a:r>
            <a:br>
              <a:rPr lang="ru-RU" sz="4400" b="1" dirty="0"/>
            </a:br>
            <a:r>
              <a:rPr lang="en-US" b="1" dirty="0"/>
              <a:t>odesh.shebip.ru</a:t>
            </a:r>
            <a:endParaRPr lang="ru-RU" sz="4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Цели и 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Участие в программе Областной дистанционной экономической школы дает каждому участнику возможность:</a:t>
            </a:r>
          </a:p>
          <a:p>
            <a:endParaRPr lang="en-US" dirty="0"/>
          </a:p>
          <a:p>
            <a:r>
              <a:rPr lang="ru-RU" dirty="0"/>
              <a:t>углубленно изучить предметы экономической и правовой направленности;</a:t>
            </a:r>
            <a:endParaRPr lang="en-US" dirty="0"/>
          </a:p>
          <a:p>
            <a:r>
              <a:rPr lang="ru-RU" dirty="0"/>
              <a:t>освоить принципы бизнес-планирования;</a:t>
            </a:r>
          </a:p>
          <a:p>
            <a:r>
              <a:rPr lang="ru-RU" dirty="0"/>
              <a:t>написать научно-исследовательскую работу с перспективой участия в молодежных научно-практических конференциях и конкурсах;</a:t>
            </a:r>
          </a:p>
          <a:p>
            <a:r>
              <a:rPr lang="ru-RU" dirty="0"/>
              <a:t>осознанно подойти к вопросу выбора профессии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6427"/>
            <a:ext cx="8229600" cy="61082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Содержание программы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Учебная программа Областной дистанционной экономической школы расширяет и обогащает кругозор учащегося, увеличивает объем и качество знаний по следующим предметам: 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Основы экономической теории</a:t>
            </a:r>
          </a:p>
          <a:p>
            <a:r>
              <a:rPr lang="ru-RU" dirty="0"/>
              <a:t>Основы права</a:t>
            </a:r>
          </a:p>
          <a:p>
            <a:r>
              <a:rPr lang="ru-RU" dirty="0"/>
              <a:t>Менеджмент</a:t>
            </a:r>
          </a:p>
          <a:p>
            <a:r>
              <a:rPr lang="ru-RU" dirty="0"/>
              <a:t>Маркетинг</a:t>
            </a:r>
          </a:p>
          <a:p>
            <a:r>
              <a:rPr lang="ru-RU" dirty="0"/>
              <a:t>Предпринимательство</a:t>
            </a:r>
          </a:p>
          <a:p>
            <a:r>
              <a:rPr lang="ru-RU" dirty="0"/>
              <a:t>Основы финансовой грамоты</a:t>
            </a:r>
          </a:p>
          <a:p>
            <a:r>
              <a:rPr lang="ru-RU" dirty="0"/>
              <a:t>Деловое общение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это работает?</a:t>
            </a:r>
            <a:br>
              <a:rPr lang="en-US" dirty="0"/>
            </a:br>
            <a:r>
              <a:rPr lang="en-US" dirty="0"/>
              <a:t>odesh.shebip.ru</a:t>
            </a:r>
            <a:endParaRPr lang="ru-RU" dirty="0"/>
          </a:p>
        </p:txBody>
      </p:sp>
      <p:pic>
        <p:nvPicPr>
          <p:cNvPr id="1027" name="Picture 3" descr="E:\Снимок экрана 2015-10-27 в 0.07.3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19" y="1428736"/>
            <a:ext cx="8813693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Личный кабинет</a:t>
            </a:r>
          </a:p>
        </p:txBody>
      </p:sp>
      <p:pic>
        <p:nvPicPr>
          <p:cNvPr id="2050" name="Picture 2" descr="E:\Снимок экрана 2015-10-27 в 0.07.5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428736"/>
            <a:ext cx="8401080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Личный кабинет</a:t>
            </a:r>
          </a:p>
        </p:txBody>
      </p:sp>
      <p:pic>
        <p:nvPicPr>
          <p:cNvPr id="3074" name="Picture 2" descr="E:\Снимок экрана 2015-10-27 в 0.12.4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20086"/>
            <a:ext cx="8229600" cy="44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BBA2C-A92C-4235-A779-B60E2A01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ru-RU" sz="3600" dirty="0"/>
              <a:t>Преподаватель загружает материалы и задания</a:t>
            </a:r>
          </a:p>
        </p:txBody>
      </p:sp>
      <p:pic>
        <p:nvPicPr>
          <p:cNvPr id="5" name="Объект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0944B58-F78D-4040-9ABC-043E0F073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3" y="1600200"/>
            <a:ext cx="8335470" cy="4781128"/>
          </a:xfrm>
        </p:spPr>
      </p:pic>
    </p:spTree>
    <p:extLst>
      <p:ext uri="{BB962C8B-B14F-4D97-AF65-F5344CB8AC3E}">
        <p14:creationId xmlns:p14="http://schemas.microsoft.com/office/powerpoint/2010/main" val="2998202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A2211-5CC2-475E-860D-DC0B6EC95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817393" cy="706090"/>
          </a:xfrm>
        </p:spPr>
        <p:txBody>
          <a:bodyPr/>
          <a:lstStyle/>
          <a:p>
            <a:r>
              <a:rPr lang="ru-RU" sz="3600" dirty="0"/>
              <a:t>Преподаватель видит ответы и комментирует</a:t>
            </a:r>
          </a:p>
        </p:txBody>
      </p:sp>
      <p:pic>
        <p:nvPicPr>
          <p:cNvPr id="5" name="Объект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E8A1298-D2C7-4B15-9837-32C46CC23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06" y="1600200"/>
            <a:ext cx="7405187" cy="4525963"/>
          </a:xfrm>
        </p:spPr>
      </p:pic>
    </p:spTree>
    <p:extLst>
      <p:ext uri="{BB962C8B-B14F-4D97-AF65-F5344CB8AC3E}">
        <p14:creationId xmlns:p14="http://schemas.microsoft.com/office/powerpoint/2010/main" val="479664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видит учащийся задания и комментарии</a:t>
            </a:r>
          </a:p>
        </p:txBody>
      </p:sp>
      <p:pic>
        <p:nvPicPr>
          <p:cNvPr id="4098" name="Picture 2" descr="E:\Снимок экрана 2015-10-27 в 0.17.4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884743"/>
            <a:ext cx="8229600" cy="3956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6B4ABEC7EE67A45B6A7984AA76DDE9A" ma:contentTypeVersion="1" ma:contentTypeDescription="Создание документа." ma:contentTypeScope="" ma:versionID="0183cc50b8c59e1f206282824fd688c7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DAF9F2-2088-4125-80E7-A51493DFB211}"/>
</file>

<file path=customXml/itemProps2.xml><?xml version="1.0" encoding="utf-8"?>
<ds:datastoreItem xmlns:ds="http://schemas.openxmlformats.org/officeDocument/2006/customXml" ds:itemID="{256F4598-A57A-48C6-8342-21AB396F50C0}"/>
</file>

<file path=customXml/itemProps3.xml><?xml version="1.0" encoding="utf-8"?>
<ds:datastoreItem xmlns:ds="http://schemas.openxmlformats.org/officeDocument/2006/customXml" ds:itemID="{98BBE078-489B-42DB-B9FF-C68907384D88}"/>
</file>

<file path=docProps/app.xml><?xml version="1.0" encoding="utf-8"?>
<Properties xmlns="http://schemas.openxmlformats.org/officeDocument/2006/extended-properties" xmlns:vt="http://schemas.openxmlformats.org/officeDocument/2006/docPropsVTypes">
  <Template>Sinyaya-setka</Template>
  <TotalTime>86</TotalTime>
  <Words>110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Arial</vt:lpstr>
      <vt:lpstr>Diseño predeterminado</vt:lpstr>
      <vt:lpstr>Областная дистанционная экономическая школа odesh.shebip.ru</vt:lpstr>
      <vt:lpstr>Цели и задачи</vt:lpstr>
      <vt:lpstr>Содержание программы</vt:lpstr>
      <vt:lpstr>Как это работает? odesh.shebip.ru</vt:lpstr>
      <vt:lpstr>Личный кабинет</vt:lpstr>
      <vt:lpstr>Личный кабинет</vt:lpstr>
      <vt:lpstr>Преподаватель загружает материалы и задания</vt:lpstr>
      <vt:lpstr>Преподаватель видит ответы и комментирует</vt:lpstr>
      <vt:lpstr>Как видит учащийся задания и комментарии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Областная дистанционная экономическая школа</dc:title>
  <dc:creator>User</dc:creator>
  <cp:lastModifiedBy>sukhen</cp:lastModifiedBy>
  <cp:revision>10</cp:revision>
  <dcterms:created xsi:type="dcterms:W3CDTF">2015-10-27T21:39:46Z</dcterms:created>
  <dcterms:modified xsi:type="dcterms:W3CDTF">2017-12-13T19:38:51Z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0x010100B6B4ABEC7EE67A45B6A7984AA76DDE9A</vt:lpwstr>
  </property>
</Properties>
</file>