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hyperlink" Target="https://vk.com/video-193892897_456239027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6529" y="244718"/>
            <a:ext cx="8534915" cy="137802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дополнительного образования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Макарьевского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Костромской области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патриотического воспитания, творчества детей и молодежи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3546" y="1891585"/>
            <a:ext cx="8457898" cy="9820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«Послушные пальчики»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baraeva.files.wordpress.com/2020/04/img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2" y="3142446"/>
            <a:ext cx="5756856" cy="33685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753082" y="4572000"/>
            <a:ext cx="4121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педагог дополнительного образования МКУ ДО  «Центр патриотического воспитания, творчества детей и молодежи»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Зудова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Александровна.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еще дает занятие лепкой?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723838"/>
          </a:xfrm>
        </p:spPr>
        <p:txBody>
          <a:bodyPr/>
          <a:lstStyle/>
          <a:p>
            <a:r>
              <a:rPr lang="ru-RU" dirty="0"/>
              <a:t>Насладиться результатом своей работы, быть успешным.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57" y="3329354"/>
            <a:ext cx="18288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4" y="3329354"/>
            <a:ext cx="1828801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95" y="3046352"/>
            <a:ext cx="4224704" cy="31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3043"/>
            <a:ext cx="10364451" cy="1596177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Из опыта дистанционного обучения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7420" y="1521690"/>
            <a:ext cx="5618950" cy="503151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срочном порядке была проведена корректировка программы. </a:t>
            </a:r>
            <a:endParaRPr lang="ru-RU" dirty="0" smtClean="0"/>
          </a:p>
          <a:p>
            <a:r>
              <a:rPr lang="ru-RU" dirty="0"/>
              <a:t>Были подобраны видео уроки с мастер - классом</a:t>
            </a:r>
            <a:r>
              <a:rPr lang="ru-RU" dirty="0" smtClean="0"/>
              <a:t>.</a:t>
            </a:r>
          </a:p>
          <a:p>
            <a:pPr lvl="0" fontAlgn="base"/>
            <a:r>
              <a:rPr lang="ru-RU" dirty="0"/>
              <a:t>Была налажена связь с родителями в соц. сетях. </a:t>
            </a:r>
          </a:p>
          <a:p>
            <a:pPr lvl="0"/>
            <a:r>
              <a:rPr lang="ru-RU" dirty="0"/>
              <a:t>Проведена консультация для родителей по организация рабочего места ребенка при дистанционном обучении и обеспечение безопасности; Уточнили  длительность и структуру занятий;</a:t>
            </a:r>
          </a:p>
          <a:p>
            <a:pPr lvl="0"/>
            <a:r>
              <a:rPr lang="ru-RU" dirty="0"/>
              <a:t>Обсудили как организовать  взаимодействие родитель-ребенок;</a:t>
            </a:r>
          </a:p>
          <a:p>
            <a:pPr lvl="0"/>
            <a:r>
              <a:rPr lang="ru-RU" dirty="0"/>
              <a:t>Выбрали способ обратной связи и мониторинга результатов деятельности детей.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77350" y="1322235"/>
            <a:ext cx="508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Ссылка на видео</a:t>
            </a:r>
            <a:r>
              <a:rPr lang="ru-RU" dirty="0" smtClean="0">
                <a:solidFill>
                  <a:schemeClr val="tx2"/>
                </a:solidFill>
              </a:rPr>
              <a:t>:</a:t>
            </a:r>
            <a:endParaRPr lang="ru-RU" dirty="0">
              <a:solidFill>
                <a:schemeClr val="tx2"/>
              </a:solidFill>
            </a:endParaRPr>
          </a:p>
          <a:p>
            <a:r>
              <a:rPr lang="ru-RU" dirty="0" smtClean="0"/>
              <a:t>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vk.com/video-193892897_456239027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Шмел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6369" y="202809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70990" y="358815"/>
            <a:ext cx="4997628" cy="4102869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рожденья мне дарили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Марки, мяч, автомобили…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подарок лучший самый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Подарили папа с мамой: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игрушки и не марки –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в коробке яркой.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брусочки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Пахнут, как весной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цветочки….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Юркий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36404" y="358815"/>
            <a:ext cx="5589431" cy="6312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заключении хочется сказать, образовательное и воспитательное значение лепки огромно, особенно в плане умственного и эстетического развития ребёнка. Лепка расширяет кругозор, способствует формированию творческого отношения к окружающей жизни. Занятия лепкой воспитывают художественный вкус ребёнка, умение наблюдать, выделять главное, характерное, учат не только смотреть и видеть, но и на создание оригинальных произведений, отражающих творческую индивидуальность, представления детей об окружающем мире. Ведь герои и сюжеты будущих работ находятся рядом с нами, идут по улице, живут в книгах и кинофильмах. Необходимо только помочь ребёнку их отыскать.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avatars.mds.yandex.net/get-pdb/398891/5ff52973-237a-4fbc-b0d4-6a6259a75470/ori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87" y="3820731"/>
            <a:ext cx="3770577" cy="285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8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3346" y="579549"/>
            <a:ext cx="811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39" y="3024553"/>
            <a:ext cx="2690446" cy="3587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9" y="984181"/>
            <a:ext cx="2865611" cy="3820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16" y="3048000"/>
            <a:ext cx="4747846" cy="3560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93" y="579549"/>
            <a:ext cx="2420124" cy="322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20" y="638831"/>
            <a:ext cx="3977179" cy="29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65" y="0"/>
            <a:ext cx="10364451" cy="180304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больше мастерства в детской руке, тем ребенок умнее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3100" dirty="0" smtClean="0"/>
              <a:t>В.А</a:t>
            </a:r>
            <a:r>
              <a:rPr lang="ru-RU" sz="3100" dirty="0"/>
              <a:t>. </a:t>
            </a:r>
            <a:r>
              <a:rPr lang="ru-RU" sz="3100" dirty="0" smtClean="0"/>
              <a:t>Сухомлинский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 descr="https://www.culture.ru/storage/images/2253383b406f09f19a347cf9b3786154/725f1e53933ea340b1f10e0e429b70a9.jpe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6" y="2191796"/>
            <a:ext cx="3800475" cy="356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82" y="2118451"/>
            <a:ext cx="3215196" cy="450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11" y="2118451"/>
            <a:ext cx="3213220" cy="454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занятий по лепке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3944" y="2367092"/>
            <a:ext cx="5756856" cy="139353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руки к лепке.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Пальчиковая гимнастика.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ds03.infourok.ru/uploads/ex/0852/00041379-26dd7ae6/hello_html_m28a497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69" y="2112135"/>
            <a:ext cx="2472744" cy="4205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34097" y="4082603"/>
            <a:ext cx="5666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ПАЛЬЧИКОВУЮ ГИМНАСТИКУ В СЕРЕДИНЕ ЗАНЯТИЯ (для снятия напряжения)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занятий по лепке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5307" y="2214695"/>
            <a:ext cx="5422006" cy="135275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Начинать лепку лучше с плоскостных изделий.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5" y="3423706"/>
            <a:ext cx="3216153" cy="2672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91" y="3505767"/>
            <a:ext cx="2983157" cy="2807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10" y="3944816"/>
            <a:ext cx="2630419" cy="2725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02" y="1948792"/>
            <a:ext cx="2728947" cy="25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занятий по лепке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46975" y="2367092"/>
            <a:ext cx="6259132" cy="1445053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Исходной фигурой для лепки лучше использовать - шар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img.labirint.ru/rcimg/6625ca91b3ee36aa97f6bfe8741452af/1920x1080/comments_pic/1006/01labgi0l1265851240.jpg?126585125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9537"/>
          <a:stretch/>
        </p:blipFill>
        <p:spPr bwMode="auto">
          <a:xfrm>
            <a:off x="7938669" y="1918952"/>
            <a:ext cx="3491534" cy="476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2.wp.com/nektarin.su/wp-content/uploads/2017/05/plastilin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00" y="3812145"/>
            <a:ext cx="6318500" cy="2601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4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занятий по лепке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5087781" cy="372246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лепкой использовать природный материал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различные действия с пластичной массой.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vannadecor.ru/wp-content/uploads/2019/02/post_5c5ea1c12fc9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05" y="2214694"/>
            <a:ext cx="5100033" cy="3992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6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занятий по лепке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1071567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 изготовлении поделок разные способы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лепки: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71977" y="3284113"/>
            <a:ext cx="10196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Конструктивный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лепка предмета из отдельных деталей;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Скульптурный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лепка предмета из цельного куска с применением приемов лепки: вытягивание, вдавливание, сплющивание и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Комбинированный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лепка предмета из целого куска и отдельных деталей, этот способ наиболее чаще используется в работе, он более точно передает характерные движения и позы человека и животного.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я в руки взял,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Мял, давил, крутил,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слеплял…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Серебрякова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8620" y="2395470"/>
            <a:ext cx="6388546" cy="41469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еще дает занятие лепкой?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творчество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воображение. Учит воспроизведению  знакомых образов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придуманных самостоятельно. Учит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сочетать цвета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 развитие координации глаз и рук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имеет Успокаивающее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терапевтическое воздействие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социализации.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7166" y="2537138"/>
            <a:ext cx="449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73" y="3658576"/>
            <a:ext cx="2266950" cy="302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2" y="2071194"/>
            <a:ext cx="1528396" cy="2037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4" y="2128319"/>
            <a:ext cx="2471028" cy="1853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48" y="4281487"/>
            <a:ext cx="2747596" cy="20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428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еще дает занятие лепкой?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336782"/>
            <a:ext cx="10363826" cy="3042035"/>
          </a:xfrm>
        </p:spPr>
        <p:txBody>
          <a:bodyPr/>
          <a:lstStyle/>
          <a:p>
            <a:r>
              <a:rPr lang="ru-RU" dirty="0"/>
              <a:t>Любые занятия лепкой помогают ребенку осваивать пространство, развивают его конструктивные способности, учат находить правильные соотношения частей и целого. </a:t>
            </a:r>
            <a:endParaRPr lang="ru-RU" dirty="0" smtClean="0"/>
          </a:p>
          <a:p>
            <a:r>
              <a:rPr lang="ru-RU" dirty="0"/>
              <a:t>Лепка из глины особенно полезна, потому что внимание ребенка не отвлекается на разные цвета и он сосредоточивается именно на пространственных особенностях работы</a:t>
            </a:r>
            <a:r>
              <a:rPr lang="ru-RU" dirty="0" smtClean="0"/>
              <a:t>.</a:t>
            </a:r>
          </a:p>
          <a:p>
            <a:r>
              <a:rPr lang="ru-RU" dirty="0"/>
              <a:t>Можно изготовить самим игрушку.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7" y="4469420"/>
            <a:ext cx="2391508" cy="1793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17" y="4396150"/>
            <a:ext cx="2667002" cy="2000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6" y="4473816"/>
            <a:ext cx="2532185" cy="1899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1" y="4144106"/>
            <a:ext cx="1833196" cy="24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6B4ABEC7EE67A45B6A7984AA76DDE9A" ma:contentTypeVersion="1" ma:contentTypeDescription="Создание документа." ma:contentTypeScope="" ma:versionID="0183cc50b8c59e1f206282824fd688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D9C5B8-CBCB-4599-8715-D2413214FD4A}"/>
</file>

<file path=customXml/itemProps2.xml><?xml version="1.0" encoding="utf-8"?>
<ds:datastoreItem xmlns:ds="http://schemas.openxmlformats.org/officeDocument/2006/customXml" ds:itemID="{42081233-C473-41EE-A080-702021F3EC03}"/>
</file>

<file path=customXml/itemProps3.xml><?xml version="1.0" encoding="utf-8"?>
<ds:datastoreItem xmlns:ds="http://schemas.openxmlformats.org/officeDocument/2006/customXml" ds:itemID="{640EFE96-DAD9-40B4-8BBF-029E3BC4DD1D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1158</TotalTime>
  <Words>464</Words>
  <Application>Microsoft Office PowerPoint</Application>
  <PresentationFormat>Произвольный</PresentationFormat>
  <Paragraphs>48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Капля</vt:lpstr>
      <vt:lpstr>Муниципальное казенное учреждение дополнительного образования  Макарьевского муниципального района Костромской области  «Центр патриотического воспитания, творчества детей и молодежи»</vt:lpstr>
      <vt:lpstr>  «Чем больше мастерства в детской руке, тем ребенок умнее».                                                              В.А. Сухомлинский </vt:lpstr>
      <vt:lpstr>Методические рекомендации по организации занятий по лепке</vt:lpstr>
      <vt:lpstr>Методические рекомендации по организации занятий по лепке</vt:lpstr>
      <vt:lpstr>Методические рекомендации по организации занятий по лепке</vt:lpstr>
      <vt:lpstr>Методические рекомендации по организации занятий по лепке</vt:lpstr>
      <vt:lpstr>Методические рекомендации по организации занятий по лепке</vt:lpstr>
      <vt:lpstr>Пластилин я в руки взял, Мял, давил, крутил, слеплял…                                                                                                      Е. Серебрякова</vt:lpstr>
      <vt:lpstr>Что еще дает занятие лепкой? </vt:lpstr>
      <vt:lpstr>Что еще дает занятие лепкой?</vt:lpstr>
      <vt:lpstr>Из опыта дистанционного обучения</vt:lpstr>
      <vt:lpstr>В день рожденья мне дарили Марки, мяч, автомобили… Но подарок лучший самый Подарили папа с мамой:  Не игрушки и не марки – Пластилин в коробке яркой. Разноцветные брусочки Пахнут, как весной цветочки….                                                Ю. Юркий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учреждение дополнительного образования  Макарьевского муниципального района Костромской области  «Центр патриотического воспитания, творчества детей и молодежи»</dc:title>
  <dc:creator>Татьяна</dc:creator>
  <cp:lastModifiedBy>Людмила</cp:lastModifiedBy>
  <cp:revision>25</cp:revision>
  <dcterms:created xsi:type="dcterms:W3CDTF">2020-07-23T17:13:29Z</dcterms:created>
  <dcterms:modified xsi:type="dcterms:W3CDTF">2020-08-09T16:40:33Z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0x010100B6B4ABEC7EE67A45B6A7984AA76DDE9A</vt:lpwstr>
  </property>
</Properties>
</file>