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8.xml" ContentType="application/vnd.openxmlformats-officedocument.drawingml.diagramLayout+xml"/>
  <Override PartName="/ppt/diagrams/layout10.xml" ContentType="application/vnd.openxmlformats-officedocument.drawingml.diagramLayout+xml"/>
  <Override PartName="/ppt/diagrams/quickStyle10.xml" ContentType="application/vnd.openxmlformats-officedocument.drawingml.diagramStyle+xml"/>
  <Override PartName="/ppt/diagrams/layout7.xml" ContentType="application/vnd.openxmlformats-officedocument.drawingml.diagramLayout+xml"/>
  <Override PartName="/ppt/diagrams/colors10.xml" ContentType="application/vnd.openxmlformats-officedocument.drawingml.diagramColors+xml"/>
  <Override PartName="/ppt/diagrams/drawing10.xml" ContentType="application/vnd.ms-office.drawingml.diagramDrawing+xml"/>
  <Override PartName="/ppt/diagrams/quickStyle8.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colors8.xml" ContentType="application/vnd.openxmlformats-officedocument.drawingml.diagramColors+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drawing8.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layout9.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7.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1"/>
  </p:notesMasterIdLst>
  <p:sldIdLst>
    <p:sldId id="342" r:id="rId2"/>
    <p:sldId id="271" r:id="rId3"/>
    <p:sldId id="270" r:id="rId4"/>
    <p:sldId id="280" r:id="rId5"/>
    <p:sldId id="277" r:id="rId6"/>
    <p:sldId id="281" r:id="rId7"/>
    <p:sldId id="295" r:id="rId8"/>
    <p:sldId id="370" r:id="rId9"/>
    <p:sldId id="369" r:id="rId10"/>
    <p:sldId id="371" r:id="rId11"/>
    <p:sldId id="372" r:id="rId12"/>
    <p:sldId id="374" r:id="rId13"/>
    <p:sldId id="375" r:id="rId14"/>
    <p:sldId id="376" r:id="rId15"/>
    <p:sldId id="382" r:id="rId16"/>
    <p:sldId id="377" r:id="rId17"/>
    <p:sldId id="378" r:id="rId18"/>
    <p:sldId id="379" r:id="rId19"/>
    <p:sldId id="380" r:id="rId20"/>
    <p:sldId id="381" r:id="rId21"/>
    <p:sldId id="373"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367" r:id="rId40"/>
  </p:sldIdLst>
  <p:sldSz cx="9144000" cy="6858000" type="screen4x3"/>
  <p:notesSz cx="6858000" cy="9144000"/>
  <p:custDataLst>
    <p:tags r:id="rId4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449" autoAdjust="0"/>
  </p:normalViewPr>
  <p:slideViewPr>
    <p:cSldViewPr snapToGrid="0">
      <p:cViewPr varScale="1">
        <p:scale>
          <a:sx n="78" d="100"/>
          <a:sy n="78" d="100"/>
        </p:scale>
        <p:origin x="157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3" Type="http://schemas.openxmlformats.org/officeDocument/2006/relationships/hyperlink" Target="https://ioe.hse.ru/21skills/ks" TargetMode="External"/><Relationship Id="rId2" Type="http://schemas.openxmlformats.org/officeDocument/2006/relationships/hyperlink" Target="https://www.youtube.com/watch?time_continue=74&amp;v=Z-pwAFihqt8" TargetMode="External"/><Relationship Id="rId1" Type="http://schemas.openxmlformats.org/officeDocument/2006/relationships/hyperlink" Target="http://&#1094;&#1080;&#1092;&#1088;&#1086;&#1074;&#1072;&#1103;&#1075;&#1088;&#1072;&#1084;&#1086;&#1090;&#1085;&#1086;&#1089;&#1090;&#1100;.&#1088;&#1092;/" TargetMode="External"/><Relationship Id="rId5" Type="http://schemas.openxmlformats.org/officeDocument/2006/relationships/hyperlink" Target="http://&#1089;&#1077;&#1090;&#1077;&#1074;&#1080;&#1095;&#1086;&#1082;.&#1088;&#1092;/index.php/chto-takoe-tsifrovaya-gramotnost" TargetMode="External"/><Relationship Id="rId4" Type="http://schemas.openxmlformats.org/officeDocument/2006/relationships/hyperlink" Target="http://new.groteck.ru/images/catalog/75241/5874248733bfcd1d2e5440cef6b694f4.pdf" TargetMode="External"/></Relationships>
</file>

<file path=ppt/diagrams/_rels/data9.xml.rels><?xml version="1.0" encoding="UTF-8" standalone="yes"?>
<Relationships xmlns="http://schemas.openxmlformats.org/package/2006/relationships"><Relationship Id="rId8" Type="http://schemas.openxmlformats.org/officeDocument/2006/relationships/hyperlink" Target="http://www.nigma.ru/" TargetMode="External"/><Relationship Id="rId13" Type="http://schemas.openxmlformats.org/officeDocument/2006/relationships/hyperlink" Target="https://help.yahoo.com/kb/account" TargetMode="External"/><Relationship Id="rId3" Type="http://schemas.openxmlformats.org/officeDocument/2006/relationships/hyperlink" Target="https://www.google.ru/" TargetMode="External"/><Relationship Id="rId7" Type="http://schemas.openxmlformats.org/officeDocument/2006/relationships/hyperlink" Target="http://www.aport.ru/" TargetMode="External"/><Relationship Id="rId12" Type="http://schemas.openxmlformats.org/officeDocument/2006/relationships/hyperlink" Target="http://www.bing.com/" TargetMode="External"/><Relationship Id="rId2" Type="http://schemas.openxmlformats.org/officeDocument/2006/relationships/hyperlink" Target="https://www.rambler.ru/" TargetMode="External"/><Relationship Id="rId1" Type="http://schemas.openxmlformats.org/officeDocument/2006/relationships/hyperlink" Target="https://www.yandex.ru/" TargetMode="External"/><Relationship Id="rId6" Type="http://schemas.openxmlformats.org/officeDocument/2006/relationships/hyperlink" Target="https://top100.rambler.ru/" TargetMode="External"/><Relationship Id="rId11" Type="http://schemas.openxmlformats.org/officeDocument/2006/relationships/hyperlink" Target="https://www.yahoo.com/" TargetMode="External"/><Relationship Id="rId5" Type="http://schemas.openxmlformats.org/officeDocument/2006/relationships/hyperlink" Target="https://yandex.ru/yaca/" TargetMode="External"/><Relationship Id="rId10" Type="http://schemas.openxmlformats.org/officeDocument/2006/relationships/hyperlink" Target="https://www.hotbot.com/" TargetMode="External"/><Relationship Id="rId4" Type="http://schemas.openxmlformats.org/officeDocument/2006/relationships/hyperlink" Target="https://search.yahoo.com/?fr=altavista/" TargetMode="External"/><Relationship Id="rId9" Type="http://schemas.openxmlformats.org/officeDocument/2006/relationships/hyperlink" Target="http://www.metabot.ru/" TargetMode="External"/></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hyperlink" Target="https://ioe.hse.ru/21skills/ks" TargetMode="External"/><Relationship Id="rId2" Type="http://schemas.openxmlformats.org/officeDocument/2006/relationships/hyperlink" Target="https://www.youtube.com/watch?time_continue=74&amp;v=Z-pwAFihqt8" TargetMode="External"/><Relationship Id="rId1" Type="http://schemas.openxmlformats.org/officeDocument/2006/relationships/hyperlink" Target="http://&#1094;&#1080;&#1092;&#1088;&#1086;&#1074;&#1072;&#1103;&#1075;&#1088;&#1072;&#1084;&#1086;&#1090;&#1085;&#1086;&#1089;&#1090;&#1100;.&#1088;&#1092;/" TargetMode="External"/><Relationship Id="rId5" Type="http://schemas.openxmlformats.org/officeDocument/2006/relationships/hyperlink" Target="http://&#1089;&#1077;&#1090;&#1077;&#1074;&#1080;&#1095;&#1086;&#1082;.&#1088;&#1092;/index.php/chto-takoe-tsifrovaya-gramotnost" TargetMode="External"/><Relationship Id="rId4" Type="http://schemas.openxmlformats.org/officeDocument/2006/relationships/hyperlink" Target="http://new.groteck.ru/images/catalog/75241/5874248733bfcd1d2e5440cef6b694f4.pdf" TargetMode="External"/></Relationships>
</file>

<file path=ppt/diagrams/_rels/drawing9.xml.rels><?xml version="1.0" encoding="UTF-8" standalone="yes"?>
<Relationships xmlns="http://schemas.openxmlformats.org/package/2006/relationships"><Relationship Id="rId8" Type="http://schemas.openxmlformats.org/officeDocument/2006/relationships/hyperlink" Target="https://www.hotbot.com/" TargetMode="External"/><Relationship Id="rId13" Type="http://schemas.openxmlformats.org/officeDocument/2006/relationships/hyperlink" Target="https://help.yahoo.com/kb/account" TargetMode="External"/><Relationship Id="rId3" Type="http://schemas.openxmlformats.org/officeDocument/2006/relationships/hyperlink" Target="http://www.aport.ru/" TargetMode="External"/><Relationship Id="rId7" Type="http://schemas.openxmlformats.org/officeDocument/2006/relationships/hyperlink" Target="https://search.yahoo.com/?fr=altavista/" TargetMode="External"/><Relationship Id="rId12" Type="http://schemas.openxmlformats.org/officeDocument/2006/relationships/hyperlink" Target="https://top100.rambler.ru/" TargetMode="External"/><Relationship Id="rId2" Type="http://schemas.openxmlformats.org/officeDocument/2006/relationships/hyperlink" Target="https://www.rambler.ru/" TargetMode="External"/><Relationship Id="rId1" Type="http://schemas.openxmlformats.org/officeDocument/2006/relationships/hyperlink" Target="https://www.yandex.ru/" TargetMode="External"/><Relationship Id="rId6" Type="http://schemas.openxmlformats.org/officeDocument/2006/relationships/hyperlink" Target="https://www.google.ru/" TargetMode="External"/><Relationship Id="rId11" Type="http://schemas.openxmlformats.org/officeDocument/2006/relationships/hyperlink" Target="https://yandex.ru/yaca/" TargetMode="External"/><Relationship Id="rId5" Type="http://schemas.openxmlformats.org/officeDocument/2006/relationships/hyperlink" Target="http://www.metabot.ru/" TargetMode="External"/><Relationship Id="rId10" Type="http://schemas.openxmlformats.org/officeDocument/2006/relationships/hyperlink" Target="http://www.bing.com/" TargetMode="External"/><Relationship Id="rId4" Type="http://schemas.openxmlformats.org/officeDocument/2006/relationships/hyperlink" Target="http://www.nigma.ru/" TargetMode="External"/><Relationship Id="rId9" Type="http://schemas.openxmlformats.org/officeDocument/2006/relationships/hyperlink" Target="https://www.yahoo.com/"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17E56-AAF0-4163-B05C-2823CAFCB43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ru-RU"/>
        </a:p>
      </dgm:t>
    </dgm:pt>
    <dgm:pt modelId="{1A3A6A92-5E41-4B18-AFB4-07628CB61C3C}">
      <dgm:prSet phldrT="[Текст]" custT="1"/>
      <dgm:spPr/>
      <dgm:t>
        <a:bodyPr/>
        <a:lstStyle/>
        <a:p>
          <a:r>
            <a:rPr lang="ru-RU" sz="1600"/>
            <a:t>Информационная насыщенность всех сфер деятельности</a:t>
          </a:r>
          <a:endParaRPr lang="ru-RU" sz="1600" dirty="0"/>
        </a:p>
      </dgm:t>
    </dgm:pt>
    <dgm:pt modelId="{38A3FF92-E5AA-4097-8DA1-57F706B80289}" type="parTrans" cxnId="{5B0F8995-B8DD-4FA5-9297-3F7BA229FCB2}">
      <dgm:prSet/>
      <dgm:spPr/>
      <dgm:t>
        <a:bodyPr/>
        <a:lstStyle/>
        <a:p>
          <a:endParaRPr lang="ru-RU" sz="1600">
            <a:solidFill>
              <a:schemeClr val="tx1"/>
            </a:solidFill>
          </a:endParaRPr>
        </a:p>
      </dgm:t>
    </dgm:pt>
    <dgm:pt modelId="{EC8F9D14-CC86-4951-AC48-8B81684F38F8}" type="sibTrans" cxnId="{5B0F8995-B8DD-4FA5-9297-3F7BA229FCB2}">
      <dgm:prSet/>
      <dgm:spPr/>
      <dgm:t>
        <a:bodyPr/>
        <a:lstStyle/>
        <a:p>
          <a:endParaRPr lang="ru-RU" sz="1600">
            <a:solidFill>
              <a:schemeClr val="tx1"/>
            </a:solidFill>
          </a:endParaRPr>
        </a:p>
      </dgm:t>
    </dgm:pt>
    <dgm:pt modelId="{33011FDD-347C-4BB0-9F57-2A3308A6A23A}">
      <dgm:prSet phldrT="[Текст]" custT="1"/>
      <dgm:spPr/>
      <dgm:t>
        <a:bodyPr/>
        <a:lstStyle/>
        <a:p>
          <a:r>
            <a:rPr lang="ru-RU" sz="1600"/>
            <a:t>Лидирующее положение информационной индустрии</a:t>
          </a:r>
          <a:endParaRPr lang="ru-RU" sz="1600" dirty="0"/>
        </a:p>
      </dgm:t>
    </dgm:pt>
    <dgm:pt modelId="{FC0F15E9-3612-4740-A6A8-4CBB06C2E870}" type="parTrans" cxnId="{77613F5B-456A-42C3-84C9-3AF506BAABF2}">
      <dgm:prSet/>
      <dgm:spPr/>
      <dgm:t>
        <a:bodyPr/>
        <a:lstStyle/>
        <a:p>
          <a:endParaRPr lang="ru-RU" sz="1600">
            <a:solidFill>
              <a:schemeClr val="tx1"/>
            </a:solidFill>
          </a:endParaRPr>
        </a:p>
      </dgm:t>
    </dgm:pt>
    <dgm:pt modelId="{89610B16-7975-4984-87C5-E54E4058E8C3}" type="sibTrans" cxnId="{77613F5B-456A-42C3-84C9-3AF506BAABF2}">
      <dgm:prSet/>
      <dgm:spPr/>
      <dgm:t>
        <a:bodyPr/>
        <a:lstStyle/>
        <a:p>
          <a:endParaRPr lang="ru-RU" sz="1600">
            <a:solidFill>
              <a:schemeClr val="tx1"/>
            </a:solidFill>
          </a:endParaRPr>
        </a:p>
      </dgm:t>
    </dgm:pt>
    <dgm:pt modelId="{657B242A-AEE1-4DE9-885E-9F401C7E83D3}">
      <dgm:prSet phldrT="[Текст]" custT="1"/>
      <dgm:spPr/>
      <dgm:t>
        <a:bodyPr/>
        <a:lstStyle/>
        <a:p>
          <a:r>
            <a:rPr lang="ru-RU" sz="1600"/>
            <a:t>Широкое внедрение ИКТ во все сферы жизни</a:t>
          </a:r>
          <a:endParaRPr lang="ru-RU" sz="1600" dirty="0"/>
        </a:p>
      </dgm:t>
    </dgm:pt>
    <dgm:pt modelId="{6040FA21-7596-4E78-B652-A8DADAADAB9B}" type="parTrans" cxnId="{B1944905-7A04-49C6-A0FF-369E9825E0E7}">
      <dgm:prSet/>
      <dgm:spPr/>
      <dgm:t>
        <a:bodyPr/>
        <a:lstStyle/>
        <a:p>
          <a:endParaRPr lang="ru-RU" sz="1600">
            <a:solidFill>
              <a:schemeClr val="tx1"/>
            </a:solidFill>
          </a:endParaRPr>
        </a:p>
      </dgm:t>
    </dgm:pt>
    <dgm:pt modelId="{7F0DCD70-B6B3-4F81-BE75-573FA7EE4B84}" type="sibTrans" cxnId="{B1944905-7A04-49C6-A0FF-369E9825E0E7}">
      <dgm:prSet/>
      <dgm:spPr/>
      <dgm:t>
        <a:bodyPr/>
        <a:lstStyle/>
        <a:p>
          <a:endParaRPr lang="ru-RU" sz="1600">
            <a:solidFill>
              <a:schemeClr val="tx1"/>
            </a:solidFill>
          </a:endParaRPr>
        </a:p>
      </dgm:t>
    </dgm:pt>
    <dgm:pt modelId="{35BA6D92-FE07-41CB-9893-E850A00A9AFB}">
      <dgm:prSet phldrT="[Текст]" custT="1"/>
      <dgm:spPr/>
      <dgm:t>
        <a:bodyPr/>
        <a:lstStyle/>
        <a:p>
          <a:r>
            <a:rPr lang="ru-RU" sz="1600"/>
            <a:t>Сетевой принцип функционирования и распространения</a:t>
          </a:r>
          <a:endParaRPr lang="ru-RU" sz="1600" dirty="0"/>
        </a:p>
      </dgm:t>
    </dgm:pt>
    <dgm:pt modelId="{2CF7DA27-50A8-4A7E-A2F1-8B01E2B2AE6A}" type="parTrans" cxnId="{2F96FFC5-1119-464F-AD54-8092EE2C2BEF}">
      <dgm:prSet/>
      <dgm:spPr/>
      <dgm:t>
        <a:bodyPr/>
        <a:lstStyle/>
        <a:p>
          <a:endParaRPr lang="ru-RU" sz="1600">
            <a:solidFill>
              <a:schemeClr val="tx1"/>
            </a:solidFill>
          </a:endParaRPr>
        </a:p>
      </dgm:t>
    </dgm:pt>
    <dgm:pt modelId="{C8DF8C2A-E89D-4098-BC2D-5DDBA136FD38}" type="sibTrans" cxnId="{2F96FFC5-1119-464F-AD54-8092EE2C2BEF}">
      <dgm:prSet/>
      <dgm:spPr/>
      <dgm:t>
        <a:bodyPr/>
        <a:lstStyle/>
        <a:p>
          <a:endParaRPr lang="ru-RU" sz="1600">
            <a:solidFill>
              <a:schemeClr val="tx1"/>
            </a:solidFill>
          </a:endParaRPr>
        </a:p>
      </dgm:t>
    </dgm:pt>
    <dgm:pt modelId="{2EE6F07A-91DF-4827-8AF5-C8943D1E2EDE}" type="pres">
      <dgm:prSet presAssocID="{A5217E56-AAF0-4163-B05C-2823CAFCB432}" presName="linear" presStyleCnt="0">
        <dgm:presLayoutVars>
          <dgm:dir/>
          <dgm:animLvl val="lvl"/>
          <dgm:resizeHandles val="exact"/>
        </dgm:presLayoutVars>
      </dgm:prSet>
      <dgm:spPr/>
    </dgm:pt>
    <dgm:pt modelId="{9B6FC49B-92CE-4ECD-83A5-64208B31D661}" type="pres">
      <dgm:prSet presAssocID="{1A3A6A92-5E41-4B18-AFB4-07628CB61C3C}" presName="parentLin" presStyleCnt="0"/>
      <dgm:spPr/>
    </dgm:pt>
    <dgm:pt modelId="{03694B63-6D75-42F6-BC44-77F9AD36CED2}" type="pres">
      <dgm:prSet presAssocID="{1A3A6A92-5E41-4B18-AFB4-07628CB61C3C}" presName="parentLeftMargin" presStyleLbl="node1" presStyleIdx="0" presStyleCnt="4"/>
      <dgm:spPr/>
    </dgm:pt>
    <dgm:pt modelId="{C28C16D6-D5D1-4E4E-AFFD-89E34C4EF641}" type="pres">
      <dgm:prSet presAssocID="{1A3A6A92-5E41-4B18-AFB4-07628CB61C3C}" presName="parentText" presStyleLbl="node1" presStyleIdx="0" presStyleCnt="4">
        <dgm:presLayoutVars>
          <dgm:chMax val="0"/>
          <dgm:bulletEnabled val="1"/>
        </dgm:presLayoutVars>
      </dgm:prSet>
      <dgm:spPr/>
    </dgm:pt>
    <dgm:pt modelId="{4332129A-A6D6-4879-872B-8D2396951A6D}" type="pres">
      <dgm:prSet presAssocID="{1A3A6A92-5E41-4B18-AFB4-07628CB61C3C}" presName="negativeSpace" presStyleCnt="0"/>
      <dgm:spPr/>
    </dgm:pt>
    <dgm:pt modelId="{8C653437-C3E2-44F5-8900-263BE8C4E2E9}" type="pres">
      <dgm:prSet presAssocID="{1A3A6A92-5E41-4B18-AFB4-07628CB61C3C}" presName="childText" presStyleLbl="conFgAcc1" presStyleIdx="0" presStyleCnt="4">
        <dgm:presLayoutVars>
          <dgm:bulletEnabled val="1"/>
        </dgm:presLayoutVars>
      </dgm:prSet>
      <dgm:spPr/>
    </dgm:pt>
    <dgm:pt modelId="{43919A3B-294B-496D-B02C-FEDCF01ABF8B}" type="pres">
      <dgm:prSet presAssocID="{EC8F9D14-CC86-4951-AC48-8B81684F38F8}" presName="spaceBetweenRectangles" presStyleCnt="0"/>
      <dgm:spPr/>
    </dgm:pt>
    <dgm:pt modelId="{634EDBEC-E70E-4AE0-BD2B-93C605642D26}" type="pres">
      <dgm:prSet presAssocID="{33011FDD-347C-4BB0-9F57-2A3308A6A23A}" presName="parentLin" presStyleCnt="0"/>
      <dgm:spPr/>
    </dgm:pt>
    <dgm:pt modelId="{076A02FE-B2BB-4113-A938-116E003355B5}" type="pres">
      <dgm:prSet presAssocID="{33011FDD-347C-4BB0-9F57-2A3308A6A23A}" presName="parentLeftMargin" presStyleLbl="node1" presStyleIdx="0" presStyleCnt="4"/>
      <dgm:spPr/>
    </dgm:pt>
    <dgm:pt modelId="{9D73BAEB-8A21-4732-A46E-89DC665B19D2}" type="pres">
      <dgm:prSet presAssocID="{33011FDD-347C-4BB0-9F57-2A3308A6A23A}" presName="parentText" presStyleLbl="node1" presStyleIdx="1" presStyleCnt="4">
        <dgm:presLayoutVars>
          <dgm:chMax val="0"/>
          <dgm:bulletEnabled val="1"/>
        </dgm:presLayoutVars>
      </dgm:prSet>
      <dgm:spPr/>
    </dgm:pt>
    <dgm:pt modelId="{ECBE3A80-C41F-487B-B675-A37CCB664145}" type="pres">
      <dgm:prSet presAssocID="{33011FDD-347C-4BB0-9F57-2A3308A6A23A}" presName="negativeSpace" presStyleCnt="0"/>
      <dgm:spPr/>
    </dgm:pt>
    <dgm:pt modelId="{9B0EAA59-CA4C-4DC6-8D07-446C2ECD1D5C}" type="pres">
      <dgm:prSet presAssocID="{33011FDD-347C-4BB0-9F57-2A3308A6A23A}" presName="childText" presStyleLbl="conFgAcc1" presStyleIdx="1" presStyleCnt="4">
        <dgm:presLayoutVars>
          <dgm:bulletEnabled val="1"/>
        </dgm:presLayoutVars>
      </dgm:prSet>
      <dgm:spPr/>
    </dgm:pt>
    <dgm:pt modelId="{747ED4E2-7FA2-4A0D-9307-1BACD427A078}" type="pres">
      <dgm:prSet presAssocID="{89610B16-7975-4984-87C5-E54E4058E8C3}" presName="spaceBetweenRectangles" presStyleCnt="0"/>
      <dgm:spPr/>
    </dgm:pt>
    <dgm:pt modelId="{70F60C7D-314E-4C02-AE86-199A7C3C9A47}" type="pres">
      <dgm:prSet presAssocID="{657B242A-AEE1-4DE9-885E-9F401C7E83D3}" presName="parentLin" presStyleCnt="0"/>
      <dgm:spPr/>
    </dgm:pt>
    <dgm:pt modelId="{236746FE-EC63-4798-B39E-241F48DF0290}" type="pres">
      <dgm:prSet presAssocID="{657B242A-AEE1-4DE9-885E-9F401C7E83D3}" presName="parentLeftMargin" presStyleLbl="node1" presStyleIdx="1" presStyleCnt="4"/>
      <dgm:spPr/>
    </dgm:pt>
    <dgm:pt modelId="{1DB69644-7FB8-4243-80BD-AC2EB3F89457}" type="pres">
      <dgm:prSet presAssocID="{657B242A-AEE1-4DE9-885E-9F401C7E83D3}" presName="parentText" presStyleLbl="node1" presStyleIdx="2" presStyleCnt="4">
        <dgm:presLayoutVars>
          <dgm:chMax val="0"/>
          <dgm:bulletEnabled val="1"/>
        </dgm:presLayoutVars>
      </dgm:prSet>
      <dgm:spPr/>
    </dgm:pt>
    <dgm:pt modelId="{F764B68F-0129-47B7-B72E-106C48F28908}" type="pres">
      <dgm:prSet presAssocID="{657B242A-AEE1-4DE9-885E-9F401C7E83D3}" presName="negativeSpace" presStyleCnt="0"/>
      <dgm:spPr/>
    </dgm:pt>
    <dgm:pt modelId="{D95A74C9-F33C-4FF2-9D7E-2165B762B0A4}" type="pres">
      <dgm:prSet presAssocID="{657B242A-AEE1-4DE9-885E-9F401C7E83D3}" presName="childText" presStyleLbl="conFgAcc1" presStyleIdx="2" presStyleCnt="4">
        <dgm:presLayoutVars>
          <dgm:bulletEnabled val="1"/>
        </dgm:presLayoutVars>
      </dgm:prSet>
      <dgm:spPr/>
    </dgm:pt>
    <dgm:pt modelId="{8959075C-B9B4-423E-8997-CC2B9122A15A}" type="pres">
      <dgm:prSet presAssocID="{7F0DCD70-B6B3-4F81-BE75-573FA7EE4B84}" presName="spaceBetweenRectangles" presStyleCnt="0"/>
      <dgm:spPr/>
    </dgm:pt>
    <dgm:pt modelId="{F04C561F-3B74-4FDE-B9CD-35884A175D58}" type="pres">
      <dgm:prSet presAssocID="{35BA6D92-FE07-41CB-9893-E850A00A9AFB}" presName="parentLin" presStyleCnt="0"/>
      <dgm:spPr/>
    </dgm:pt>
    <dgm:pt modelId="{487055DE-975B-43A7-9030-038CABC2B1F9}" type="pres">
      <dgm:prSet presAssocID="{35BA6D92-FE07-41CB-9893-E850A00A9AFB}" presName="parentLeftMargin" presStyleLbl="node1" presStyleIdx="2" presStyleCnt="4"/>
      <dgm:spPr/>
    </dgm:pt>
    <dgm:pt modelId="{57DCD954-ABC1-4806-A923-6888796F4C4D}" type="pres">
      <dgm:prSet presAssocID="{35BA6D92-FE07-41CB-9893-E850A00A9AFB}" presName="parentText" presStyleLbl="node1" presStyleIdx="3" presStyleCnt="4">
        <dgm:presLayoutVars>
          <dgm:chMax val="0"/>
          <dgm:bulletEnabled val="1"/>
        </dgm:presLayoutVars>
      </dgm:prSet>
      <dgm:spPr/>
    </dgm:pt>
    <dgm:pt modelId="{0B276201-B91B-4615-A4FF-42A6BA6A5607}" type="pres">
      <dgm:prSet presAssocID="{35BA6D92-FE07-41CB-9893-E850A00A9AFB}" presName="negativeSpace" presStyleCnt="0"/>
      <dgm:spPr/>
    </dgm:pt>
    <dgm:pt modelId="{703B95F4-AE88-4502-BAD4-FF7DF8CDC49B}" type="pres">
      <dgm:prSet presAssocID="{35BA6D92-FE07-41CB-9893-E850A00A9AFB}" presName="childText" presStyleLbl="conFgAcc1" presStyleIdx="3" presStyleCnt="4">
        <dgm:presLayoutVars>
          <dgm:bulletEnabled val="1"/>
        </dgm:presLayoutVars>
      </dgm:prSet>
      <dgm:spPr/>
    </dgm:pt>
  </dgm:ptLst>
  <dgm:cxnLst>
    <dgm:cxn modelId="{B1944905-7A04-49C6-A0FF-369E9825E0E7}" srcId="{A5217E56-AAF0-4163-B05C-2823CAFCB432}" destId="{657B242A-AEE1-4DE9-885E-9F401C7E83D3}" srcOrd="2" destOrd="0" parTransId="{6040FA21-7596-4E78-B652-A8DADAADAB9B}" sibTransId="{7F0DCD70-B6B3-4F81-BE75-573FA7EE4B84}"/>
    <dgm:cxn modelId="{4BAF4717-4388-47E7-ADBE-DBB664BC3C54}" type="presOf" srcId="{657B242A-AEE1-4DE9-885E-9F401C7E83D3}" destId="{1DB69644-7FB8-4243-80BD-AC2EB3F89457}" srcOrd="1" destOrd="0" presId="urn:microsoft.com/office/officeart/2005/8/layout/list1"/>
    <dgm:cxn modelId="{77613F5B-456A-42C3-84C9-3AF506BAABF2}" srcId="{A5217E56-AAF0-4163-B05C-2823CAFCB432}" destId="{33011FDD-347C-4BB0-9F57-2A3308A6A23A}" srcOrd="1" destOrd="0" parTransId="{FC0F15E9-3612-4740-A6A8-4CBB06C2E870}" sibTransId="{89610B16-7975-4984-87C5-E54E4058E8C3}"/>
    <dgm:cxn modelId="{6B8D3E63-ECB8-4278-9E26-B0287FB9B641}" type="presOf" srcId="{35BA6D92-FE07-41CB-9893-E850A00A9AFB}" destId="{487055DE-975B-43A7-9030-038CABC2B1F9}" srcOrd="0" destOrd="0" presId="urn:microsoft.com/office/officeart/2005/8/layout/list1"/>
    <dgm:cxn modelId="{546CE24A-E5BB-465E-9C54-851B7D537555}" type="presOf" srcId="{35BA6D92-FE07-41CB-9893-E850A00A9AFB}" destId="{57DCD954-ABC1-4806-A923-6888796F4C4D}" srcOrd="1" destOrd="0" presId="urn:microsoft.com/office/officeart/2005/8/layout/list1"/>
    <dgm:cxn modelId="{9A430380-9968-4E10-BEAE-48045C7EAEA1}" type="presOf" srcId="{1A3A6A92-5E41-4B18-AFB4-07628CB61C3C}" destId="{C28C16D6-D5D1-4E4E-AFFD-89E34C4EF641}" srcOrd="1" destOrd="0" presId="urn:microsoft.com/office/officeart/2005/8/layout/list1"/>
    <dgm:cxn modelId="{5B0F8995-B8DD-4FA5-9297-3F7BA229FCB2}" srcId="{A5217E56-AAF0-4163-B05C-2823CAFCB432}" destId="{1A3A6A92-5E41-4B18-AFB4-07628CB61C3C}" srcOrd="0" destOrd="0" parTransId="{38A3FF92-E5AA-4097-8DA1-57F706B80289}" sibTransId="{EC8F9D14-CC86-4951-AC48-8B81684F38F8}"/>
    <dgm:cxn modelId="{1A143F96-C6EC-45A1-A8C9-20B7EB49E69B}" type="presOf" srcId="{A5217E56-AAF0-4163-B05C-2823CAFCB432}" destId="{2EE6F07A-91DF-4827-8AF5-C8943D1E2EDE}" srcOrd="0" destOrd="0" presId="urn:microsoft.com/office/officeart/2005/8/layout/list1"/>
    <dgm:cxn modelId="{D87D3FBA-8CEF-4938-A6AD-131702F82481}" type="presOf" srcId="{33011FDD-347C-4BB0-9F57-2A3308A6A23A}" destId="{076A02FE-B2BB-4113-A938-116E003355B5}" srcOrd="0" destOrd="0" presId="urn:microsoft.com/office/officeart/2005/8/layout/list1"/>
    <dgm:cxn modelId="{CB5959BE-637A-4468-AA91-A6B30EE34196}" type="presOf" srcId="{1A3A6A92-5E41-4B18-AFB4-07628CB61C3C}" destId="{03694B63-6D75-42F6-BC44-77F9AD36CED2}" srcOrd="0" destOrd="0" presId="urn:microsoft.com/office/officeart/2005/8/layout/list1"/>
    <dgm:cxn modelId="{2F96FFC5-1119-464F-AD54-8092EE2C2BEF}" srcId="{A5217E56-AAF0-4163-B05C-2823CAFCB432}" destId="{35BA6D92-FE07-41CB-9893-E850A00A9AFB}" srcOrd="3" destOrd="0" parTransId="{2CF7DA27-50A8-4A7E-A2F1-8B01E2B2AE6A}" sibTransId="{C8DF8C2A-E89D-4098-BC2D-5DDBA136FD38}"/>
    <dgm:cxn modelId="{10AE81D4-439A-4240-A3E7-4B854B6C5890}" type="presOf" srcId="{33011FDD-347C-4BB0-9F57-2A3308A6A23A}" destId="{9D73BAEB-8A21-4732-A46E-89DC665B19D2}" srcOrd="1" destOrd="0" presId="urn:microsoft.com/office/officeart/2005/8/layout/list1"/>
    <dgm:cxn modelId="{1A2C31D6-CFCA-4AC1-A7E5-A216F9E90F92}" type="presOf" srcId="{657B242A-AEE1-4DE9-885E-9F401C7E83D3}" destId="{236746FE-EC63-4798-B39E-241F48DF0290}" srcOrd="0" destOrd="0" presId="urn:microsoft.com/office/officeart/2005/8/layout/list1"/>
    <dgm:cxn modelId="{3BD375D7-A4D4-4255-AB7D-EF723AF8B998}" type="presParOf" srcId="{2EE6F07A-91DF-4827-8AF5-C8943D1E2EDE}" destId="{9B6FC49B-92CE-4ECD-83A5-64208B31D661}" srcOrd="0" destOrd="0" presId="urn:microsoft.com/office/officeart/2005/8/layout/list1"/>
    <dgm:cxn modelId="{8D567519-CE4C-46AA-B604-1E136B9E0DB8}" type="presParOf" srcId="{9B6FC49B-92CE-4ECD-83A5-64208B31D661}" destId="{03694B63-6D75-42F6-BC44-77F9AD36CED2}" srcOrd="0" destOrd="0" presId="urn:microsoft.com/office/officeart/2005/8/layout/list1"/>
    <dgm:cxn modelId="{2FAC9CEB-C9A6-4DA3-85C3-92B874611764}" type="presParOf" srcId="{9B6FC49B-92CE-4ECD-83A5-64208B31D661}" destId="{C28C16D6-D5D1-4E4E-AFFD-89E34C4EF641}" srcOrd="1" destOrd="0" presId="urn:microsoft.com/office/officeart/2005/8/layout/list1"/>
    <dgm:cxn modelId="{9ABCF7D5-1837-456F-A101-E5FE9C389738}" type="presParOf" srcId="{2EE6F07A-91DF-4827-8AF5-C8943D1E2EDE}" destId="{4332129A-A6D6-4879-872B-8D2396951A6D}" srcOrd="1" destOrd="0" presId="urn:microsoft.com/office/officeart/2005/8/layout/list1"/>
    <dgm:cxn modelId="{CB924D40-5544-4749-9087-5B55B6C047D3}" type="presParOf" srcId="{2EE6F07A-91DF-4827-8AF5-C8943D1E2EDE}" destId="{8C653437-C3E2-44F5-8900-263BE8C4E2E9}" srcOrd="2" destOrd="0" presId="urn:microsoft.com/office/officeart/2005/8/layout/list1"/>
    <dgm:cxn modelId="{D444D93C-C965-4145-BEC8-EAB611881B4F}" type="presParOf" srcId="{2EE6F07A-91DF-4827-8AF5-C8943D1E2EDE}" destId="{43919A3B-294B-496D-B02C-FEDCF01ABF8B}" srcOrd="3" destOrd="0" presId="urn:microsoft.com/office/officeart/2005/8/layout/list1"/>
    <dgm:cxn modelId="{854DF819-20C8-483B-BCA7-DFE6BD77EE8F}" type="presParOf" srcId="{2EE6F07A-91DF-4827-8AF5-C8943D1E2EDE}" destId="{634EDBEC-E70E-4AE0-BD2B-93C605642D26}" srcOrd="4" destOrd="0" presId="urn:microsoft.com/office/officeart/2005/8/layout/list1"/>
    <dgm:cxn modelId="{1F0BB785-E946-4004-9273-3A1C928834C5}" type="presParOf" srcId="{634EDBEC-E70E-4AE0-BD2B-93C605642D26}" destId="{076A02FE-B2BB-4113-A938-116E003355B5}" srcOrd="0" destOrd="0" presId="urn:microsoft.com/office/officeart/2005/8/layout/list1"/>
    <dgm:cxn modelId="{2591C22E-3673-460B-9E2D-36AAD4768AEC}" type="presParOf" srcId="{634EDBEC-E70E-4AE0-BD2B-93C605642D26}" destId="{9D73BAEB-8A21-4732-A46E-89DC665B19D2}" srcOrd="1" destOrd="0" presId="urn:microsoft.com/office/officeart/2005/8/layout/list1"/>
    <dgm:cxn modelId="{A3EEBC97-8756-4A05-B6F6-529480F3371A}" type="presParOf" srcId="{2EE6F07A-91DF-4827-8AF5-C8943D1E2EDE}" destId="{ECBE3A80-C41F-487B-B675-A37CCB664145}" srcOrd="5" destOrd="0" presId="urn:microsoft.com/office/officeart/2005/8/layout/list1"/>
    <dgm:cxn modelId="{B9DBBDB1-ACAC-47E0-B6CA-9F2EE14099A7}" type="presParOf" srcId="{2EE6F07A-91DF-4827-8AF5-C8943D1E2EDE}" destId="{9B0EAA59-CA4C-4DC6-8D07-446C2ECD1D5C}" srcOrd="6" destOrd="0" presId="urn:microsoft.com/office/officeart/2005/8/layout/list1"/>
    <dgm:cxn modelId="{941FF280-C1A7-43B6-9062-8221B4CD74EB}" type="presParOf" srcId="{2EE6F07A-91DF-4827-8AF5-C8943D1E2EDE}" destId="{747ED4E2-7FA2-4A0D-9307-1BACD427A078}" srcOrd="7" destOrd="0" presId="urn:microsoft.com/office/officeart/2005/8/layout/list1"/>
    <dgm:cxn modelId="{1EFFCA13-5896-43FB-9E79-FFF0E2F6AB4D}" type="presParOf" srcId="{2EE6F07A-91DF-4827-8AF5-C8943D1E2EDE}" destId="{70F60C7D-314E-4C02-AE86-199A7C3C9A47}" srcOrd="8" destOrd="0" presId="urn:microsoft.com/office/officeart/2005/8/layout/list1"/>
    <dgm:cxn modelId="{4BDE2C33-7A0F-44CB-B24C-025A894F514D}" type="presParOf" srcId="{70F60C7D-314E-4C02-AE86-199A7C3C9A47}" destId="{236746FE-EC63-4798-B39E-241F48DF0290}" srcOrd="0" destOrd="0" presId="urn:microsoft.com/office/officeart/2005/8/layout/list1"/>
    <dgm:cxn modelId="{D5EC5AA1-866D-4427-ADD3-5B5449FB31CF}" type="presParOf" srcId="{70F60C7D-314E-4C02-AE86-199A7C3C9A47}" destId="{1DB69644-7FB8-4243-80BD-AC2EB3F89457}" srcOrd="1" destOrd="0" presId="urn:microsoft.com/office/officeart/2005/8/layout/list1"/>
    <dgm:cxn modelId="{71D25CC4-99B3-4817-B96C-065D19F45F0E}" type="presParOf" srcId="{2EE6F07A-91DF-4827-8AF5-C8943D1E2EDE}" destId="{F764B68F-0129-47B7-B72E-106C48F28908}" srcOrd="9" destOrd="0" presId="urn:microsoft.com/office/officeart/2005/8/layout/list1"/>
    <dgm:cxn modelId="{79126F6B-C385-46C4-9E48-F83FAE2E1087}" type="presParOf" srcId="{2EE6F07A-91DF-4827-8AF5-C8943D1E2EDE}" destId="{D95A74C9-F33C-4FF2-9D7E-2165B762B0A4}" srcOrd="10" destOrd="0" presId="urn:microsoft.com/office/officeart/2005/8/layout/list1"/>
    <dgm:cxn modelId="{68D3DA9B-4B0D-4FCE-AA4E-1142710494C0}" type="presParOf" srcId="{2EE6F07A-91DF-4827-8AF5-C8943D1E2EDE}" destId="{8959075C-B9B4-423E-8997-CC2B9122A15A}" srcOrd="11" destOrd="0" presId="urn:microsoft.com/office/officeart/2005/8/layout/list1"/>
    <dgm:cxn modelId="{EF5A32C0-AA80-4943-9C40-39651243572E}" type="presParOf" srcId="{2EE6F07A-91DF-4827-8AF5-C8943D1E2EDE}" destId="{F04C561F-3B74-4FDE-B9CD-35884A175D58}" srcOrd="12" destOrd="0" presId="urn:microsoft.com/office/officeart/2005/8/layout/list1"/>
    <dgm:cxn modelId="{D6B34CAE-B859-4831-A958-8D55D64E7B87}" type="presParOf" srcId="{F04C561F-3B74-4FDE-B9CD-35884A175D58}" destId="{487055DE-975B-43A7-9030-038CABC2B1F9}" srcOrd="0" destOrd="0" presId="urn:microsoft.com/office/officeart/2005/8/layout/list1"/>
    <dgm:cxn modelId="{E325DD49-20DA-4D9A-B069-974852815992}" type="presParOf" srcId="{F04C561F-3B74-4FDE-B9CD-35884A175D58}" destId="{57DCD954-ABC1-4806-A923-6888796F4C4D}" srcOrd="1" destOrd="0" presId="urn:microsoft.com/office/officeart/2005/8/layout/list1"/>
    <dgm:cxn modelId="{06A465AA-2907-4468-8602-A306F1EB7B94}" type="presParOf" srcId="{2EE6F07A-91DF-4827-8AF5-C8943D1E2EDE}" destId="{0B276201-B91B-4615-A4FF-42A6BA6A5607}" srcOrd="13" destOrd="0" presId="urn:microsoft.com/office/officeart/2005/8/layout/list1"/>
    <dgm:cxn modelId="{D5343598-FAF4-4220-8C5A-0FC25A917CE7}" type="presParOf" srcId="{2EE6F07A-91DF-4827-8AF5-C8943D1E2EDE}" destId="{703B95F4-AE88-4502-BAD4-FF7DF8CDC49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A7A70D-C67A-44EB-9EAE-20C16796DE23}"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ru-RU"/>
        </a:p>
      </dgm:t>
    </dgm:pt>
    <dgm:pt modelId="{6C36C8F4-05B0-44F6-BE33-5932F6E2209F}">
      <dgm:prSet phldrT="[Текст]"/>
      <dgm:spPr/>
      <dgm:t>
        <a:bodyPr/>
        <a:lstStyle/>
        <a:p>
          <a:r>
            <a:rPr lang="ru-RU" dirty="0"/>
            <a:t>Алгоритм «Как сохранить рисунок или изображение»</a:t>
          </a:r>
        </a:p>
      </dgm:t>
    </dgm:pt>
    <dgm:pt modelId="{FEDC2239-D29E-4F2A-AC81-9EEEC61794EE}" type="parTrans" cxnId="{AD1BB859-49EE-4BCA-9D9D-5B84DB11C61F}">
      <dgm:prSet/>
      <dgm:spPr/>
      <dgm:t>
        <a:bodyPr/>
        <a:lstStyle/>
        <a:p>
          <a:endParaRPr lang="ru-RU"/>
        </a:p>
      </dgm:t>
    </dgm:pt>
    <dgm:pt modelId="{52E6A3FD-27C8-4430-A6E3-ED27EF903BF6}" type="sibTrans" cxnId="{AD1BB859-49EE-4BCA-9D9D-5B84DB11C61F}">
      <dgm:prSet/>
      <dgm:spPr/>
      <dgm:t>
        <a:bodyPr/>
        <a:lstStyle/>
        <a:p>
          <a:endParaRPr lang="ru-RU"/>
        </a:p>
      </dgm:t>
    </dgm:pt>
    <dgm:pt modelId="{3CAFB77C-801F-442D-B859-3170C03A37B4}">
      <dgm:prSet phldrT="[Текст]"/>
      <dgm:spPr/>
      <dgm:t>
        <a:bodyPr/>
        <a:lstStyle/>
        <a:p>
          <a:r>
            <a:rPr lang="ru-RU" dirty="0"/>
            <a:t>Алгоритм «Как сохранить звуковой или музыкальный файл»</a:t>
          </a:r>
        </a:p>
      </dgm:t>
    </dgm:pt>
    <dgm:pt modelId="{32506433-B944-44FD-B812-230D55126CF1}" type="parTrans" cxnId="{A64566D2-8C95-4AE1-AB61-B048529CDD04}">
      <dgm:prSet/>
      <dgm:spPr/>
      <dgm:t>
        <a:bodyPr/>
        <a:lstStyle/>
        <a:p>
          <a:endParaRPr lang="ru-RU"/>
        </a:p>
      </dgm:t>
    </dgm:pt>
    <dgm:pt modelId="{4705C523-2F27-4B27-8332-8DFA547ED57A}" type="sibTrans" cxnId="{A64566D2-8C95-4AE1-AB61-B048529CDD04}">
      <dgm:prSet/>
      <dgm:spPr/>
      <dgm:t>
        <a:bodyPr/>
        <a:lstStyle/>
        <a:p>
          <a:endParaRPr lang="ru-RU"/>
        </a:p>
      </dgm:t>
    </dgm:pt>
    <dgm:pt modelId="{B24E546F-EE08-4938-9364-DFEF4A2270B8}">
      <dgm:prSet phldrT="[Текст]"/>
      <dgm:spPr/>
      <dgm:t>
        <a:bodyPr/>
        <a:lstStyle/>
        <a:p>
          <a:r>
            <a:rPr lang="ru-RU" dirty="0"/>
            <a:t>Алгоритм «Как сохранить фильм или видеофайл»</a:t>
          </a:r>
        </a:p>
      </dgm:t>
    </dgm:pt>
    <dgm:pt modelId="{D514D981-3C14-42F4-A3CE-7C0B30F3E832}" type="parTrans" cxnId="{4A556141-DC8B-445B-8B0B-6DE2E94282F2}">
      <dgm:prSet/>
      <dgm:spPr/>
      <dgm:t>
        <a:bodyPr/>
        <a:lstStyle/>
        <a:p>
          <a:endParaRPr lang="ru-RU"/>
        </a:p>
      </dgm:t>
    </dgm:pt>
    <dgm:pt modelId="{57D68A38-A00C-48F9-9C83-ECE52260DC1F}" type="sibTrans" cxnId="{4A556141-DC8B-445B-8B0B-6DE2E94282F2}">
      <dgm:prSet/>
      <dgm:spPr/>
      <dgm:t>
        <a:bodyPr/>
        <a:lstStyle/>
        <a:p>
          <a:endParaRPr lang="ru-RU"/>
        </a:p>
      </dgm:t>
    </dgm:pt>
    <dgm:pt modelId="{DDCEAAAB-3623-4434-9084-ADB464338650}">
      <dgm:prSet phldrT="[Текст]"/>
      <dgm:spPr/>
      <dgm:t>
        <a:bodyPr/>
        <a:lstStyle/>
        <a:p>
          <a:r>
            <a:rPr lang="ru-RU" dirty="0"/>
            <a:t>Алгоритм «Как сохранить веб-страницу или страницы»</a:t>
          </a:r>
        </a:p>
      </dgm:t>
    </dgm:pt>
    <dgm:pt modelId="{C8F344ED-AEA5-440D-9527-43A6AF2F545F}" type="parTrans" cxnId="{D03E6382-89F6-4317-A3D5-430636AE4484}">
      <dgm:prSet/>
      <dgm:spPr/>
      <dgm:t>
        <a:bodyPr/>
        <a:lstStyle/>
        <a:p>
          <a:endParaRPr lang="ru-RU"/>
        </a:p>
      </dgm:t>
    </dgm:pt>
    <dgm:pt modelId="{174577BD-4C03-442A-B800-AA9892AAC81F}" type="sibTrans" cxnId="{D03E6382-89F6-4317-A3D5-430636AE4484}">
      <dgm:prSet/>
      <dgm:spPr/>
      <dgm:t>
        <a:bodyPr/>
        <a:lstStyle/>
        <a:p>
          <a:endParaRPr lang="ru-RU"/>
        </a:p>
      </dgm:t>
    </dgm:pt>
    <dgm:pt modelId="{1451D307-DBF8-4524-AFE1-5D2C521CCB7C}" type="pres">
      <dgm:prSet presAssocID="{63A7A70D-C67A-44EB-9EAE-20C16796DE23}" presName="linear" presStyleCnt="0">
        <dgm:presLayoutVars>
          <dgm:animLvl val="lvl"/>
          <dgm:resizeHandles val="exact"/>
        </dgm:presLayoutVars>
      </dgm:prSet>
      <dgm:spPr/>
    </dgm:pt>
    <dgm:pt modelId="{49914377-93E8-46EC-8551-C69091A162BC}" type="pres">
      <dgm:prSet presAssocID="{6C36C8F4-05B0-44F6-BE33-5932F6E2209F}" presName="parentText" presStyleLbl="node1" presStyleIdx="0" presStyleCnt="4">
        <dgm:presLayoutVars>
          <dgm:chMax val="0"/>
          <dgm:bulletEnabled val="1"/>
        </dgm:presLayoutVars>
      </dgm:prSet>
      <dgm:spPr/>
    </dgm:pt>
    <dgm:pt modelId="{3D4D22E4-51C3-41CF-8BBC-55D79DEED3D4}" type="pres">
      <dgm:prSet presAssocID="{52E6A3FD-27C8-4430-A6E3-ED27EF903BF6}" presName="spacer" presStyleCnt="0"/>
      <dgm:spPr/>
    </dgm:pt>
    <dgm:pt modelId="{B03800AA-0555-4323-8320-9B03148B3DE8}" type="pres">
      <dgm:prSet presAssocID="{3CAFB77C-801F-442D-B859-3170C03A37B4}" presName="parentText" presStyleLbl="node1" presStyleIdx="1" presStyleCnt="4">
        <dgm:presLayoutVars>
          <dgm:chMax val="0"/>
          <dgm:bulletEnabled val="1"/>
        </dgm:presLayoutVars>
      </dgm:prSet>
      <dgm:spPr/>
    </dgm:pt>
    <dgm:pt modelId="{3CC8BDFA-A338-43CA-B238-FB8CDEC583F2}" type="pres">
      <dgm:prSet presAssocID="{4705C523-2F27-4B27-8332-8DFA547ED57A}" presName="spacer" presStyleCnt="0"/>
      <dgm:spPr/>
    </dgm:pt>
    <dgm:pt modelId="{D929659B-92B2-4725-90C8-65A864FAA680}" type="pres">
      <dgm:prSet presAssocID="{B24E546F-EE08-4938-9364-DFEF4A2270B8}" presName="parentText" presStyleLbl="node1" presStyleIdx="2" presStyleCnt="4">
        <dgm:presLayoutVars>
          <dgm:chMax val="0"/>
          <dgm:bulletEnabled val="1"/>
        </dgm:presLayoutVars>
      </dgm:prSet>
      <dgm:spPr/>
    </dgm:pt>
    <dgm:pt modelId="{525E7C97-BCC5-41E0-8055-57026F3559B4}" type="pres">
      <dgm:prSet presAssocID="{57D68A38-A00C-48F9-9C83-ECE52260DC1F}" presName="spacer" presStyleCnt="0"/>
      <dgm:spPr/>
    </dgm:pt>
    <dgm:pt modelId="{2EFB3020-64F3-45D3-9CF2-E419E83C690B}" type="pres">
      <dgm:prSet presAssocID="{DDCEAAAB-3623-4434-9084-ADB464338650}" presName="parentText" presStyleLbl="node1" presStyleIdx="3" presStyleCnt="4">
        <dgm:presLayoutVars>
          <dgm:chMax val="0"/>
          <dgm:bulletEnabled val="1"/>
        </dgm:presLayoutVars>
      </dgm:prSet>
      <dgm:spPr/>
    </dgm:pt>
  </dgm:ptLst>
  <dgm:cxnLst>
    <dgm:cxn modelId="{BC64C85F-2E51-4F73-B31F-04D8E7A389E8}" type="presOf" srcId="{6C36C8F4-05B0-44F6-BE33-5932F6E2209F}" destId="{49914377-93E8-46EC-8551-C69091A162BC}" srcOrd="0" destOrd="0" presId="urn:microsoft.com/office/officeart/2005/8/layout/vList2"/>
    <dgm:cxn modelId="{4A556141-DC8B-445B-8B0B-6DE2E94282F2}" srcId="{63A7A70D-C67A-44EB-9EAE-20C16796DE23}" destId="{B24E546F-EE08-4938-9364-DFEF4A2270B8}" srcOrd="2" destOrd="0" parTransId="{D514D981-3C14-42F4-A3CE-7C0B30F3E832}" sibTransId="{57D68A38-A00C-48F9-9C83-ECE52260DC1F}"/>
    <dgm:cxn modelId="{AD1BB859-49EE-4BCA-9D9D-5B84DB11C61F}" srcId="{63A7A70D-C67A-44EB-9EAE-20C16796DE23}" destId="{6C36C8F4-05B0-44F6-BE33-5932F6E2209F}" srcOrd="0" destOrd="0" parTransId="{FEDC2239-D29E-4F2A-AC81-9EEEC61794EE}" sibTransId="{52E6A3FD-27C8-4430-A6E3-ED27EF903BF6}"/>
    <dgm:cxn modelId="{D03E6382-89F6-4317-A3D5-430636AE4484}" srcId="{63A7A70D-C67A-44EB-9EAE-20C16796DE23}" destId="{DDCEAAAB-3623-4434-9084-ADB464338650}" srcOrd="3" destOrd="0" parTransId="{C8F344ED-AEA5-440D-9527-43A6AF2F545F}" sibTransId="{174577BD-4C03-442A-B800-AA9892AAC81F}"/>
    <dgm:cxn modelId="{D3628C9B-0DCD-430F-9E38-9D13ADA5E959}" type="presOf" srcId="{3CAFB77C-801F-442D-B859-3170C03A37B4}" destId="{B03800AA-0555-4323-8320-9B03148B3DE8}" srcOrd="0" destOrd="0" presId="urn:microsoft.com/office/officeart/2005/8/layout/vList2"/>
    <dgm:cxn modelId="{31E60EC6-B39A-4E87-AF6A-16FD593345BC}" type="presOf" srcId="{DDCEAAAB-3623-4434-9084-ADB464338650}" destId="{2EFB3020-64F3-45D3-9CF2-E419E83C690B}" srcOrd="0" destOrd="0" presId="urn:microsoft.com/office/officeart/2005/8/layout/vList2"/>
    <dgm:cxn modelId="{A64566D2-8C95-4AE1-AB61-B048529CDD04}" srcId="{63A7A70D-C67A-44EB-9EAE-20C16796DE23}" destId="{3CAFB77C-801F-442D-B859-3170C03A37B4}" srcOrd="1" destOrd="0" parTransId="{32506433-B944-44FD-B812-230D55126CF1}" sibTransId="{4705C523-2F27-4B27-8332-8DFA547ED57A}"/>
    <dgm:cxn modelId="{629D87EA-1E3A-4430-9F0D-65DCA7C4BA63}" type="presOf" srcId="{63A7A70D-C67A-44EB-9EAE-20C16796DE23}" destId="{1451D307-DBF8-4524-AFE1-5D2C521CCB7C}" srcOrd="0" destOrd="0" presId="urn:microsoft.com/office/officeart/2005/8/layout/vList2"/>
    <dgm:cxn modelId="{0D9679F7-DE0A-4606-A7A0-7EF357F85B24}" type="presOf" srcId="{B24E546F-EE08-4938-9364-DFEF4A2270B8}" destId="{D929659B-92B2-4725-90C8-65A864FAA680}" srcOrd="0" destOrd="0" presId="urn:microsoft.com/office/officeart/2005/8/layout/vList2"/>
    <dgm:cxn modelId="{CCF596ED-A9B2-4DD8-8123-92A4E6BFD677}" type="presParOf" srcId="{1451D307-DBF8-4524-AFE1-5D2C521CCB7C}" destId="{49914377-93E8-46EC-8551-C69091A162BC}" srcOrd="0" destOrd="0" presId="urn:microsoft.com/office/officeart/2005/8/layout/vList2"/>
    <dgm:cxn modelId="{0D2E6F90-7D31-4F8A-BD92-7087F015145D}" type="presParOf" srcId="{1451D307-DBF8-4524-AFE1-5D2C521CCB7C}" destId="{3D4D22E4-51C3-41CF-8BBC-55D79DEED3D4}" srcOrd="1" destOrd="0" presId="urn:microsoft.com/office/officeart/2005/8/layout/vList2"/>
    <dgm:cxn modelId="{7A261BC3-8B52-4C97-A8B4-6D2DB3D67691}" type="presParOf" srcId="{1451D307-DBF8-4524-AFE1-5D2C521CCB7C}" destId="{B03800AA-0555-4323-8320-9B03148B3DE8}" srcOrd="2" destOrd="0" presId="urn:microsoft.com/office/officeart/2005/8/layout/vList2"/>
    <dgm:cxn modelId="{802AAFAD-E8F9-46D3-905F-02B8A759F325}" type="presParOf" srcId="{1451D307-DBF8-4524-AFE1-5D2C521CCB7C}" destId="{3CC8BDFA-A338-43CA-B238-FB8CDEC583F2}" srcOrd="3" destOrd="0" presId="urn:microsoft.com/office/officeart/2005/8/layout/vList2"/>
    <dgm:cxn modelId="{6C07F23E-2EAE-41F5-A755-F2B529E721DE}" type="presParOf" srcId="{1451D307-DBF8-4524-AFE1-5D2C521CCB7C}" destId="{D929659B-92B2-4725-90C8-65A864FAA680}" srcOrd="4" destOrd="0" presId="urn:microsoft.com/office/officeart/2005/8/layout/vList2"/>
    <dgm:cxn modelId="{EE6D64C3-27C2-4638-9D00-93402EF80F5E}" type="presParOf" srcId="{1451D307-DBF8-4524-AFE1-5D2C521CCB7C}" destId="{525E7C97-BCC5-41E0-8055-57026F3559B4}" srcOrd="5" destOrd="0" presId="urn:microsoft.com/office/officeart/2005/8/layout/vList2"/>
    <dgm:cxn modelId="{A7BB6CE4-113B-4541-B183-DB7EEF61D137}" type="presParOf" srcId="{1451D307-DBF8-4524-AFE1-5D2C521CCB7C}" destId="{2EFB3020-64F3-45D3-9CF2-E419E83C690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B523F7-4D39-482C-9FF6-3E15BD764DA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ru-RU"/>
        </a:p>
      </dgm:t>
    </dgm:pt>
    <dgm:pt modelId="{036FC0C6-3FF3-492B-B4E9-26542025DE4A}">
      <dgm:prSet phldrT="[Текст]"/>
      <dgm:spPr/>
      <dgm:t>
        <a:bodyPr/>
        <a:lstStyle/>
        <a:p>
          <a:r>
            <a:rPr lang="ru-RU" dirty="0"/>
            <a:t>Работа с текстовой информацией</a:t>
          </a:r>
        </a:p>
      </dgm:t>
    </dgm:pt>
    <dgm:pt modelId="{796D0FBA-BA72-4C29-AB3B-2B428E3D5318}" type="parTrans" cxnId="{0F8F4325-D1CD-43CC-B6A4-A2D02E5F8FB5}">
      <dgm:prSet/>
      <dgm:spPr/>
      <dgm:t>
        <a:bodyPr/>
        <a:lstStyle/>
        <a:p>
          <a:endParaRPr lang="ru-RU"/>
        </a:p>
      </dgm:t>
    </dgm:pt>
    <dgm:pt modelId="{EECF0F37-130A-4D32-B1CB-4AC1F4D0AD80}" type="sibTrans" cxnId="{0F8F4325-D1CD-43CC-B6A4-A2D02E5F8FB5}">
      <dgm:prSet/>
      <dgm:spPr/>
      <dgm:t>
        <a:bodyPr/>
        <a:lstStyle/>
        <a:p>
          <a:endParaRPr lang="ru-RU"/>
        </a:p>
      </dgm:t>
    </dgm:pt>
    <dgm:pt modelId="{1C3200B2-3F32-4121-A99D-54660F47F8D4}">
      <dgm:prSet phldrT="[Текст]" custT="1"/>
      <dgm:spPr/>
      <dgm:t>
        <a:bodyPr/>
        <a:lstStyle/>
        <a:p>
          <a:r>
            <a:rPr lang="ru-RU" sz="1400" b="1" i="0" dirty="0"/>
            <a:t>Составление плана. </a:t>
          </a:r>
        </a:p>
        <a:p>
          <a:r>
            <a:rPr lang="ru-RU" sz="1400" b="0" i="0" dirty="0"/>
            <a:t>После прочтения текста (один или несколько раз) составляется краткий план, в котором отражаются основные части и мысли.</a:t>
          </a:r>
          <a:endParaRPr lang="en-US" sz="1400" b="0" i="0" dirty="0"/>
        </a:p>
        <a:p>
          <a:endParaRPr lang="en-US" sz="1400" b="0" i="0" dirty="0"/>
        </a:p>
        <a:p>
          <a:r>
            <a:rPr lang="ru-RU" sz="1400" b="1" i="0" dirty="0"/>
            <a:t>Написание конспекта. </a:t>
          </a:r>
        </a:p>
        <a:p>
          <a:r>
            <a:rPr lang="ru-RU" sz="1400" b="0" i="0" dirty="0"/>
            <a:t>Конспект – это краткое изложение главных мыслей текста. Делать его рекомендуется параллельно с прочтением источника – основную идею можно выделять по абзацам, главам, тематическим блокам и т.д. в зависимости от того, насколько полно и детально нужно отразить информацию </a:t>
          </a:r>
          <a:endParaRPr lang="en-US" sz="1400" b="0" i="0" dirty="0"/>
        </a:p>
        <a:p>
          <a:endParaRPr lang="ru-RU" sz="1400" dirty="0"/>
        </a:p>
      </dgm:t>
    </dgm:pt>
    <dgm:pt modelId="{65849FCA-9844-479B-B703-A4B8DE9E32ED}" type="parTrans" cxnId="{E7811D7E-420C-4207-9D2C-321AF368A74A}">
      <dgm:prSet/>
      <dgm:spPr/>
      <dgm:t>
        <a:bodyPr/>
        <a:lstStyle/>
        <a:p>
          <a:endParaRPr lang="ru-RU"/>
        </a:p>
      </dgm:t>
    </dgm:pt>
    <dgm:pt modelId="{B728694A-B291-48A4-8BCF-D39BDDEBC0AF}" type="sibTrans" cxnId="{E7811D7E-420C-4207-9D2C-321AF368A74A}">
      <dgm:prSet/>
      <dgm:spPr/>
      <dgm:t>
        <a:bodyPr/>
        <a:lstStyle/>
        <a:p>
          <a:endParaRPr lang="ru-RU"/>
        </a:p>
      </dgm:t>
    </dgm:pt>
    <dgm:pt modelId="{C6BB4673-CBF7-487D-8F57-6241C1583E7D}">
      <dgm:prSet phldrT="[Текст]"/>
      <dgm:spPr/>
      <dgm:t>
        <a:bodyPr anchor="t" anchorCtr="0"/>
        <a:lstStyle/>
        <a:p>
          <a:r>
            <a:rPr lang="ru-RU" b="1" i="0" dirty="0"/>
            <a:t>Написание тезисов. </a:t>
          </a:r>
        </a:p>
        <a:p>
          <a:r>
            <a:rPr lang="ru-RU" b="0" i="0" dirty="0"/>
            <a:t>Тезисы – это очень краткие положения текста, выражающие его суть, основную мысль, проблему. Они могут понадобиться в том случае, когда необходимо сказать, в чем состоит смысл текста, ответить на поставленные вопросы по нему</a:t>
          </a:r>
          <a:endParaRPr lang="ru-RU" dirty="0"/>
        </a:p>
      </dgm:t>
    </dgm:pt>
    <dgm:pt modelId="{6B413615-A2A9-4B39-B509-EB1AF3B7EE31}" type="parTrans" cxnId="{ACA323D2-0233-4BE5-A940-D6CB27A849E5}">
      <dgm:prSet/>
      <dgm:spPr/>
      <dgm:t>
        <a:bodyPr/>
        <a:lstStyle/>
        <a:p>
          <a:endParaRPr lang="ru-RU"/>
        </a:p>
      </dgm:t>
    </dgm:pt>
    <dgm:pt modelId="{8A16F8AB-A96B-49E6-AE66-A489B69571AC}" type="sibTrans" cxnId="{ACA323D2-0233-4BE5-A940-D6CB27A849E5}">
      <dgm:prSet/>
      <dgm:spPr/>
      <dgm:t>
        <a:bodyPr/>
        <a:lstStyle/>
        <a:p>
          <a:endParaRPr lang="ru-RU"/>
        </a:p>
      </dgm:t>
    </dgm:pt>
    <dgm:pt modelId="{EE8ECB77-293E-4D7D-BD0E-F1485291EAA3}">
      <dgm:prSet phldrT="[Текст]"/>
      <dgm:spPr/>
      <dgm:t>
        <a:bodyPr anchor="t" anchorCtr="0"/>
        <a:lstStyle/>
        <a:p>
          <a:r>
            <a:rPr lang="ru-RU" b="1" i="0" dirty="0"/>
            <a:t>Структурирование. </a:t>
          </a:r>
        </a:p>
        <a:p>
          <a:r>
            <a:rPr lang="ru-RU" b="0" i="0" dirty="0"/>
            <a:t>При обработке большого текста целесообразно составлять его план и разделять на смысловые части. Например, выполняя конспект параграфа учебника, выделять главные темы и </a:t>
          </a:r>
          <a:r>
            <a:rPr lang="ru-RU" b="0" i="0" dirty="0" err="1"/>
            <a:t>подтемы</a:t>
          </a:r>
          <a:r>
            <a:rPr lang="ru-RU" b="0" i="0" dirty="0"/>
            <a:t> шрифтом и цветом, делать списки, подчеркивания, проставлять знаки восклицания на полях в наиболее значимых местах и пр. При работе с другой текстовой информацией (термины, определения, список понятий и др.) рекомендуется деление на группы, составление классификаций и пр. </a:t>
          </a:r>
          <a:endParaRPr lang="ru-RU" dirty="0"/>
        </a:p>
      </dgm:t>
    </dgm:pt>
    <dgm:pt modelId="{373DCF1B-9F7B-4F1B-B5A6-9D6903F9245B}" type="parTrans" cxnId="{0723FE49-0F0D-41B2-B08E-6C2C394061A1}">
      <dgm:prSet/>
      <dgm:spPr/>
      <dgm:t>
        <a:bodyPr/>
        <a:lstStyle/>
        <a:p>
          <a:endParaRPr lang="ru-RU"/>
        </a:p>
      </dgm:t>
    </dgm:pt>
    <dgm:pt modelId="{8CDBC294-1A67-492C-BC6C-7F869DDD1E18}" type="sibTrans" cxnId="{0723FE49-0F0D-41B2-B08E-6C2C394061A1}">
      <dgm:prSet/>
      <dgm:spPr/>
      <dgm:t>
        <a:bodyPr/>
        <a:lstStyle/>
        <a:p>
          <a:endParaRPr lang="ru-RU"/>
        </a:p>
      </dgm:t>
    </dgm:pt>
    <dgm:pt modelId="{108A2EDE-3DD5-4241-9E78-367BFA7DA79F}">
      <dgm:prSet/>
      <dgm:spPr/>
      <dgm:t>
        <a:bodyPr anchor="t" anchorCtr="0"/>
        <a:lstStyle/>
        <a:p>
          <a:r>
            <a:rPr lang="ru-RU" b="1" i="0" dirty="0"/>
            <a:t>Визуализация. </a:t>
          </a:r>
        </a:p>
        <a:p>
          <a:r>
            <a:rPr lang="ru-RU" b="0" i="0" dirty="0"/>
            <a:t>Для облегчения восприятия текстовой информации рекомендуется составлять схемы и таблицы, подкреплять ее различными изображениями. Сведения, представленные в таком виде, лучше понимаются и запоминаются</a:t>
          </a:r>
        </a:p>
      </dgm:t>
    </dgm:pt>
    <dgm:pt modelId="{75781ABE-5642-4F90-BC76-52107EC5EB69}" type="parTrans" cxnId="{2044ECF8-1506-4CFE-A58A-BA9EAC6FB9BB}">
      <dgm:prSet/>
      <dgm:spPr/>
      <dgm:t>
        <a:bodyPr/>
        <a:lstStyle/>
        <a:p>
          <a:endParaRPr lang="ru-RU"/>
        </a:p>
      </dgm:t>
    </dgm:pt>
    <dgm:pt modelId="{0F0F561A-72DD-417A-9629-40D6F7414857}" type="sibTrans" cxnId="{2044ECF8-1506-4CFE-A58A-BA9EAC6FB9BB}">
      <dgm:prSet/>
      <dgm:spPr/>
      <dgm:t>
        <a:bodyPr/>
        <a:lstStyle/>
        <a:p>
          <a:endParaRPr lang="ru-RU"/>
        </a:p>
      </dgm:t>
    </dgm:pt>
    <dgm:pt modelId="{71A8F013-AB47-4256-9530-4A7CE1F7088D}" type="pres">
      <dgm:prSet presAssocID="{AAB523F7-4D39-482C-9FF6-3E15BD764DA4}" presName="composite" presStyleCnt="0">
        <dgm:presLayoutVars>
          <dgm:chMax val="1"/>
          <dgm:dir/>
          <dgm:resizeHandles val="exact"/>
        </dgm:presLayoutVars>
      </dgm:prSet>
      <dgm:spPr/>
    </dgm:pt>
    <dgm:pt modelId="{93E67B3D-DB14-4D88-A9CD-73D1602BBCE5}" type="pres">
      <dgm:prSet presAssocID="{036FC0C6-3FF3-492B-B4E9-26542025DE4A}" presName="roof" presStyleLbl="dkBgShp" presStyleIdx="0" presStyleCnt="2" custScaleY="44144" custLinFactNeighborY="-12012"/>
      <dgm:spPr/>
    </dgm:pt>
    <dgm:pt modelId="{9DA60B8E-8D9E-4982-92C9-BBA0ED6B1F53}" type="pres">
      <dgm:prSet presAssocID="{036FC0C6-3FF3-492B-B4E9-26542025DE4A}" presName="pillars" presStyleCnt="0"/>
      <dgm:spPr/>
    </dgm:pt>
    <dgm:pt modelId="{B6E9137D-9EC9-4342-85AD-D9F93EB85860}" type="pres">
      <dgm:prSet presAssocID="{036FC0C6-3FF3-492B-B4E9-26542025DE4A}" presName="pillar1" presStyleLbl="node1" presStyleIdx="0" presStyleCnt="4" custScaleY="128729">
        <dgm:presLayoutVars>
          <dgm:bulletEnabled val="1"/>
        </dgm:presLayoutVars>
      </dgm:prSet>
      <dgm:spPr/>
    </dgm:pt>
    <dgm:pt modelId="{2FB2B5C5-B9E6-42BD-B8FB-E3644CD314CA}" type="pres">
      <dgm:prSet presAssocID="{C6BB4673-CBF7-487D-8F57-6241C1583E7D}" presName="pillarX" presStyleLbl="node1" presStyleIdx="1" presStyleCnt="4" custScaleY="128729">
        <dgm:presLayoutVars>
          <dgm:bulletEnabled val="1"/>
        </dgm:presLayoutVars>
      </dgm:prSet>
      <dgm:spPr/>
    </dgm:pt>
    <dgm:pt modelId="{67686A58-14C7-4E41-B4C9-4879B5CFECE5}" type="pres">
      <dgm:prSet presAssocID="{EE8ECB77-293E-4D7D-BD0E-F1485291EAA3}" presName="pillarX" presStyleLbl="node1" presStyleIdx="2" presStyleCnt="4" custScaleY="128729">
        <dgm:presLayoutVars>
          <dgm:bulletEnabled val="1"/>
        </dgm:presLayoutVars>
      </dgm:prSet>
      <dgm:spPr/>
    </dgm:pt>
    <dgm:pt modelId="{FEAB76F9-1FED-4B3B-9E64-272D911F9EB7}" type="pres">
      <dgm:prSet presAssocID="{108A2EDE-3DD5-4241-9E78-367BFA7DA79F}" presName="pillarX" presStyleLbl="node1" presStyleIdx="3" presStyleCnt="4" custScaleY="129115">
        <dgm:presLayoutVars>
          <dgm:bulletEnabled val="1"/>
        </dgm:presLayoutVars>
      </dgm:prSet>
      <dgm:spPr/>
    </dgm:pt>
    <dgm:pt modelId="{4971BF6C-1CFE-4663-9A6F-9AAD4042CD4B}" type="pres">
      <dgm:prSet presAssocID="{036FC0C6-3FF3-492B-B4E9-26542025DE4A}" presName="base" presStyleLbl="dkBgShp" presStyleIdx="1" presStyleCnt="2"/>
      <dgm:spPr/>
    </dgm:pt>
  </dgm:ptLst>
  <dgm:cxnLst>
    <dgm:cxn modelId="{0039101C-1DE1-4EE2-8F26-686B26F1F27D}" type="presOf" srcId="{EE8ECB77-293E-4D7D-BD0E-F1485291EAA3}" destId="{67686A58-14C7-4E41-B4C9-4879B5CFECE5}" srcOrd="0" destOrd="0" presId="urn:microsoft.com/office/officeart/2005/8/layout/hList3"/>
    <dgm:cxn modelId="{0F8F4325-D1CD-43CC-B6A4-A2D02E5F8FB5}" srcId="{AAB523F7-4D39-482C-9FF6-3E15BD764DA4}" destId="{036FC0C6-3FF3-492B-B4E9-26542025DE4A}" srcOrd="0" destOrd="0" parTransId="{796D0FBA-BA72-4C29-AB3B-2B428E3D5318}" sibTransId="{EECF0F37-130A-4D32-B1CB-4AC1F4D0AD80}"/>
    <dgm:cxn modelId="{74E90829-6495-4DC4-8616-14E71CD1FB8E}" type="presOf" srcId="{AAB523F7-4D39-482C-9FF6-3E15BD764DA4}" destId="{71A8F013-AB47-4256-9530-4A7CE1F7088D}" srcOrd="0" destOrd="0" presId="urn:microsoft.com/office/officeart/2005/8/layout/hList3"/>
    <dgm:cxn modelId="{8577803D-0526-4EA2-AD27-A9C1339FB2A2}" type="presOf" srcId="{036FC0C6-3FF3-492B-B4E9-26542025DE4A}" destId="{93E67B3D-DB14-4D88-A9CD-73D1602BBCE5}" srcOrd="0" destOrd="0" presId="urn:microsoft.com/office/officeart/2005/8/layout/hList3"/>
    <dgm:cxn modelId="{0723FE49-0F0D-41B2-B08E-6C2C394061A1}" srcId="{036FC0C6-3FF3-492B-B4E9-26542025DE4A}" destId="{EE8ECB77-293E-4D7D-BD0E-F1485291EAA3}" srcOrd="2" destOrd="0" parTransId="{373DCF1B-9F7B-4F1B-B5A6-9D6903F9245B}" sibTransId="{8CDBC294-1A67-492C-BC6C-7F869DDD1E18}"/>
    <dgm:cxn modelId="{E7811D7E-420C-4207-9D2C-321AF368A74A}" srcId="{036FC0C6-3FF3-492B-B4E9-26542025DE4A}" destId="{1C3200B2-3F32-4121-A99D-54660F47F8D4}" srcOrd="0" destOrd="0" parTransId="{65849FCA-9844-479B-B703-A4B8DE9E32ED}" sibTransId="{B728694A-B291-48A4-8BCF-D39BDDEBC0AF}"/>
    <dgm:cxn modelId="{ACA323D2-0233-4BE5-A940-D6CB27A849E5}" srcId="{036FC0C6-3FF3-492B-B4E9-26542025DE4A}" destId="{C6BB4673-CBF7-487D-8F57-6241C1583E7D}" srcOrd="1" destOrd="0" parTransId="{6B413615-A2A9-4B39-B509-EB1AF3B7EE31}" sibTransId="{8A16F8AB-A96B-49E6-AE66-A489B69571AC}"/>
    <dgm:cxn modelId="{1A74C2D7-D8DD-4F5B-B90E-852E8D0E1C56}" type="presOf" srcId="{108A2EDE-3DD5-4241-9E78-367BFA7DA79F}" destId="{FEAB76F9-1FED-4B3B-9E64-272D911F9EB7}" srcOrd="0" destOrd="0" presId="urn:microsoft.com/office/officeart/2005/8/layout/hList3"/>
    <dgm:cxn modelId="{E5E9D0DD-6C2C-41B3-9205-96B317B4B12E}" type="presOf" srcId="{C6BB4673-CBF7-487D-8F57-6241C1583E7D}" destId="{2FB2B5C5-B9E6-42BD-B8FB-E3644CD314CA}" srcOrd="0" destOrd="0" presId="urn:microsoft.com/office/officeart/2005/8/layout/hList3"/>
    <dgm:cxn modelId="{3EC19CE7-AA9B-46D2-B9D4-B675A973D375}" type="presOf" srcId="{1C3200B2-3F32-4121-A99D-54660F47F8D4}" destId="{B6E9137D-9EC9-4342-85AD-D9F93EB85860}" srcOrd="0" destOrd="0" presId="urn:microsoft.com/office/officeart/2005/8/layout/hList3"/>
    <dgm:cxn modelId="{2044ECF8-1506-4CFE-A58A-BA9EAC6FB9BB}" srcId="{036FC0C6-3FF3-492B-B4E9-26542025DE4A}" destId="{108A2EDE-3DD5-4241-9E78-367BFA7DA79F}" srcOrd="3" destOrd="0" parTransId="{75781ABE-5642-4F90-BC76-52107EC5EB69}" sibTransId="{0F0F561A-72DD-417A-9629-40D6F7414857}"/>
    <dgm:cxn modelId="{25678D1E-C9BE-456F-9519-F066C9606E78}" type="presParOf" srcId="{71A8F013-AB47-4256-9530-4A7CE1F7088D}" destId="{93E67B3D-DB14-4D88-A9CD-73D1602BBCE5}" srcOrd="0" destOrd="0" presId="urn:microsoft.com/office/officeart/2005/8/layout/hList3"/>
    <dgm:cxn modelId="{2FA38AEC-D73D-4809-882B-9BC5BD4EC5EE}" type="presParOf" srcId="{71A8F013-AB47-4256-9530-4A7CE1F7088D}" destId="{9DA60B8E-8D9E-4982-92C9-BBA0ED6B1F53}" srcOrd="1" destOrd="0" presId="urn:microsoft.com/office/officeart/2005/8/layout/hList3"/>
    <dgm:cxn modelId="{F08FB449-51BB-4032-AD8F-CA4BC05F6F2B}" type="presParOf" srcId="{9DA60B8E-8D9E-4982-92C9-BBA0ED6B1F53}" destId="{B6E9137D-9EC9-4342-85AD-D9F93EB85860}" srcOrd="0" destOrd="0" presId="urn:microsoft.com/office/officeart/2005/8/layout/hList3"/>
    <dgm:cxn modelId="{CA5F9AF8-287D-401E-99A3-C11310D3AE57}" type="presParOf" srcId="{9DA60B8E-8D9E-4982-92C9-BBA0ED6B1F53}" destId="{2FB2B5C5-B9E6-42BD-B8FB-E3644CD314CA}" srcOrd="1" destOrd="0" presId="urn:microsoft.com/office/officeart/2005/8/layout/hList3"/>
    <dgm:cxn modelId="{5E029C21-D898-4F05-8975-B4B082DC80B0}" type="presParOf" srcId="{9DA60B8E-8D9E-4982-92C9-BBA0ED6B1F53}" destId="{67686A58-14C7-4E41-B4C9-4879B5CFECE5}" srcOrd="2" destOrd="0" presId="urn:microsoft.com/office/officeart/2005/8/layout/hList3"/>
    <dgm:cxn modelId="{72B95B6D-ECBA-4077-8EBD-B1DFDEA0AF6F}" type="presParOf" srcId="{9DA60B8E-8D9E-4982-92C9-BBA0ED6B1F53}" destId="{FEAB76F9-1FED-4B3B-9E64-272D911F9EB7}" srcOrd="3" destOrd="0" presId="urn:microsoft.com/office/officeart/2005/8/layout/hList3"/>
    <dgm:cxn modelId="{AD626AB4-1B9E-421D-8694-37767C096D23}" type="presParOf" srcId="{71A8F013-AB47-4256-9530-4A7CE1F7088D}" destId="{4971BF6C-1CFE-4663-9A6F-9AAD4042CD4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8DF1ED-D769-4001-9D15-19A5E8CA2149}"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4FC104C0-0D7F-49F1-B300-ABBB7A5D5CB8}">
      <dgm:prSet phldrT="[Текст]"/>
      <dgm:spPr/>
      <dgm:t>
        <a:bodyPr/>
        <a:lstStyle/>
        <a:p>
          <a:r>
            <a:rPr lang="ru-RU" dirty="0"/>
            <a:t>Цифровые носители информации</a:t>
          </a:r>
        </a:p>
      </dgm:t>
    </dgm:pt>
    <dgm:pt modelId="{42218100-F86E-4048-BEEA-96A8A1EEA73C}" type="parTrans" cxnId="{6C5604BD-5E8E-4EC7-8295-0C61CD482844}">
      <dgm:prSet/>
      <dgm:spPr/>
      <dgm:t>
        <a:bodyPr/>
        <a:lstStyle/>
        <a:p>
          <a:endParaRPr lang="ru-RU"/>
        </a:p>
      </dgm:t>
    </dgm:pt>
    <dgm:pt modelId="{9A48F950-D99F-47AE-AFEC-4F81C9DFD68E}" type="sibTrans" cxnId="{6C5604BD-5E8E-4EC7-8295-0C61CD482844}">
      <dgm:prSet/>
      <dgm:spPr/>
      <dgm:t>
        <a:bodyPr/>
        <a:lstStyle/>
        <a:p>
          <a:endParaRPr lang="ru-RU"/>
        </a:p>
      </dgm:t>
    </dgm:pt>
    <dgm:pt modelId="{88AFDBD2-1F1C-4D1A-B0ED-FD944331D323}">
      <dgm:prSet phldrT="[Текст]"/>
      <dgm:spPr/>
      <dgm:t>
        <a:bodyPr/>
        <a:lstStyle/>
        <a:p>
          <a:r>
            <a:rPr lang="ru-RU" b="0" i="0" dirty="0"/>
            <a:t>К самым распространенным и популярным способам хранения цифровой информации относится – использование жестких дисков, </a:t>
          </a:r>
          <a:r>
            <a:rPr lang="ru-RU" b="0" i="0" dirty="0" err="1"/>
            <a:t>Flash</a:t>
          </a:r>
          <a:r>
            <a:rPr lang="ru-RU" b="0" i="0" dirty="0"/>
            <a:t>-носители (SSD диски, </a:t>
          </a:r>
          <a:r>
            <a:rPr lang="ru-RU" b="0" i="0" dirty="0" err="1"/>
            <a:t>флешки</a:t>
          </a:r>
          <a:r>
            <a:rPr lang="ru-RU" b="0" i="0" dirty="0"/>
            <a:t> и карты памяти), запись оптических дисков (CD, DVD и диски </a:t>
          </a:r>
          <a:r>
            <a:rPr lang="ru-RU" b="0" i="0" dirty="0" err="1"/>
            <a:t>Blu-Ray</a:t>
          </a:r>
          <a:r>
            <a:rPr lang="ru-RU" b="0" i="0" dirty="0"/>
            <a:t>)</a:t>
          </a:r>
          <a:endParaRPr lang="ru-RU" dirty="0"/>
        </a:p>
      </dgm:t>
    </dgm:pt>
    <dgm:pt modelId="{E8264F19-48A9-4E73-ADA1-3863EA287E50}" type="parTrans" cxnId="{6AB9AB3E-64A8-40AB-AFE9-B40FF97BA89E}">
      <dgm:prSet/>
      <dgm:spPr/>
      <dgm:t>
        <a:bodyPr/>
        <a:lstStyle/>
        <a:p>
          <a:endParaRPr lang="ru-RU"/>
        </a:p>
      </dgm:t>
    </dgm:pt>
    <dgm:pt modelId="{32E62919-AE4A-4DBB-A333-24A271C860B8}" type="sibTrans" cxnId="{6AB9AB3E-64A8-40AB-AFE9-B40FF97BA89E}">
      <dgm:prSet/>
      <dgm:spPr/>
      <dgm:t>
        <a:bodyPr/>
        <a:lstStyle/>
        <a:p>
          <a:endParaRPr lang="ru-RU"/>
        </a:p>
      </dgm:t>
    </dgm:pt>
    <dgm:pt modelId="{C3D541B7-4312-4EFA-A755-ABF41F16CFA8}">
      <dgm:prSet phldrT="[Текст]"/>
      <dgm:spPr/>
      <dgm:t>
        <a:bodyPr/>
        <a:lstStyle/>
        <a:p>
          <a:r>
            <a:rPr lang="ru-RU" dirty="0"/>
            <a:t>Облачное хранение</a:t>
          </a:r>
        </a:p>
      </dgm:t>
    </dgm:pt>
    <dgm:pt modelId="{DD360B3E-52FB-4F32-98BE-5535628C5A04}" type="parTrans" cxnId="{EBF6C464-965B-4C1A-AA0B-610743559C19}">
      <dgm:prSet/>
      <dgm:spPr/>
      <dgm:t>
        <a:bodyPr/>
        <a:lstStyle/>
        <a:p>
          <a:endParaRPr lang="ru-RU"/>
        </a:p>
      </dgm:t>
    </dgm:pt>
    <dgm:pt modelId="{856A88F8-D60F-4956-A584-CBFD83C5398F}" type="sibTrans" cxnId="{EBF6C464-965B-4C1A-AA0B-610743559C19}">
      <dgm:prSet/>
      <dgm:spPr/>
      <dgm:t>
        <a:bodyPr/>
        <a:lstStyle/>
        <a:p>
          <a:endParaRPr lang="ru-RU"/>
        </a:p>
      </dgm:t>
    </dgm:pt>
    <dgm:pt modelId="{2A5A80A2-0626-49B9-8086-0A0E4FB1FE1A}">
      <dgm:prSet phldrT="[Текст]"/>
      <dgm:spPr/>
      <dgm:t>
        <a:bodyPr/>
        <a:lstStyle/>
        <a:p>
          <a:r>
            <a:rPr lang="ru-RU" b="0" i="0" dirty="0" err="1"/>
            <a:t>файлообменники</a:t>
          </a:r>
          <a:r>
            <a:rPr lang="ru-RU" b="0" i="0" dirty="0"/>
            <a:t> есть у всех почтовых систем: </a:t>
          </a:r>
          <a:r>
            <a:rPr lang="ru-RU" b="0" i="0" dirty="0" err="1"/>
            <a:t>Mail</a:t>
          </a:r>
          <a:r>
            <a:rPr lang="ru-RU" b="0" i="0" dirty="0"/>
            <a:t>, </a:t>
          </a:r>
          <a:r>
            <a:rPr lang="ru-RU" b="0" i="0" dirty="0" err="1"/>
            <a:t>Yandex</a:t>
          </a:r>
          <a:r>
            <a:rPr lang="ru-RU" b="0" i="0" dirty="0"/>
            <a:t>, </a:t>
          </a:r>
          <a:r>
            <a:rPr lang="ru-RU" b="0" i="0" dirty="0" err="1"/>
            <a:t>Google</a:t>
          </a:r>
          <a:r>
            <a:rPr lang="ru-RU" b="0" i="0" dirty="0"/>
            <a:t>. Однако, бесплатный объём, как правило, небольшой. </a:t>
          </a:r>
          <a:endParaRPr lang="ru-RU" dirty="0"/>
        </a:p>
      </dgm:t>
    </dgm:pt>
    <dgm:pt modelId="{6815B44B-8ADC-4643-9DB2-27340D2AB605}" type="parTrans" cxnId="{E527CD48-585F-474D-A3CA-01EB4D644E55}">
      <dgm:prSet/>
      <dgm:spPr/>
      <dgm:t>
        <a:bodyPr/>
        <a:lstStyle/>
        <a:p>
          <a:endParaRPr lang="ru-RU"/>
        </a:p>
      </dgm:t>
    </dgm:pt>
    <dgm:pt modelId="{452BF58E-4DC0-4152-B196-D2C5C1099EB0}" type="sibTrans" cxnId="{E527CD48-585F-474D-A3CA-01EB4D644E55}">
      <dgm:prSet/>
      <dgm:spPr/>
      <dgm:t>
        <a:bodyPr/>
        <a:lstStyle/>
        <a:p>
          <a:endParaRPr lang="ru-RU"/>
        </a:p>
      </dgm:t>
    </dgm:pt>
    <dgm:pt modelId="{C47C7649-CC3C-43B2-9021-4BC509C6AFE7}">
      <dgm:prSet phldrT="[Текст]"/>
      <dgm:spPr/>
      <dgm:t>
        <a:bodyPr/>
        <a:lstStyle/>
        <a:p>
          <a:r>
            <a:rPr lang="ru-RU" dirty="0"/>
            <a:t>Бумажные носители информации</a:t>
          </a:r>
        </a:p>
      </dgm:t>
    </dgm:pt>
    <dgm:pt modelId="{70CA8A0F-59EF-4878-A2E9-9D03FC37ECC1}" type="parTrans" cxnId="{52278C9A-6A45-41E2-AE4B-8BBCD9946222}">
      <dgm:prSet/>
      <dgm:spPr/>
      <dgm:t>
        <a:bodyPr/>
        <a:lstStyle/>
        <a:p>
          <a:endParaRPr lang="ru-RU"/>
        </a:p>
      </dgm:t>
    </dgm:pt>
    <dgm:pt modelId="{2D2CA291-3601-4078-8B77-4EF9FA0C7B96}" type="sibTrans" cxnId="{52278C9A-6A45-41E2-AE4B-8BBCD9946222}">
      <dgm:prSet/>
      <dgm:spPr/>
      <dgm:t>
        <a:bodyPr/>
        <a:lstStyle/>
        <a:p>
          <a:endParaRPr lang="ru-RU"/>
        </a:p>
      </dgm:t>
    </dgm:pt>
    <dgm:pt modelId="{398A4A61-8556-4620-BEAF-04388ECEE9BA}">
      <dgm:prSet phldrT="[Текст]"/>
      <dgm:spPr/>
      <dgm:t>
        <a:bodyPr/>
        <a:lstStyle/>
        <a:p>
          <a:r>
            <a:rPr lang="ru-RU" b="0" i="0" dirty="0"/>
            <a:t>Наиболее массовым типом являются носители на бумажной основе. Информация отображается в виде символов и образов. Такая информация отнесена к разряду документированной информации и представляет собой различные виды документов. </a:t>
          </a:r>
          <a:endParaRPr lang="ru-RU" dirty="0"/>
        </a:p>
      </dgm:t>
    </dgm:pt>
    <dgm:pt modelId="{9E198632-93DE-4FCB-B661-666F5D45CEC0}" type="parTrans" cxnId="{DD53F719-22CB-411E-B2F0-1959EDC3EEBC}">
      <dgm:prSet/>
      <dgm:spPr/>
      <dgm:t>
        <a:bodyPr/>
        <a:lstStyle/>
        <a:p>
          <a:endParaRPr lang="ru-RU"/>
        </a:p>
      </dgm:t>
    </dgm:pt>
    <dgm:pt modelId="{23BEBE3A-28F1-4787-B847-EABB2ADA28E3}" type="sibTrans" cxnId="{DD53F719-22CB-411E-B2F0-1959EDC3EEBC}">
      <dgm:prSet/>
      <dgm:spPr/>
      <dgm:t>
        <a:bodyPr/>
        <a:lstStyle/>
        <a:p>
          <a:endParaRPr lang="ru-RU"/>
        </a:p>
      </dgm:t>
    </dgm:pt>
    <dgm:pt modelId="{542E5E34-FA75-4969-BB38-51EF32BD102E}" type="pres">
      <dgm:prSet presAssocID="{CE8DF1ED-D769-4001-9D15-19A5E8CA2149}" presName="linear" presStyleCnt="0">
        <dgm:presLayoutVars>
          <dgm:animLvl val="lvl"/>
          <dgm:resizeHandles val="exact"/>
        </dgm:presLayoutVars>
      </dgm:prSet>
      <dgm:spPr/>
    </dgm:pt>
    <dgm:pt modelId="{D07A56D4-F7EA-47A9-9853-1E87766EFA9A}" type="pres">
      <dgm:prSet presAssocID="{C47C7649-CC3C-43B2-9021-4BC509C6AFE7}" presName="parentText" presStyleLbl="node1" presStyleIdx="0" presStyleCnt="3">
        <dgm:presLayoutVars>
          <dgm:chMax val="0"/>
          <dgm:bulletEnabled val="1"/>
        </dgm:presLayoutVars>
      </dgm:prSet>
      <dgm:spPr/>
    </dgm:pt>
    <dgm:pt modelId="{397313F7-9BD9-4F5D-A1CE-424A685F0ED6}" type="pres">
      <dgm:prSet presAssocID="{C47C7649-CC3C-43B2-9021-4BC509C6AFE7}" presName="childText" presStyleLbl="revTx" presStyleIdx="0" presStyleCnt="3">
        <dgm:presLayoutVars>
          <dgm:bulletEnabled val="1"/>
        </dgm:presLayoutVars>
      </dgm:prSet>
      <dgm:spPr/>
    </dgm:pt>
    <dgm:pt modelId="{5797C3BF-AD91-4A81-BB09-B6B9313FA350}" type="pres">
      <dgm:prSet presAssocID="{4FC104C0-0D7F-49F1-B300-ABBB7A5D5CB8}" presName="parentText" presStyleLbl="node1" presStyleIdx="1" presStyleCnt="3">
        <dgm:presLayoutVars>
          <dgm:chMax val="0"/>
          <dgm:bulletEnabled val="1"/>
        </dgm:presLayoutVars>
      </dgm:prSet>
      <dgm:spPr/>
    </dgm:pt>
    <dgm:pt modelId="{D62B8120-E1BA-4232-A949-F83961CB633A}" type="pres">
      <dgm:prSet presAssocID="{4FC104C0-0D7F-49F1-B300-ABBB7A5D5CB8}" presName="childText" presStyleLbl="revTx" presStyleIdx="1" presStyleCnt="3">
        <dgm:presLayoutVars>
          <dgm:bulletEnabled val="1"/>
        </dgm:presLayoutVars>
      </dgm:prSet>
      <dgm:spPr/>
    </dgm:pt>
    <dgm:pt modelId="{EEC56EB1-FCA2-45DB-81C4-E803BB7535D0}" type="pres">
      <dgm:prSet presAssocID="{C3D541B7-4312-4EFA-A755-ABF41F16CFA8}" presName="parentText" presStyleLbl="node1" presStyleIdx="2" presStyleCnt="3">
        <dgm:presLayoutVars>
          <dgm:chMax val="0"/>
          <dgm:bulletEnabled val="1"/>
        </dgm:presLayoutVars>
      </dgm:prSet>
      <dgm:spPr/>
    </dgm:pt>
    <dgm:pt modelId="{7C509E92-5FB9-4A14-9D97-84A2C3162383}" type="pres">
      <dgm:prSet presAssocID="{C3D541B7-4312-4EFA-A755-ABF41F16CFA8}" presName="childText" presStyleLbl="revTx" presStyleIdx="2" presStyleCnt="3">
        <dgm:presLayoutVars>
          <dgm:bulletEnabled val="1"/>
        </dgm:presLayoutVars>
      </dgm:prSet>
      <dgm:spPr/>
    </dgm:pt>
  </dgm:ptLst>
  <dgm:cxnLst>
    <dgm:cxn modelId="{E475600B-CA35-4432-8A59-0F7823A2018C}" type="presOf" srcId="{C47C7649-CC3C-43B2-9021-4BC509C6AFE7}" destId="{D07A56D4-F7EA-47A9-9853-1E87766EFA9A}" srcOrd="0" destOrd="0" presId="urn:microsoft.com/office/officeart/2005/8/layout/vList2"/>
    <dgm:cxn modelId="{288A6F10-A4A8-4C61-8272-926C13B50441}" type="presOf" srcId="{398A4A61-8556-4620-BEAF-04388ECEE9BA}" destId="{397313F7-9BD9-4F5D-A1CE-424A685F0ED6}" srcOrd="0" destOrd="0" presId="urn:microsoft.com/office/officeart/2005/8/layout/vList2"/>
    <dgm:cxn modelId="{DD53F719-22CB-411E-B2F0-1959EDC3EEBC}" srcId="{C47C7649-CC3C-43B2-9021-4BC509C6AFE7}" destId="{398A4A61-8556-4620-BEAF-04388ECEE9BA}" srcOrd="0" destOrd="0" parTransId="{9E198632-93DE-4FCB-B661-666F5D45CEC0}" sibTransId="{23BEBE3A-28F1-4787-B847-EABB2ADA28E3}"/>
    <dgm:cxn modelId="{1AE5D22A-2F69-492E-966F-CD819347DE46}" type="presOf" srcId="{C3D541B7-4312-4EFA-A755-ABF41F16CFA8}" destId="{EEC56EB1-FCA2-45DB-81C4-E803BB7535D0}" srcOrd="0" destOrd="0" presId="urn:microsoft.com/office/officeart/2005/8/layout/vList2"/>
    <dgm:cxn modelId="{6AB9AB3E-64A8-40AB-AFE9-B40FF97BA89E}" srcId="{4FC104C0-0D7F-49F1-B300-ABBB7A5D5CB8}" destId="{88AFDBD2-1F1C-4D1A-B0ED-FD944331D323}" srcOrd="0" destOrd="0" parTransId="{E8264F19-48A9-4E73-ADA1-3863EA287E50}" sibTransId="{32E62919-AE4A-4DBB-A333-24A271C860B8}"/>
    <dgm:cxn modelId="{EBF6C464-965B-4C1A-AA0B-610743559C19}" srcId="{CE8DF1ED-D769-4001-9D15-19A5E8CA2149}" destId="{C3D541B7-4312-4EFA-A755-ABF41F16CFA8}" srcOrd="2" destOrd="0" parTransId="{DD360B3E-52FB-4F32-98BE-5535628C5A04}" sibTransId="{856A88F8-D60F-4956-A584-CBFD83C5398F}"/>
    <dgm:cxn modelId="{E527CD48-585F-474D-A3CA-01EB4D644E55}" srcId="{C3D541B7-4312-4EFA-A755-ABF41F16CFA8}" destId="{2A5A80A2-0626-49B9-8086-0A0E4FB1FE1A}" srcOrd="0" destOrd="0" parTransId="{6815B44B-8ADC-4643-9DB2-27340D2AB605}" sibTransId="{452BF58E-4DC0-4152-B196-D2C5C1099EB0}"/>
    <dgm:cxn modelId="{434E3B51-86CB-4DD9-BA2C-E3A1C0F9F1E7}" type="presOf" srcId="{88AFDBD2-1F1C-4D1A-B0ED-FD944331D323}" destId="{D62B8120-E1BA-4232-A949-F83961CB633A}" srcOrd="0" destOrd="0" presId="urn:microsoft.com/office/officeart/2005/8/layout/vList2"/>
    <dgm:cxn modelId="{B0E7977A-6060-4D2A-A030-F9F8F93436FF}" type="presOf" srcId="{CE8DF1ED-D769-4001-9D15-19A5E8CA2149}" destId="{542E5E34-FA75-4969-BB38-51EF32BD102E}" srcOrd="0" destOrd="0" presId="urn:microsoft.com/office/officeart/2005/8/layout/vList2"/>
    <dgm:cxn modelId="{77C38E8C-4603-4E4B-A4EB-B13A06BF4FB5}" type="presOf" srcId="{2A5A80A2-0626-49B9-8086-0A0E4FB1FE1A}" destId="{7C509E92-5FB9-4A14-9D97-84A2C3162383}" srcOrd="0" destOrd="0" presId="urn:microsoft.com/office/officeart/2005/8/layout/vList2"/>
    <dgm:cxn modelId="{52278C9A-6A45-41E2-AE4B-8BBCD9946222}" srcId="{CE8DF1ED-D769-4001-9D15-19A5E8CA2149}" destId="{C47C7649-CC3C-43B2-9021-4BC509C6AFE7}" srcOrd="0" destOrd="0" parTransId="{70CA8A0F-59EF-4878-A2E9-9D03FC37ECC1}" sibTransId="{2D2CA291-3601-4078-8B77-4EF9FA0C7B96}"/>
    <dgm:cxn modelId="{6C5604BD-5E8E-4EC7-8295-0C61CD482844}" srcId="{CE8DF1ED-D769-4001-9D15-19A5E8CA2149}" destId="{4FC104C0-0D7F-49F1-B300-ABBB7A5D5CB8}" srcOrd="1" destOrd="0" parTransId="{42218100-F86E-4048-BEEA-96A8A1EEA73C}" sibTransId="{9A48F950-D99F-47AE-AFEC-4F81C9DFD68E}"/>
    <dgm:cxn modelId="{AB1238EC-0E60-452C-8BDD-34256CDDCDC5}" type="presOf" srcId="{4FC104C0-0D7F-49F1-B300-ABBB7A5D5CB8}" destId="{5797C3BF-AD91-4A81-BB09-B6B9313FA350}" srcOrd="0" destOrd="0" presId="urn:microsoft.com/office/officeart/2005/8/layout/vList2"/>
    <dgm:cxn modelId="{591BAE7D-9872-4E38-9EC5-835EB8F0E41D}" type="presParOf" srcId="{542E5E34-FA75-4969-BB38-51EF32BD102E}" destId="{D07A56D4-F7EA-47A9-9853-1E87766EFA9A}" srcOrd="0" destOrd="0" presId="urn:microsoft.com/office/officeart/2005/8/layout/vList2"/>
    <dgm:cxn modelId="{05894766-0F2B-49A4-88F1-D788257311D2}" type="presParOf" srcId="{542E5E34-FA75-4969-BB38-51EF32BD102E}" destId="{397313F7-9BD9-4F5D-A1CE-424A685F0ED6}" srcOrd="1" destOrd="0" presId="urn:microsoft.com/office/officeart/2005/8/layout/vList2"/>
    <dgm:cxn modelId="{96858285-5D6D-4C5F-A6F4-EB29D93EC64B}" type="presParOf" srcId="{542E5E34-FA75-4969-BB38-51EF32BD102E}" destId="{5797C3BF-AD91-4A81-BB09-B6B9313FA350}" srcOrd="2" destOrd="0" presId="urn:microsoft.com/office/officeart/2005/8/layout/vList2"/>
    <dgm:cxn modelId="{5E0090F0-3BC0-4FAD-AF56-61CC891E6439}" type="presParOf" srcId="{542E5E34-FA75-4969-BB38-51EF32BD102E}" destId="{D62B8120-E1BA-4232-A949-F83961CB633A}" srcOrd="3" destOrd="0" presId="urn:microsoft.com/office/officeart/2005/8/layout/vList2"/>
    <dgm:cxn modelId="{1DEEAB09-0A49-438D-A9F3-6AAD299D0E8B}" type="presParOf" srcId="{542E5E34-FA75-4969-BB38-51EF32BD102E}" destId="{EEC56EB1-FCA2-45DB-81C4-E803BB7535D0}" srcOrd="4" destOrd="0" presId="urn:microsoft.com/office/officeart/2005/8/layout/vList2"/>
    <dgm:cxn modelId="{BCF59121-EC07-473F-AF6A-7B9F5C070B93}" type="presParOf" srcId="{542E5E34-FA75-4969-BB38-51EF32BD102E}" destId="{7C509E92-5FB9-4A14-9D97-84A2C316238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D23DD5-2F12-45DE-8FAB-30D1050E0DB4}"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ru-RU"/>
        </a:p>
      </dgm:t>
    </dgm:pt>
    <dgm:pt modelId="{66B42487-B268-427F-B82F-53C7D545261A}">
      <dgm:prSet phldrT="[Текст]" custT="1"/>
      <dgm:spPr/>
      <dgm:t>
        <a:bodyPr/>
        <a:lstStyle/>
        <a:p>
          <a:r>
            <a:rPr lang="ru-RU" sz="1400" b="1" dirty="0"/>
            <a:t>Открытость </a:t>
          </a:r>
          <a:r>
            <a:rPr lang="ru-RU" sz="1400" dirty="0"/>
            <a:t>- ассоциируется с честностью, прозрачностью, свободой, гибкостью, вовлечённостью и доступом </a:t>
          </a:r>
        </a:p>
      </dgm:t>
    </dgm:pt>
    <dgm:pt modelId="{B232C9FF-8237-40F1-82AF-9DA285B5CC1F}" type="parTrans" cxnId="{28AC18E0-C315-43DB-85C8-4F207B21D5CD}">
      <dgm:prSet/>
      <dgm:spPr/>
      <dgm:t>
        <a:bodyPr/>
        <a:lstStyle/>
        <a:p>
          <a:endParaRPr lang="ru-RU"/>
        </a:p>
      </dgm:t>
    </dgm:pt>
    <dgm:pt modelId="{33E8146B-B3D1-4EF9-91E3-3868D8C49E96}" type="sibTrans" cxnId="{28AC18E0-C315-43DB-85C8-4F207B21D5CD}">
      <dgm:prSet/>
      <dgm:spPr/>
      <dgm:t>
        <a:bodyPr/>
        <a:lstStyle/>
        <a:p>
          <a:endParaRPr lang="ru-RU"/>
        </a:p>
      </dgm:t>
    </dgm:pt>
    <dgm:pt modelId="{93AF3BDC-0564-4146-8615-04A637C2B940}">
      <dgm:prSet phldrT="[Текст]" custT="1"/>
      <dgm:spPr/>
      <dgm:t>
        <a:bodyPr/>
        <a:lstStyle/>
        <a:p>
          <a:r>
            <a:rPr lang="ru-RU" sz="1400" b="1"/>
            <a:t>Пиринг</a:t>
          </a:r>
          <a:r>
            <a:rPr lang="ru-RU" sz="1400"/>
            <a:t> - новая форма горизонтальных организаций, которая приходит на смену иерархиям. Эта форма использует самоорганизацию.</a:t>
          </a:r>
          <a:endParaRPr lang="ru-RU" sz="1400" dirty="0"/>
        </a:p>
      </dgm:t>
    </dgm:pt>
    <dgm:pt modelId="{8EEA3C71-D564-4246-A928-925C1A12E1B3}" type="parTrans" cxnId="{257BD056-F186-43EC-80E8-2BD504B52444}">
      <dgm:prSet/>
      <dgm:spPr/>
      <dgm:t>
        <a:bodyPr/>
        <a:lstStyle/>
        <a:p>
          <a:endParaRPr lang="ru-RU"/>
        </a:p>
      </dgm:t>
    </dgm:pt>
    <dgm:pt modelId="{A767D07B-B338-4F34-B360-AB851ED7BB55}" type="sibTrans" cxnId="{257BD056-F186-43EC-80E8-2BD504B52444}">
      <dgm:prSet/>
      <dgm:spPr/>
      <dgm:t>
        <a:bodyPr/>
        <a:lstStyle/>
        <a:p>
          <a:endParaRPr lang="ru-RU"/>
        </a:p>
      </dgm:t>
    </dgm:pt>
    <dgm:pt modelId="{82790A9C-EC7B-4AA9-B9E0-176D7BFA7CC5}">
      <dgm:prSet phldrT="[Текст]" custT="1"/>
      <dgm:spPr/>
      <dgm:t>
        <a:bodyPr/>
        <a:lstStyle/>
        <a:p>
          <a:r>
            <a:rPr lang="ru-RU" sz="1400" b="1"/>
            <a:t>Доступ и умение делиться </a:t>
          </a:r>
          <a:r>
            <a:rPr lang="ru-RU" sz="1400"/>
            <a:t>- совместное владение технологией и знанием для ускорения роста и инноваций.</a:t>
          </a:r>
          <a:endParaRPr lang="ru-RU" sz="1400" dirty="0"/>
        </a:p>
      </dgm:t>
    </dgm:pt>
    <dgm:pt modelId="{E92F8BA8-CBF0-4E4B-B22F-6E41E89037FD}" type="parTrans" cxnId="{69B53096-BAA0-48D3-8D58-D44B43D03773}">
      <dgm:prSet/>
      <dgm:spPr/>
      <dgm:t>
        <a:bodyPr/>
        <a:lstStyle/>
        <a:p>
          <a:endParaRPr lang="ru-RU"/>
        </a:p>
      </dgm:t>
    </dgm:pt>
    <dgm:pt modelId="{07F72D7D-614C-4007-8C54-F5AA13F93B9F}" type="sibTrans" cxnId="{69B53096-BAA0-48D3-8D58-D44B43D03773}">
      <dgm:prSet/>
      <dgm:spPr/>
      <dgm:t>
        <a:bodyPr/>
        <a:lstStyle/>
        <a:p>
          <a:endParaRPr lang="ru-RU"/>
        </a:p>
      </dgm:t>
    </dgm:pt>
    <dgm:pt modelId="{560DFE4F-34EC-4489-A775-7FCF93B3C7E5}">
      <dgm:prSet phldrT="[Текст]" custT="1"/>
      <dgm:spPr/>
      <dgm:t>
        <a:bodyPr/>
        <a:lstStyle/>
        <a:p>
          <a:r>
            <a:rPr lang="ru-RU" sz="1400" b="1"/>
            <a:t>Глобальный характер деятельности </a:t>
          </a:r>
          <a:r>
            <a:rPr lang="ru-RU" sz="1400"/>
            <a:t>- глобальные платформы для участия используют энергию человеческого капитала независимо от границ и организационных рамок для создания и сборки физических вещей</a:t>
          </a:r>
          <a:endParaRPr lang="ru-RU" sz="1400" dirty="0"/>
        </a:p>
      </dgm:t>
    </dgm:pt>
    <dgm:pt modelId="{294CE2EE-5007-4126-A222-D4B158672F91}" type="parTrans" cxnId="{125737B5-AB47-46EE-8126-E3C6F1FE6655}">
      <dgm:prSet/>
      <dgm:spPr/>
      <dgm:t>
        <a:bodyPr/>
        <a:lstStyle/>
        <a:p>
          <a:endParaRPr lang="ru-RU"/>
        </a:p>
      </dgm:t>
    </dgm:pt>
    <dgm:pt modelId="{6B25C14C-045F-4003-8707-26460029BE34}" type="sibTrans" cxnId="{125737B5-AB47-46EE-8126-E3C6F1FE6655}">
      <dgm:prSet/>
      <dgm:spPr/>
      <dgm:t>
        <a:bodyPr/>
        <a:lstStyle/>
        <a:p>
          <a:endParaRPr lang="ru-RU"/>
        </a:p>
      </dgm:t>
    </dgm:pt>
    <dgm:pt modelId="{58B5FEC4-484F-4022-8EE6-562F84E9DCE6}" type="pres">
      <dgm:prSet presAssocID="{E8D23DD5-2F12-45DE-8FAB-30D1050E0DB4}" presName="linear" presStyleCnt="0">
        <dgm:presLayoutVars>
          <dgm:dir/>
          <dgm:animLvl val="lvl"/>
          <dgm:resizeHandles val="exact"/>
        </dgm:presLayoutVars>
      </dgm:prSet>
      <dgm:spPr/>
    </dgm:pt>
    <dgm:pt modelId="{1166C0B5-F60A-46D3-95C2-1A4C8C9DDBAE}" type="pres">
      <dgm:prSet presAssocID="{66B42487-B268-427F-B82F-53C7D545261A}" presName="parentLin" presStyleCnt="0"/>
      <dgm:spPr/>
    </dgm:pt>
    <dgm:pt modelId="{CDD05568-2334-4C91-8AA8-396EB2313EFC}" type="pres">
      <dgm:prSet presAssocID="{66B42487-B268-427F-B82F-53C7D545261A}" presName="parentLeftMargin" presStyleLbl="node1" presStyleIdx="0" presStyleCnt="4"/>
      <dgm:spPr/>
    </dgm:pt>
    <dgm:pt modelId="{B47A22FD-16F7-443D-BEE4-E368BD22E781}" type="pres">
      <dgm:prSet presAssocID="{66B42487-B268-427F-B82F-53C7D545261A}" presName="parentText" presStyleLbl="node1" presStyleIdx="0" presStyleCnt="4">
        <dgm:presLayoutVars>
          <dgm:chMax val="0"/>
          <dgm:bulletEnabled val="1"/>
        </dgm:presLayoutVars>
      </dgm:prSet>
      <dgm:spPr/>
    </dgm:pt>
    <dgm:pt modelId="{ABE9E2A3-5334-4407-8908-A428AFDA1035}" type="pres">
      <dgm:prSet presAssocID="{66B42487-B268-427F-B82F-53C7D545261A}" presName="negativeSpace" presStyleCnt="0"/>
      <dgm:spPr/>
    </dgm:pt>
    <dgm:pt modelId="{BB0BCEDB-8CE3-4E55-852D-2EAECD34F298}" type="pres">
      <dgm:prSet presAssocID="{66B42487-B268-427F-B82F-53C7D545261A}" presName="childText" presStyleLbl="conFgAcc1" presStyleIdx="0" presStyleCnt="4">
        <dgm:presLayoutVars>
          <dgm:bulletEnabled val="1"/>
        </dgm:presLayoutVars>
      </dgm:prSet>
      <dgm:spPr/>
    </dgm:pt>
    <dgm:pt modelId="{37CC79A2-DBE1-4F57-A2DB-9EBCBCD4F20A}" type="pres">
      <dgm:prSet presAssocID="{33E8146B-B3D1-4EF9-91E3-3868D8C49E96}" presName="spaceBetweenRectangles" presStyleCnt="0"/>
      <dgm:spPr/>
    </dgm:pt>
    <dgm:pt modelId="{923E02E5-FD8D-4938-BA95-E8A6E51F51C6}" type="pres">
      <dgm:prSet presAssocID="{93AF3BDC-0564-4146-8615-04A637C2B940}" presName="parentLin" presStyleCnt="0"/>
      <dgm:spPr/>
    </dgm:pt>
    <dgm:pt modelId="{75036A05-E325-4042-8CF0-ECBB798DDAD4}" type="pres">
      <dgm:prSet presAssocID="{93AF3BDC-0564-4146-8615-04A637C2B940}" presName="parentLeftMargin" presStyleLbl="node1" presStyleIdx="0" presStyleCnt="4"/>
      <dgm:spPr/>
    </dgm:pt>
    <dgm:pt modelId="{6744561B-2E75-426A-B03F-64D7511F7653}" type="pres">
      <dgm:prSet presAssocID="{93AF3BDC-0564-4146-8615-04A637C2B940}" presName="parentText" presStyleLbl="node1" presStyleIdx="1" presStyleCnt="4">
        <dgm:presLayoutVars>
          <dgm:chMax val="0"/>
          <dgm:bulletEnabled val="1"/>
        </dgm:presLayoutVars>
      </dgm:prSet>
      <dgm:spPr/>
    </dgm:pt>
    <dgm:pt modelId="{FB22A282-A8F0-4B3C-9775-E0D1DAF4C1DD}" type="pres">
      <dgm:prSet presAssocID="{93AF3BDC-0564-4146-8615-04A637C2B940}" presName="negativeSpace" presStyleCnt="0"/>
      <dgm:spPr/>
    </dgm:pt>
    <dgm:pt modelId="{FE3A36F1-C7E8-41B6-8363-C427578D1151}" type="pres">
      <dgm:prSet presAssocID="{93AF3BDC-0564-4146-8615-04A637C2B940}" presName="childText" presStyleLbl="conFgAcc1" presStyleIdx="1" presStyleCnt="4">
        <dgm:presLayoutVars>
          <dgm:bulletEnabled val="1"/>
        </dgm:presLayoutVars>
      </dgm:prSet>
      <dgm:spPr/>
    </dgm:pt>
    <dgm:pt modelId="{F46C16B0-F1E2-49B4-8B9C-4CA16FC4C8F0}" type="pres">
      <dgm:prSet presAssocID="{A767D07B-B338-4F34-B360-AB851ED7BB55}" presName="spaceBetweenRectangles" presStyleCnt="0"/>
      <dgm:spPr/>
    </dgm:pt>
    <dgm:pt modelId="{BEAA8E18-EADA-4B1C-9F92-1B2053206796}" type="pres">
      <dgm:prSet presAssocID="{82790A9C-EC7B-4AA9-B9E0-176D7BFA7CC5}" presName="parentLin" presStyleCnt="0"/>
      <dgm:spPr/>
    </dgm:pt>
    <dgm:pt modelId="{BC85E234-A1C5-4D6C-B389-289B201AF3C1}" type="pres">
      <dgm:prSet presAssocID="{82790A9C-EC7B-4AA9-B9E0-176D7BFA7CC5}" presName="parentLeftMargin" presStyleLbl="node1" presStyleIdx="1" presStyleCnt="4"/>
      <dgm:spPr/>
    </dgm:pt>
    <dgm:pt modelId="{F953D0FB-F478-4F27-A01D-3CB4C6B44597}" type="pres">
      <dgm:prSet presAssocID="{82790A9C-EC7B-4AA9-B9E0-176D7BFA7CC5}" presName="parentText" presStyleLbl="node1" presStyleIdx="2" presStyleCnt="4">
        <dgm:presLayoutVars>
          <dgm:chMax val="0"/>
          <dgm:bulletEnabled val="1"/>
        </dgm:presLayoutVars>
      </dgm:prSet>
      <dgm:spPr/>
    </dgm:pt>
    <dgm:pt modelId="{B2607579-21AB-4386-A9C1-B2CEFB8A2EDF}" type="pres">
      <dgm:prSet presAssocID="{82790A9C-EC7B-4AA9-B9E0-176D7BFA7CC5}" presName="negativeSpace" presStyleCnt="0"/>
      <dgm:spPr/>
    </dgm:pt>
    <dgm:pt modelId="{AB8524C1-E89E-4315-9B3F-1E38E5560275}" type="pres">
      <dgm:prSet presAssocID="{82790A9C-EC7B-4AA9-B9E0-176D7BFA7CC5}" presName="childText" presStyleLbl="conFgAcc1" presStyleIdx="2" presStyleCnt="4">
        <dgm:presLayoutVars>
          <dgm:bulletEnabled val="1"/>
        </dgm:presLayoutVars>
      </dgm:prSet>
      <dgm:spPr/>
    </dgm:pt>
    <dgm:pt modelId="{FBBB1E10-445A-46B3-A2CF-CE0AD9DF83F0}" type="pres">
      <dgm:prSet presAssocID="{07F72D7D-614C-4007-8C54-F5AA13F93B9F}" presName="spaceBetweenRectangles" presStyleCnt="0"/>
      <dgm:spPr/>
    </dgm:pt>
    <dgm:pt modelId="{BD30A8AC-9562-4DC1-8DD2-596B716BAE39}" type="pres">
      <dgm:prSet presAssocID="{560DFE4F-34EC-4489-A775-7FCF93B3C7E5}" presName="parentLin" presStyleCnt="0"/>
      <dgm:spPr/>
    </dgm:pt>
    <dgm:pt modelId="{1B59A34B-D03F-416F-A3CF-242477BFB47E}" type="pres">
      <dgm:prSet presAssocID="{560DFE4F-34EC-4489-A775-7FCF93B3C7E5}" presName="parentLeftMargin" presStyleLbl="node1" presStyleIdx="2" presStyleCnt="4"/>
      <dgm:spPr/>
    </dgm:pt>
    <dgm:pt modelId="{3C2012BE-7D31-4338-99BC-97026A579757}" type="pres">
      <dgm:prSet presAssocID="{560DFE4F-34EC-4489-A775-7FCF93B3C7E5}" presName="parentText" presStyleLbl="node1" presStyleIdx="3" presStyleCnt="4">
        <dgm:presLayoutVars>
          <dgm:chMax val="0"/>
          <dgm:bulletEnabled val="1"/>
        </dgm:presLayoutVars>
      </dgm:prSet>
      <dgm:spPr/>
    </dgm:pt>
    <dgm:pt modelId="{3F71DFCD-516F-45C6-9170-FED53413389F}" type="pres">
      <dgm:prSet presAssocID="{560DFE4F-34EC-4489-A775-7FCF93B3C7E5}" presName="negativeSpace" presStyleCnt="0"/>
      <dgm:spPr/>
    </dgm:pt>
    <dgm:pt modelId="{DDEBC61F-4E79-4AD6-A28C-9BA71E00656D}" type="pres">
      <dgm:prSet presAssocID="{560DFE4F-34EC-4489-A775-7FCF93B3C7E5}" presName="childText" presStyleLbl="conFgAcc1" presStyleIdx="3" presStyleCnt="4">
        <dgm:presLayoutVars>
          <dgm:bulletEnabled val="1"/>
        </dgm:presLayoutVars>
      </dgm:prSet>
      <dgm:spPr/>
    </dgm:pt>
  </dgm:ptLst>
  <dgm:cxnLst>
    <dgm:cxn modelId="{B8ED3312-1E28-4523-ACB1-20150AB48494}" type="presOf" srcId="{E8D23DD5-2F12-45DE-8FAB-30D1050E0DB4}" destId="{58B5FEC4-484F-4022-8EE6-562F84E9DCE6}" srcOrd="0" destOrd="0" presId="urn:microsoft.com/office/officeart/2005/8/layout/list1"/>
    <dgm:cxn modelId="{D8F9383C-898A-474A-894A-1110A078F383}" type="presOf" srcId="{93AF3BDC-0564-4146-8615-04A637C2B940}" destId="{75036A05-E325-4042-8CF0-ECBB798DDAD4}" srcOrd="0" destOrd="0" presId="urn:microsoft.com/office/officeart/2005/8/layout/list1"/>
    <dgm:cxn modelId="{03E2E443-A365-471F-A397-4049DD090595}" type="presOf" srcId="{560DFE4F-34EC-4489-A775-7FCF93B3C7E5}" destId="{3C2012BE-7D31-4338-99BC-97026A579757}" srcOrd="1" destOrd="0" presId="urn:microsoft.com/office/officeart/2005/8/layout/list1"/>
    <dgm:cxn modelId="{A618F646-BE83-40DC-9AAC-82CA01C6C319}" type="presOf" srcId="{82790A9C-EC7B-4AA9-B9E0-176D7BFA7CC5}" destId="{BC85E234-A1C5-4D6C-B389-289B201AF3C1}" srcOrd="0" destOrd="0" presId="urn:microsoft.com/office/officeart/2005/8/layout/list1"/>
    <dgm:cxn modelId="{257BD056-F186-43EC-80E8-2BD504B52444}" srcId="{E8D23DD5-2F12-45DE-8FAB-30D1050E0DB4}" destId="{93AF3BDC-0564-4146-8615-04A637C2B940}" srcOrd="1" destOrd="0" parTransId="{8EEA3C71-D564-4246-A928-925C1A12E1B3}" sibTransId="{A767D07B-B338-4F34-B360-AB851ED7BB55}"/>
    <dgm:cxn modelId="{A20C3595-4501-4EE3-B32F-C2B173B5423F}" type="presOf" srcId="{93AF3BDC-0564-4146-8615-04A637C2B940}" destId="{6744561B-2E75-426A-B03F-64D7511F7653}" srcOrd="1" destOrd="0" presId="urn:microsoft.com/office/officeart/2005/8/layout/list1"/>
    <dgm:cxn modelId="{69B53096-BAA0-48D3-8D58-D44B43D03773}" srcId="{E8D23DD5-2F12-45DE-8FAB-30D1050E0DB4}" destId="{82790A9C-EC7B-4AA9-B9E0-176D7BFA7CC5}" srcOrd="2" destOrd="0" parTransId="{E92F8BA8-CBF0-4E4B-B22F-6E41E89037FD}" sibTransId="{07F72D7D-614C-4007-8C54-F5AA13F93B9F}"/>
    <dgm:cxn modelId="{A9495C96-60FE-45AF-86A7-465CF785C4C0}" type="presOf" srcId="{82790A9C-EC7B-4AA9-B9E0-176D7BFA7CC5}" destId="{F953D0FB-F478-4F27-A01D-3CB4C6B44597}" srcOrd="1" destOrd="0" presId="urn:microsoft.com/office/officeart/2005/8/layout/list1"/>
    <dgm:cxn modelId="{70D4E3A1-3E54-4E41-B318-A19DF720005A}" type="presOf" srcId="{66B42487-B268-427F-B82F-53C7D545261A}" destId="{CDD05568-2334-4C91-8AA8-396EB2313EFC}" srcOrd="0" destOrd="0" presId="urn:microsoft.com/office/officeart/2005/8/layout/list1"/>
    <dgm:cxn modelId="{00C383B2-CF6F-4181-87ED-AC3C50527479}" type="presOf" srcId="{66B42487-B268-427F-B82F-53C7D545261A}" destId="{B47A22FD-16F7-443D-BEE4-E368BD22E781}" srcOrd="1" destOrd="0" presId="urn:microsoft.com/office/officeart/2005/8/layout/list1"/>
    <dgm:cxn modelId="{125737B5-AB47-46EE-8126-E3C6F1FE6655}" srcId="{E8D23DD5-2F12-45DE-8FAB-30D1050E0DB4}" destId="{560DFE4F-34EC-4489-A775-7FCF93B3C7E5}" srcOrd="3" destOrd="0" parTransId="{294CE2EE-5007-4126-A222-D4B158672F91}" sibTransId="{6B25C14C-045F-4003-8707-26460029BE34}"/>
    <dgm:cxn modelId="{28AC18E0-C315-43DB-85C8-4F207B21D5CD}" srcId="{E8D23DD5-2F12-45DE-8FAB-30D1050E0DB4}" destId="{66B42487-B268-427F-B82F-53C7D545261A}" srcOrd="0" destOrd="0" parTransId="{B232C9FF-8237-40F1-82AF-9DA285B5CC1F}" sibTransId="{33E8146B-B3D1-4EF9-91E3-3868D8C49E96}"/>
    <dgm:cxn modelId="{6FA933E5-87D3-4F5B-89C0-2CA06B481C1C}" type="presOf" srcId="{560DFE4F-34EC-4489-A775-7FCF93B3C7E5}" destId="{1B59A34B-D03F-416F-A3CF-242477BFB47E}" srcOrd="0" destOrd="0" presId="urn:microsoft.com/office/officeart/2005/8/layout/list1"/>
    <dgm:cxn modelId="{53FD3DC1-CDF2-4FA8-87CA-D64CE7D1FB99}" type="presParOf" srcId="{58B5FEC4-484F-4022-8EE6-562F84E9DCE6}" destId="{1166C0B5-F60A-46D3-95C2-1A4C8C9DDBAE}" srcOrd="0" destOrd="0" presId="urn:microsoft.com/office/officeart/2005/8/layout/list1"/>
    <dgm:cxn modelId="{878FA2AB-60B5-4FF6-A2DA-A26ABB860C3B}" type="presParOf" srcId="{1166C0B5-F60A-46D3-95C2-1A4C8C9DDBAE}" destId="{CDD05568-2334-4C91-8AA8-396EB2313EFC}" srcOrd="0" destOrd="0" presId="urn:microsoft.com/office/officeart/2005/8/layout/list1"/>
    <dgm:cxn modelId="{24B8C2B6-39FD-49AA-9E7E-94F3E85ACEC0}" type="presParOf" srcId="{1166C0B5-F60A-46D3-95C2-1A4C8C9DDBAE}" destId="{B47A22FD-16F7-443D-BEE4-E368BD22E781}" srcOrd="1" destOrd="0" presId="urn:microsoft.com/office/officeart/2005/8/layout/list1"/>
    <dgm:cxn modelId="{C823740C-279E-4E37-9B68-91687FEEBD84}" type="presParOf" srcId="{58B5FEC4-484F-4022-8EE6-562F84E9DCE6}" destId="{ABE9E2A3-5334-4407-8908-A428AFDA1035}" srcOrd="1" destOrd="0" presId="urn:microsoft.com/office/officeart/2005/8/layout/list1"/>
    <dgm:cxn modelId="{18B67E04-E02D-44D7-8D84-658F6BE7E40F}" type="presParOf" srcId="{58B5FEC4-484F-4022-8EE6-562F84E9DCE6}" destId="{BB0BCEDB-8CE3-4E55-852D-2EAECD34F298}" srcOrd="2" destOrd="0" presId="urn:microsoft.com/office/officeart/2005/8/layout/list1"/>
    <dgm:cxn modelId="{4AA39CB2-08DA-4736-8693-03D83A29D3AD}" type="presParOf" srcId="{58B5FEC4-484F-4022-8EE6-562F84E9DCE6}" destId="{37CC79A2-DBE1-4F57-A2DB-9EBCBCD4F20A}" srcOrd="3" destOrd="0" presId="urn:microsoft.com/office/officeart/2005/8/layout/list1"/>
    <dgm:cxn modelId="{A291C7C6-AED2-4BD6-8120-638DC34D65D3}" type="presParOf" srcId="{58B5FEC4-484F-4022-8EE6-562F84E9DCE6}" destId="{923E02E5-FD8D-4938-BA95-E8A6E51F51C6}" srcOrd="4" destOrd="0" presId="urn:microsoft.com/office/officeart/2005/8/layout/list1"/>
    <dgm:cxn modelId="{249F3C44-C4EA-4182-91B5-AF455FDD17CD}" type="presParOf" srcId="{923E02E5-FD8D-4938-BA95-E8A6E51F51C6}" destId="{75036A05-E325-4042-8CF0-ECBB798DDAD4}" srcOrd="0" destOrd="0" presId="urn:microsoft.com/office/officeart/2005/8/layout/list1"/>
    <dgm:cxn modelId="{59EB6670-354F-4CEE-AE43-8E84E053F515}" type="presParOf" srcId="{923E02E5-FD8D-4938-BA95-E8A6E51F51C6}" destId="{6744561B-2E75-426A-B03F-64D7511F7653}" srcOrd="1" destOrd="0" presId="urn:microsoft.com/office/officeart/2005/8/layout/list1"/>
    <dgm:cxn modelId="{CE477198-9E18-442F-B211-4CD9A685F795}" type="presParOf" srcId="{58B5FEC4-484F-4022-8EE6-562F84E9DCE6}" destId="{FB22A282-A8F0-4B3C-9775-E0D1DAF4C1DD}" srcOrd="5" destOrd="0" presId="urn:microsoft.com/office/officeart/2005/8/layout/list1"/>
    <dgm:cxn modelId="{3BDE5EEC-F97A-4521-8782-C3EFA6AC7145}" type="presParOf" srcId="{58B5FEC4-484F-4022-8EE6-562F84E9DCE6}" destId="{FE3A36F1-C7E8-41B6-8363-C427578D1151}" srcOrd="6" destOrd="0" presId="urn:microsoft.com/office/officeart/2005/8/layout/list1"/>
    <dgm:cxn modelId="{5BF06E26-CDFC-4C4C-B1BC-DB2A3358C32F}" type="presParOf" srcId="{58B5FEC4-484F-4022-8EE6-562F84E9DCE6}" destId="{F46C16B0-F1E2-49B4-8B9C-4CA16FC4C8F0}" srcOrd="7" destOrd="0" presId="urn:microsoft.com/office/officeart/2005/8/layout/list1"/>
    <dgm:cxn modelId="{D230858B-05B5-4E04-8775-EE72813DB34C}" type="presParOf" srcId="{58B5FEC4-484F-4022-8EE6-562F84E9DCE6}" destId="{BEAA8E18-EADA-4B1C-9F92-1B2053206796}" srcOrd="8" destOrd="0" presId="urn:microsoft.com/office/officeart/2005/8/layout/list1"/>
    <dgm:cxn modelId="{CC367451-8FBA-41AE-83DB-0F5B46D4569E}" type="presParOf" srcId="{BEAA8E18-EADA-4B1C-9F92-1B2053206796}" destId="{BC85E234-A1C5-4D6C-B389-289B201AF3C1}" srcOrd="0" destOrd="0" presId="urn:microsoft.com/office/officeart/2005/8/layout/list1"/>
    <dgm:cxn modelId="{47CB67AD-BD6B-447A-AF49-E3D9A488DEDE}" type="presParOf" srcId="{BEAA8E18-EADA-4B1C-9F92-1B2053206796}" destId="{F953D0FB-F478-4F27-A01D-3CB4C6B44597}" srcOrd="1" destOrd="0" presId="urn:microsoft.com/office/officeart/2005/8/layout/list1"/>
    <dgm:cxn modelId="{96C234D2-122C-4C66-9147-2C8EBF43C248}" type="presParOf" srcId="{58B5FEC4-484F-4022-8EE6-562F84E9DCE6}" destId="{B2607579-21AB-4386-A9C1-B2CEFB8A2EDF}" srcOrd="9" destOrd="0" presId="urn:microsoft.com/office/officeart/2005/8/layout/list1"/>
    <dgm:cxn modelId="{5A17EE2F-C5FA-4A3A-84AC-D8E0E272049A}" type="presParOf" srcId="{58B5FEC4-484F-4022-8EE6-562F84E9DCE6}" destId="{AB8524C1-E89E-4315-9B3F-1E38E5560275}" srcOrd="10" destOrd="0" presId="urn:microsoft.com/office/officeart/2005/8/layout/list1"/>
    <dgm:cxn modelId="{9DCA52BB-F28F-41F7-BFFC-F8ED758F6361}" type="presParOf" srcId="{58B5FEC4-484F-4022-8EE6-562F84E9DCE6}" destId="{FBBB1E10-445A-46B3-A2CF-CE0AD9DF83F0}" srcOrd="11" destOrd="0" presId="urn:microsoft.com/office/officeart/2005/8/layout/list1"/>
    <dgm:cxn modelId="{C3E3D6F8-7D3D-40CB-9C9C-4FD97C89F271}" type="presParOf" srcId="{58B5FEC4-484F-4022-8EE6-562F84E9DCE6}" destId="{BD30A8AC-9562-4DC1-8DD2-596B716BAE39}" srcOrd="12" destOrd="0" presId="urn:microsoft.com/office/officeart/2005/8/layout/list1"/>
    <dgm:cxn modelId="{5E4B94F8-41FB-4AF2-8C2D-3E46605D349E}" type="presParOf" srcId="{BD30A8AC-9562-4DC1-8DD2-596B716BAE39}" destId="{1B59A34B-D03F-416F-A3CF-242477BFB47E}" srcOrd="0" destOrd="0" presId="urn:microsoft.com/office/officeart/2005/8/layout/list1"/>
    <dgm:cxn modelId="{C8ADC69B-9EF8-4651-B33B-A59727F32252}" type="presParOf" srcId="{BD30A8AC-9562-4DC1-8DD2-596B716BAE39}" destId="{3C2012BE-7D31-4338-99BC-97026A579757}" srcOrd="1" destOrd="0" presId="urn:microsoft.com/office/officeart/2005/8/layout/list1"/>
    <dgm:cxn modelId="{2D427D5D-B76E-4B52-A577-EB7CC1154D59}" type="presParOf" srcId="{58B5FEC4-484F-4022-8EE6-562F84E9DCE6}" destId="{3F71DFCD-516F-45C6-9170-FED53413389F}" srcOrd="13" destOrd="0" presId="urn:microsoft.com/office/officeart/2005/8/layout/list1"/>
    <dgm:cxn modelId="{CBAC1E10-A88A-4B73-91D3-B6B85F283112}" type="presParOf" srcId="{58B5FEC4-484F-4022-8EE6-562F84E9DCE6}" destId="{DDEBC61F-4E79-4AD6-A28C-9BA71E00656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CD335-D707-46F8-978E-E7459B38A4B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ru-RU"/>
        </a:p>
      </dgm:t>
    </dgm:pt>
    <dgm:pt modelId="{3BFF4E2D-326E-4EA5-A73D-73B677A4DE20}">
      <dgm:prSet phldrT="[Текст]"/>
      <dgm:spPr/>
      <dgm:t>
        <a:bodyPr/>
        <a:lstStyle/>
        <a:p>
          <a:r>
            <a:rPr lang="ru-RU" b="0" dirty="0"/>
            <a:t>Усиление культурного разрыва между поколениями</a:t>
          </a:r>
        </a:p>
      </dgm:t>
    </dgm:pt>
    <dgm:pt modelId="{F9D6BE61-724E-4007-9168-62722EF54008}" type="parTrans" cxnId="{B08691FF-F2F8-4132-B84D-DEA3AF9130BD}">
      <dgm:prSet/>
      <dgm:spPr/>
      <dgm:t>
        <a:bodyPr/>
        <a:lstStyle/>
        <a:p>
          <a:endParaRPr lang="ru-RU" b="0"/>
        </a:p>
      </dgm:t>
    </dgm:pt>
    <dgm:pt modelId="{87674F60-5AB5-4C36-9CB6-A363C6CDB530}" type="sibTrans" cxnId="{B08691FF-F2F8-4132-B84D-DEA3AF9130BD}">
      <dgm:prSet/>
      <dgm:spPr/>
      <dgm:t>
        <a:bodyPr/>
        <a:lstStyle/>
        <a:p>
          <a:endParaRPr lang="ru-RU" b="0"/>
        </a:p>
      </dgm:t>
    </dgm:pt>
    <dgm:pt modelId="{4DC51157-23D0-4A97-8480-190DB5DE0005}">
      <dgm:prSet phldrT="[Текст]"/>
      <dgm:spPr/>
      <dgm:t>
        <a:bodyPr/>
        <a:lstStyle/>
        <a:p>
          <a:r>
            <a:rPr lang="ru-RU" b="0"/>
            <a:t>Доминирование «клипового мышления»</a:t>
          </a:r>
          <a:endParaRPr lang="ru-RU" b="0" dirty="0"/>
        </a:p>
      </dgm:t>
    </dgm:pt>
    <dgm:pt modelId="{CF9193BA-3649-4CC3-A0B4-6DC52B6D9E6D}" type="parTrans" cxnId="{942D7349-F110-4447-B7EE-667FA2735BA2}">
      <dgm:prSet/>
      <dgm:spPr/>
      <dgm:t>
        <a:bodyPr/>
        <a:lstStyle/>
        <a:p>
          <a:endParaRPr lang="ru-RU" b="0"/>
        </a:p>
      </dgm:t>
    </dgm:pt>
    <dgm:pt modelId="{7306797C-AFC5-42DD-9D48-E9BD4F635DD4}" type="sibTrans" cxnId="{942D7349-F110-4447-B7EE-667FA2735BA2}">
      <dgm:prSet/>
      <dgm:spPr/>
      <dgm:t>
        <a:bodyPr/>
        <a:lstStyle/>
        <a:p>
          <a:endParaRPr lang="ru-RU" b="0"/>
        </a:p>
      </dgm:t>
    </dgm:pt>
    <dgm:pt modelId="{EE6F52BF-151D-43C6-AF98-7DACA39615EF}">
      <dgm:prSet phldrT="[Текст]"/>
      <dgm:spPr/>
      <dgm:t>
        <a:bodyPr/>
        <a:lstStyle/>
        <a:p>
          <a:r>
            <a:rPr lang="ru-RU" b="0"/>
            <a:t>Снижение мотивации к генерации нового знания</a:t>
          </a:r>
          <a:endParaRPr lang="ru-RU" b="0" dirty="0"/>
        </a:p>
      </dgm:t>
    </dgm:pt>
    <dgm:pt modelId="{DEA4D189-2F4D-4804-97BC-3E47DCFC7E8A}" type="parTrans" cxnId="{0D8848FC-2C81-464B-AAAA-293553C921A5}">
      <dgm:prSet/>
      <dgm:spPr/>
      <dgm:t>
        <a:bodyPr/>
        <a:lstStyle/>
        <a:p>
          <a:endParaRPr lang="ru-RU" b="0"/>
        </a:p>
      </dgm:t>
    </dgm:pt>
    <dgm:pt modelId="{D9D73B54-D5A6-4311-85B0-978F311F4763}" type="sibTrans" cxnId="{0D8848FC-2C81-464B-AAAA-293553C921A5}">
      <dgm:prSet/>
      <dgm:spPr/>
      <dgm:t>
        <a:bodyPr/>
        <a:lstStyle/>
        <a:p>
          <a:endParaRPr lang="ru-RU" b="0"/>
        </a:p>
      </dgm:t>
    </dgm:pt>
    <dgm:pt modelId="{67E3001D-F46C-4AF1-9B41-B4F9F1519668}">
      <dgm:prSet phldrT="[Текст]"/>
      <dgm:spPr/>
      <dgm:t>
        <a:bodyPr/>
        <a:lstStyle/>
        <a:p>
          <a:r>
            <a:rPr lang="ru-RU" b="0"/>
            <a:t>Распространение некачественной и недостоверной информации</a:t>
          </a:r>
          <a:endParaRPr lang="ru-RU" b="0" dirty="0"/>
        </a:p>
      </dgm:t>
    </dgm:pt>
    <dgm:pt modelId="{77484D9A-34C5-4A75-8D96-6B3B9C0E7AF3}" type="parTrans" cxnId="{3D256542-DA5B-4B41-9CCE-1352FA544E96}">
      <dgm:prSet/>
      <dgm:spPr/>
      <dgm:t>
        <a:bodyPr/>
        <a:lstStyle/>
        <a:p>
          <a:endParaRPr lang="ru-RU" b="0"/>
        </a:p>
      </dgm:t>
    </dgm:pt>
    <dgm:pt modelId="{20E630F6-15D6-423B-A593-0F90391C1B7C}" type="sibTrans" cxnId="{3D256542-DA5B-4B41-9CCE-1352FA544E96}">
      <dgm:prSet/>
      <dgm:spPr/>
      <dgm:t>
        <a:bodyPr/>
        <a:lstStyle/>
        <a:p>
          <a:endParaRPr lang="ru-RU" b="0"/>
        </a:p>
      </dgm:t>
    </dgm:pt>
    <dgm:pt modelId="{967696F8-6B27-40F8-81C6-90006FEFE9DD}">
      <dgm:prSet phldrT="[Текст]"/>
      <dgm:spPr/>
      <dgm:t>
        <a:bodyPr/>
        <a:lstStyle/>
        <a:p>
          <a:r>
            <a:rPr lang="ru-RU" b="0"/>
            <a:t>Формирование сверхдоверия к Интернету и компьютерным данным</a:t>
          </a:r>
          <a:endParaRPr lang="ru-RU" b="0" dirty="0"/>
        </a:p>
      </dgm:t>
    </dgm:pt>
    <dgm:pt modelId="{A93B599A-31A7-496B-BFC3-822EAF7C0800}" type="parTrans" cxnId="{D8237AFD-79B5-455F-B630-9646351A4135}">
      <dgm:prSet/>
      <dgm:spPr/>
      <dgm:t>
        <a:bodyPr/>
        <a:lstStyle/>
        <a:p>
          <a:endParaRPr lang="ru-RU" b="0"/>
        </a:p>
      </dgm:t>
    </dgm:pt>
    <dgm:pt modelId="{C6E55BC5-6EDA-49C7-B56D-DDBA295B1EC5}" type="sibTrans" cxnId="{D8237AFD-79B5-455F-B630-9646351A4135}">
      <dgm:prSet/>
      <dgm:spPr/>
      <dgm:t>
        <a:bodyPr/>
        <a:lstStyle/>
        <a:p>
          <a:endParaRPr lang="ru-RU" b="0"/>
        </a:p>
      </dgm:t>
    </dgm:pt>
    <dgm:pt modelId="{005F9034-3BD2-4FE8-8368-EE6A5503EDD2}">
      <dgm:prSet phldrT="[Текст]"/>
      <dgm:spPr/>
      <dgm:t>
        <a:bodyPr/>
        <a:lstStyle/>
        <a:p>
          <a:r>
            <a:rPr lang="ru-RU" b="0"/>
            <a:t>Разрушение доверия: к учителю (преподавателю), к университету (школе)</a:t>
          </a:r>
          <a:endParaRPr lang="ru-RU" b="0" dirty="0"/>
        </a:p>
      </dgm:t>
    </dgm:pt>
    <dgm:pt modelId="{F196FBE8-2C8C-479C-9888-0F57144728C8}" type="parTrans" cxnId="{3530DE39-EF2B-408F-A71D-AAA027DC20CA}">
      <dgm:prSet/>
      <dgm:spPr/>
      <dgm:t>
        <a:bodyPr/>
        <a:lstStyle/>
        <a:p>
          <a:endParaRPr lang="ru-RU" b="0"/>
        </a:p>
      </dgm:t>
    </dgm:pt>
    <dgm:pt modelId="{9D7747C7-FA10-4E5E-8777-89F6110B891E}" type="sibTrans" cxnId="{3530DE39-EF2B-408F-A71D-AAA027DC20CA}">
      <dgm:prSet/>
      <dgm:spPr/>
      <dgm:t>
        <a:bodyPr/>
        <a:lstStyle/>
        <a:p>
          <a:endParaRPr lang="ru-RU" b="0"/>
        </a:p>
      </dgm:t>
    </dgm:pt>
    <dgm:pt modelId="{FB1623C6-C59B-4F11-9298-4277B25EAC51}" type="pres">
      <dgm:prSet presAssocID="{1E3CD335-D707-46F8-978E-E7459B38A4B1}" presName="linear" presStyleCnt="0">
        <dgm:presLayoutVars>
          <dgm:dir/>
          <dgm:animLvl val="lvl"/>
          <dgm:resizeHandles val="exact"/>
        </dgm:presLayoutVars>
      </dgm:prSet>
      <dgm:spPr/>
    </dgm:pt>
    <dgm:pt modelId="{AA16AE2F-E4DC-425E-A596-1D154E3E4317}" type="pres">
      <dgm:prSet presAssocID="{3BFF4E2D-326E-4EA5-A73D-73B677A4DE20}" presName="parentLin" presStyleCnt="0"/>
      <dgm:spPr/>
    </dgm:pt>
    <dgm:pt modelId="{36C4B7B9-D604-4DCD-8619-3AD6B01C132D}" type="pres">
      <dgm:prSet presAssocID="{3BFF4E2D-326E-4EA5-A73D-73B677A4DE20}" presName="parentLeftMargin" presStyleLbl="node1" presStyleIdx="0" presStyleCnt="6"/>
      <dgm:spPr/>
    </dgm:pt>
    <dgm:pt modelId="{E3920854-6934-46D6-A310-4CBC0F991A3E}" type="pres">
      <dgm:prSet presAssocID="{3BFF4E2D-326E-4EA5-A73D-73B677A4DE20}" presName="parentText" presStyleLbl="node1" presStyleIdx="0" presStyleCnt="6">
        <dgm:presLayoutVars>
          <dgm:chMax val="0"/>
          <dgm:bulletEnabled val="1"/>
        </dgm:presLayoutVars>
      </dgm:prSet>
      <dgm:spPr/>
    </dgm:pt>
    <dgm:pt modelId="{A8A23A84-C598-480E-A649-25455312558E}" type="pres">
      <dgm:prSet presAssocID="{3BFF4E2D-326E-4EA5-A73D-73B677A4DE20}" presName="negativeSpace" presStyleCnt="0"/>
      <dgm:spPr/>
    </dgm:pt>
    <dgm:pt modelId="{CAE91EB8-B1A3-4954-930B-A2B5597B07AF}" type="pres">
      <dgm:prSet presAssocID="{3BFF4E2D-326E-4EA5-A73D-73B677A4DE20}" presName="childText" presStyleLbl="conFgAcc1" presStyleIdx="0" presStyleCnt="6">
        <dgm:presLayoutVars>
          <dgm:bulletEnabled val="1"/>
        </dgm:presLayoutVars>
      </dgm:prSet>
      <dgm:spPr/>
    </dgm:pt>
    <dgm:pt modelId="{20AEEF8D-079E-40B5-81B6-DB393888877E}" type="pres">
      <dgm:prSet presAssocID="{87674F60-5AB5-4C36-9CB6-A363C6CDB530}" presName="spaceBetweenRectangles" presStyleCnt="0"/>
      <dgm:spPr/>
    </dgm:pt>
    <dgm:pt modelId="{40E9CF11-FFDB-402E-8069-26F73C8126B5}" type="pres">
      <dgm:prSet presAssocID="{4DC51157-23D0-4A97-8480-190DB5DE0005}" presName="parentLin" presStyleCnt="0"/>
      <dgm:spPr/>
    </dgm:pt>
    <dgm:pt modelId="{37E7A857-48B6-442B-9990-2AF0944DA89D}" type="pres">
      <dgm:prSet presAssocID="{4DC51157-23D0-4A97-8480-190DB5DE0005}" presName="parentLeftMargin" presStyleLbl="node1" presStyleIdx="0" presStyleCnt="6"/>
      <dgm:spPr/>
    </dgm:pt>
    <dgm:pt modelId="{7A2264AC-73A9-4EB4-828C-2E35ECC5C3C7}" type="pres">
      <dgm:prSet presAssocID="{4DC51157-23D0-4A97-8480-190DB5DE0005}" presName="parentText" presStyleLbl="node1" presStyleIdx="1" presStyleCnt="6">
        <dgm:presLayoutVars>
          <dgm:chMax val="0"/>
          <dgm:bulletEnabled val="1"/>
        </dgm:presLayoutVars>
      </dgm:prSet>
      <dgm:spPr/>
    </dgm:pt>
    <dgm:pt modelId="{4B74D618-89A6-4F24-BF6C-70E00175E191}" type="pres">
      <dgm:prSet presAssocID="{4DC51157-23D0-4A97-8480-190DB5DE0005}" presName="negativeSpace" presStyleCnt="0"/>
      <dgm:spPr/>
    </dgm:pt>
    <dgm:pt modelId="{5C635D07-46A7-43CC-AFD3-4226468020C4}" type="pres">
      <dgm:prSet presAssocID="{4DC51157-23D0-4A97-8480-190DB5DE0005}" presName="childText" presStyleLbl="conFgAcc1" presStyleIdx="1" presStyleCnt="6">
        <dgm:presLayoutVars>
          <dgm:bulletEnabled val="1"/>
        </dgm:presLayoutVars>
      </dgm:prSet>
      <dgm:spPr/>
    </dgm:pt>
    <dgm:pt modelId="{8E524724-2EAA-4F3A-9D37-98CDDB908119}" type="pres">
      <dgm:prSet presAssocID="{7306797C-AFC5-42DD-9D48-E9BD4F635DD4}" presName="spaceBetweenRectangles" presStyleCnt="0"/>
      <dgm:spPr/>
    </dgm:pt>
    <dgm:pt modelId="{299F0530-4697-42D8-B4E2-E93566A2617C}" type="pres">
      <dgm:prSet presAssocID="{EE6F52BF-151D-43C6-AF98-7DACA39615EF}" presName="parentLin" presStyleCnt="0"/>
      <dgm:spPr/>
    </dgm:pt>
    <dgm:pt modelId="{8E8386A9-3FF5-455B-9CFD-E6CF429B8F22}" type="pres">
      <dgm:prSet presAssocID="{EE6F52BF-151D-43C6-AF98-7DACA39615EF}" presName="parentLeftMargin" presStyleLbl="node1" presStyleIdx="1" presStyleCnt="6"/>
      <dgm:spPr/>
    </dgm:pt>
    <dgm:pt modelId="{FE08112E-C8D0-4F90-8492-8DF5656A5184}" type="pres">
      <dgm:prSet presAssocID="{EE6F52BF-151D-43C6-AF98-7DACA39615EF}" presName="parentText" presStyleLbl="node1" presStyleIdx="2" presStyleCnt="6">
        <dgm:presLayoutVars>
          <dgm:chMax val="0"/>
          <dgm:bulletEnabled val="1"/>
        </dgm:presLayoutVars>
      </dgm:prSet>
      <dgm:spPr/>
    </dgm:pt>
    <dgm:pt modelId="{2BCA1795-5DB1-484D-AEE6-BD1C6E467074}" type="pres">
      <dgm:prSet presAssocID="{EE6F52BF-151D-43C6-AF98-7DACA39615EF}" presName="negativeSpace" presStyleCnt="0"/>
      <dgm:spPr/>
    </dgm:pt>
    <dgm:pt modelId="{F935C649-698D-49FB-B927-2DF15A76E82E}" type="pres">
      <dgm:prSet presAssocID="{EE6F52BF-151D-43C6-AF98-7DACA39615EF}" presName="childText" presStyleLbl="conFgAcc1" presStyleIdx="2" presStyleCnt="6">
        <dgm:presLayoutVars>
          <dgm:bulletEnabled val="1"/>
        </dgm:presLayoutVars>
      </dgm:prSet>
      <dgm:spPr/>
    </dgm:pt>
    <dgm:pt modelId="{D13F5385-1639-475C-8247-AC43585B2B73}" type="pres">
      <dgm:prSet presAssocID="{D9D73B54-D5A6-4311-85B0-978F311F4763}" presName="spaceBetweenRectangles" presStyleCnt="0"/>
      <dgm:spPr/>
    </dgm:pt>
    <dgm:pt modelId="{18754623-444E-46F2-BC49-8DF40C1E2342}" type="pres">
      <dgm:prSet presAssocID="{67E3001D-F46C-4AF1-9B41-B4F9F1519668}" presName="parentLin" presStyleCnt="0"/>
      <dgm:spPr/>
    </dgm:pt>
    <dgm:pt modelId="{F1001CDF-5E74-4B5D-BB3D-197A06D7A2B9}" type="pres">
      <dgm:prSet presAssocID="{67E3001D-F46C-4AF1-9B41-B4F9F1519668}" presName="parentLeftMargin" presStyleLbl="node1" presStyleIdx="2" presStyleCnt="6"/>
      <dgm:spPr/>
    </dgm:pt>
    <dgm:pt modelId="{F8CB7F82-61C4-4E64-858E-A78E612B7DCF}" type="pres">
      <dgm:prSet presAssocID="{67E3001D-F46C-4AF1-9B41-B4F9F1519668}" presName="parentText" presStyleLbl="node1" presStyleIdx="3" presStyleCnt="6">
        <dgm:presLayoutVars>
          <dgm:chMax val="0"/>
          <dgm:bulletEnabled val="1"/>
        </dgm:presLayoutVars>
      </dgm:prSet>
      <dgm:spPr/>
    </dgm:pt>
    <dgm:pt modelId="{82329715-D170-4F51-99B3-77CFB8B78084}" type="pres">
      <dgm:prSet presAssocID="{67E3001D-F46C-4AF1-9B41-B4F9F1519668}" presName="negativeSpace" presStyleCnt="0"/>
      <dgm:spPr/>
    </dgm:pt>
    <dgm:pt modelId="{3FA3A069-B664-4983-8475-1AAC29152E08}" type="pres">
      <dgm:prSet presAssocID="{67E3001D-F46C-4AF1-9B41-B4F9F1519668}" presName="childText" presStyleLbl="conFgAcc1" presStyleIdx="3" presStyleCnt="6">
        <dgm:presLayoutVars>
          <dgm:bulletEnabled val="1"/>
        </dgm:presLayoutVars>
      </dgm:prSet>
      <dgm:spPr/>
    </dgm:pt>
    <dgm:pt modelId="{018CEB0C-437B-4CD1-BA72-8D32C462F482}" type="pres">
      <dgm:prSet presAssocID="{20E630F6-15D6-423B-A593-0F90391C1B7C}" presName="spaceBetweenRectangles" presStyleCnt="0"/>
      <dgm:spPr/>
    </dgm:pt>
    <dgm:pt modelId="{9B456069-2A16-4CB3-AEE2-9086572B8195}" type="pres">
      <dgm:prSet presAssocID="{967696F8-6B27-40F8-81C6-90006FEFE9DD}" presName="parentLin" presStyleCnt="0"/>
      <dgm:spPr/>
    </dgm:pt>
    <dgm:pt modelId="{BEFFF9D3-A6A2-4915-8587-21AC30DD37BD}" type="pres">
      <dgm:prSet presAssocID="{967696F8-6B27-40F8-81C6-90006FEFE9DD}" presName="parentLeftMargin" presStyleLbl="node1" presStyleIdx="3" presStyleCnt="6"/>
      <dgm:spPr/>
    </dgm:pt>
    <dgm:pt modelId="{0B954BF4-A642-4B55-A71E-FE9C2ECEB0C0}" type="pres">
      <dgm:prSet presAssocID="{967696F8-6B27-40F8-81C6-90006FEFE9DD}" presName="parentText" presStyleLbl="node1" presStyleIdx="4" presStyleCnt="6">
        <dgm:presLayoutVars>
          <dgm:chMax val="0"/>
          <dgm:bulletEnabled val="1"/>
        </dgm:presLayoutVars>
      </dgm:prSet>
      <dgm:spPr/>
    </dgm:pt>
    <dgm:pt modelId="{3840E6E4-6AA8-42BF-AB9D-47210D0E6C3F}" type="pres">
      <dgm:prSet presAssocID="{967696F8-6B27-40F8-81C6-90006FEFE9DD}" presName="negativeSpace" presStyleCnt="0"/>
      <dgm:spPr/>
    </dgm:pt>
    <dgm:pt modelId="{C5970E4F-CA67-4424-8820-8A89BC6E6DEC}" type="pres">
      <dgm:prSet presAssocID="{967696F8-6B27-40F8-81C6-90006FEFE9DD}" presName="childText" presStyleLbl="conFgAcc1" presStyleIdx="4" presStyleCnt="6">
        <dgm:presLayoutVars>
          <dgm:bulletEnabled val="1"/>
        </dgm:presLayoutVars>
      </dgm:prSet>
      <dgm:spPr/>
    </dgm:pt>
    <dgm:pt modelId="{D342572F-C0A5-4567-832F-CEAE035FCEE2}" type="pres">
      <dgm:prSet presAssocID="{C6E55BC5-6EDA-49C7-B56D-DDBA295B1EC5}" presName="spaceBetweenRectangles" presStyleCnt="0"/>
      <dgm:spPr/>
    </dgm:pt>
    <dgm:pt modelId="{63FD86F4-6C78-43AC-89E4-85BD72BCCE50}" type="pres">
      <dgm:prSet presAssocID="{005F9034-3BD2-4FE8-8368-EE6A5503EDD2}" presName="parentLin" presStyleCnt="0"/>
      <dgm:spPr/>
    </dgm:pt>
    <dgm:pt modelId="{B0CA5FD6-6FD6-4913-B43C-CA8D00D2AADE}" type="pres">
      <dgm:prSet presAssocID="{005F9034-3BD2-4FE8-8368-EE6A5503EDD2}" presName="parentLeftMargin" presStyleLbl="node1" presStyleIdx="4" presStyleCnt="6"/>
      <dgm:spPr/>
    </dgm:pt>
    <dgm:pt modelId="{5A8E6C01-AE88-44D7-AC59-5876206D0CD7}" type="pres">
      <dgm:prSet presAssocID="{005F9034-3BD2-4FE8-8368-EE6A5503EDD2}" presName="parentText" presStyleLbl="node1" presStyleIdx="5" presStyleCnt="6">
        <dgm:presLayoutVars>
          <dgm:chMax val="0"/>
          <dgm:bulletEnabled val="1"/>
        </dgm:presLayoutVars>
      </dgm:prSet>
      <dgm:spPr/>
    </dgm:pt>
    <dgm:pt modelId="{0F23A567-324C-4BFE-8880-317FE3A1BE49}" type="pres">
      <dgm:prSet presAssocID="{005F9034-3BD2-4FE8-8368-EE6A5503EDD2}" presName="negativeSpace" presStyleCnt="0"/>
      <dgm:spPr/>
    </dgm:pt>
    <dgm:pt modelId="{16F62209-7045-4097-8C12-96B2EC416D3B}" type="pres">
      <dgm:prSet presAssocID="{005F9034-3BD2-4FE8-8368-EE6A5503EDD2}" presName="childText" presStyleLbl="conFgAcc1" presStyleIdx="5" presStyleCnt="6">
        <dgm:presLayoutVars>
          <dgm:bulletEnabled val="1"/>
        </dgm:presLayoutVars>
      </dgm:prSet>
      <dgm:spPr/>
    </dgm:pt>
  </dgm:ptLst>
  <dgm:cxnLst>
    <dgm:cxn modelId="{7623291F-A36C-4BCE-8208-DDFFF40EDBDB}" type="presOf" srcId="{005F9034-3BD2-4FE8-8368-EE6A5503EDD2}" destId="{B0CA5FD6-6FD6-4913-B43C-CA8D00D2AADE}" srcOrd="0" destOrd="0" presId="urn:microsoft.com/office/officeart/2005/8/layout/list1"/>
    <dgm:cxn modelId="{59222F22-1B5A-4F01-8ED8-967C6EF69D71}" type="presOf" srcId="{4DC51157-23D0-4A97-8480-190DB5DE0005}" destId="{37E7A857-48B6-442B-9990-2AF0944DA89D}" srcOrd="0" destOrd="0" presId="urn:microsoft.com/office/officeart/2005/8/layout/list1"/>
    <dgm:cxn modelId="{7D8E4022-A805-450C-A2D4-BBC1260AF915}" type="presOf" srcId="{005F9034-3BD2-4FE8-8368-EE6A5503EDD2}" destId="{5A8E6C01-AE88-44D7-AC59-5876206D0CD7}" srcOrd="1" destOrd="0" presId="urn:microsoft.com/office/officeart/2005/8/layout/list1"/>
    <dgm:cxn modelId="{3530DE39-EF2B-408F-A71D-AAA027DC20CA}" srcId="{1E3CD335-D707-46F8-978E-E7459B38A4B1}" destId="{005F9034-3BD2-4FE8-8368-EE6A5503EDD2}" srcOrd="5" destOrd="0" parTransId="{F196FBE8-2C8C-479C-9888-0F57144728C8}" sibTransId="{9D7747C7-FA10-4E5E-8777-89F6110B891E}"/>
    <dgm:cxn modelId="{3D256542-DA5B-4B41-9CCE-1352FA544E96}" srcId="{1E3CD335-D707-46F8-978E-E7459B38A4B1}" destId="{67E3001D-F46C-4AF1-9B41-B4F9F1519668}" srcOrd="3" destOrd="0" parTransId="{77484D9A-34C5-4A75-8D96-6B3B9C0E7AF3}" sibTransId="{20E630F6-15D6-423B-A593-0F90391C1B7C}"/>
    <dgm:cxn modelId="{942D7349-F110-4447-B7EE-667FA2735BA2}" srcId="{1E3CD335-D707-46F8-978E-E7459B38A4B1}" destId="{4DC51157-23D0-4A97-8480-190DB5DE0005}" srcOrd="1" destOrd="0" parTransId="{CF9193BA-3649-4CC3-A0B4-6DC52B6D9E6D}" sibTransId="{7306797C-AFC5-42DD-9D48-E9BD4F635DD4}"/>
    <dgm:cxn modelId="{54402A6B-003E-4442-98C8-E15E571846C5}" type="presOf" srcId="{3BFF4E2D-326E-4EA5-A73D-73B677A4DE20}" destId="{36C4B7B9-D604-4DCD-8619-3AD6B01C132D}" srcOrd="0" destOrd="0" presId="urn:microsoft.com/office/officeart/2005/8/layout/list1"/>
    <dgm:cxn modelId="{931DDA70-2263-4E9A-9B45-C6A5AAFB8B13}" type="presOf" srcId="{967696F8-6B27-40F8-81C6-90006FEFE9DD}" destId="{BEFFF9D3-A6A2-4915-8587-21AC30DD37BD}" srcOrd="0" destOrd="0" presId="urn:microsoft.com/office/officeart/2005/8/layout/list1"/>
    <dgm:cxn modelId="{FD8F8181-1278-4338-B592-DE26EB199354}" type="presOf" srcId="{67E3001D-F46C-4AF1-9B41-B4F9F1519668}" destId="{F8CB7F82-61C4-4E64-858E-A78E612B7DCF}" srcOrd="1" destOrd="0" presId="urn:microsoft.com/office/officeart/2005/8/layout/list1"/>
    <dgm:cxn modelId="{BAA8F292-8ED5-476D-9177-664D42F32292}" type="presOf" srcId="{EE6F52BF-151D-43C6-AF98-7DACA39615EF}" destId="{8E8386A9-3FF5-455B-9CFD-E6CF429B8F22}" srcOrd="0" destOrd="0" presId="urn:microsoft.com/office/officeart/2005/8/layout/list1"/>
    <dgm:cxn modelId="{6214DFAE-BF7D-4924-9571-07245B03B3E9}" type="presOf" srcId="{EE6F52BF-151D-43C6-AF98-7DACA39615EF}" destId="{FE08112E-C8D0-4F90-8492-8DF5656A5184}" srcOrd="1" destOrd="0" presId="urn:microsoft.com/office/officeart/2005/8/layout/list1"/>
    <dgm:cxn modelId="{6764A2B5-6EDA-4F6B-B240-3C312B1E1CA9}" type="presOf" srcId="{67E3001D-F46C-4AF1-9B41-B4F9F1519668}" destId="{F1001CDF-5E74-4B5D-BB3D-197A06D7A2B9}" srcOrd="0" destOrd="0" presId="urn:microsoft.com/office/officeart/2005/8/layout/list1"/>
    <dgm:cxn modelId="{F135B7C0-187E-4DD0-89A4-6D3CE248CC53}" type="presOf" srcId="{4DC51157-23D0-4A97-8480-190DB5DE0005}" destId="{7A2264AC-73A9-4EB4-828C-2E35ECC5C3C7}" srcOrd="1" destOrd="0" presId="urn:microsoft.com/office/officeart/2005/8/layout/list1"/>
    <dgm:cxn modelId="{AC318ECC-1931-41EB-8E5A-AF7D1A4BC5B7}" type="presOf" srcId="{3BFF4E2D-326E-4EA5-A73D-73B677A4DE20}" destId="{E3920854-6934-46D6-A310-4CBC0F991A3E}" srcOrd="1" destOrd="0" presId="urn:microsoft.com/office/officeart/2005/8/layout/list1"/>
    <dgm:cxn modelId="{1A09ACE4-E59C-412F-AE61-5CE113D279B6}" type="presOf" srcId="{967696F8-6B27-40F8-81C6-90006FEFE9DD}" destId="{0B954BF4-A642-4B55-A71E-FE9C2ECEB0C0}" srcOrd="1" destOrd="0" presId="urn:microsoft.com/office/officeart/2005/8/layout/list1"/>
    <dgm:cxn modelId="{9B14C6F6-4E16-45E0-B5B6-E42E089305F2}" type="presOf" srcId="{1E3CD335-D707-46F8-978E-E7459B38A4B1}" destId="{FB1623C6-C59B-4F11-9298-4277B25EAC51}" srcOrd="0" destOrd="0" presId="urn:microsoft.com/office/officeart/2005/8/layout/list1"/>
    <dgm:cxn modelId="{0D8848FC-2C81-464B-AAAA-293553C921A5}" srcId="{1E3CD335-D707-46F8-978E-E7459B38A4B1}" destId="{EE6F52BF-151D-43C6-AF98-7DACA39615EF}" srcOrd="2" destOrd="0" parTransId="{DEA4D189-2F4D-4804-97BC-3E47DCFC7E8A}" sibTransId="{D9D73B54-D5A6-4311-85B0-978F311F4763}"/>
    <dgm:cxn modelId="{D8237AFD-79B5-455F-B630-9646351A4135}" srcId="{1E3CD335-D707-46F8-978E-E7459B38A4B1}" destId="{967696F8-6B27-40F8-81C6-90006FEFE9DD}" srcOrd="4" destOrd="0" parTransId="{A93B599A-31A7-496B-BFC3-822EAF7C0800}" sibTransId="{C6E55BC5-6EDA-49C7-B56D-DDBA295B1EC5}"/>
    <dgm:cxn modelId="{B08691FF-F2F8-4132-B84D-DEA3AF9130BD}" srcId="{1E3CD335-D707-46F8-978E-E7459B38A4B1}" destId="{3BFF4E2D-326E-4EA5-A73D-73B677A4DE20}" srcOrd="0" destOrd="0" parTransId="{F9D6BE61-724E-4007-9168-62722EF54008}" sibTransId="{87674F60-5AB5-4C36-9CB6-A363C6CDB530}"/>
    <dgm:cxn modelId="{18B04D28-ACF5-470E-80F3-FCEF9D57370B}" type="presParOf" srcId="{FB1623C6-C59B-4F11-9298-4277B25EAC51}" destId="{AA16AE2F-E4DC-425E-A596-1D154E3E4317}" srcOrd="0" destOrd="0" presId="urn:microsoft.com/office/officeart/2005/8/layout/list1"/>
    <dgm:cxn modelId="{E26FACFD-AD21-452A-90A3-E6C653513E1C}" type="presParOf" srcId="{AA16AE2F-E4DC-425E-A596-1D154E3E4317}" destId="{36C4B7B9-D604-4DCD-8619-3AD6B01C132D}" srcOrd="0" destOrd="0" presId="urn:microsoft.com/office/officeart/2005/8/layout/list1"/>
    <dgm:cxn modelId="{50AB0F3F-734D-4D01-9E96-D0C3C863C011}" type="presParOf" srcId="{AA16AE2F-E4DC-425E-A596-1D154E3E4317}" destId="{E3920854-6934-46D6-A310-4CBC0F991A3E}" srcOrd="1" destOrd="0" presId="urn:microsoft.com/office/officeart/2005/8/layout/list1"/>
    <dgm:cxn modelId="{3A91E28F-AC22-4E3A-B2FF-4909B0EFEF10}" type="presParOf" srcId="{FB1623C6-C59B-4F11-9298-4277B25EAC51}" destId="{A8A23A84-C598-480E-A649-25455312558E}" srcOrd="1" destOrd="0" presId="urn:microsoft.com/office/officeart/2005/8/layout/list1"/>
    <dgm:cxn modelId="{01CF314D-FEBB-463E-A16D-016452F69728}" type="presParOf" srcId="{FB1623C6-C59B-4F11-9298-4277B25EAC51}" destId="{CAE91EB8-B1A3-4954-930B-A2B5597B07AF}" srcOrd="2" destOrd="0" presId="urn:microsoft.com/office/officeart/2005/8/layout/list1"/>
    <dgm:cxn modelId="{6FEE157D-B470-43D2-A9AC-487C1F8FFE6B}" type="presParOf" srcId="{FB1623C6-C59B-4F11-9298-4277B25EAC51}" destId="{20AEEF8D-079E-40B5-81B6-DB393888877E}" srcOrd="3" destOrd="0" presId="urn:microsoft.com/office/officeart/2005/8/layout/list1"/>
    <dgm:cxn modelId="{4CD60D6D-AA86-492B-8BB8-408D638AD308}" type="presParOf" srcId="{FB1623C6-C59B-4F11-9298-4277B25EAC51}" destId="{40E9CF11-FFDB-402E-8069-26F73C8126B5}" srcOrd="4" destOrd="0" presId="urn:microsoft.com/office/officeart/2005/8/layout/list1"/>
    <dgm:cxn modelId="{0069913B-5AC8-4B03-8832-DE93F5D40170}" type="presParOf" srcId="{40E9CF11-FFDB-402E-8069-26F73C8126B5}" destId="{37E7A857-48B6-442B-9990-2AF0944DA89D}" srcOrd="0" destOrd="0" presId="urn:microsoft.com/office/officeart/2005/8/layout/list1"/>
    <dgm:cxn modelId="{94159F7A-CA79-4C45-A31F-55AAC9447FDA}" type="presParOf" srcId="{40E9CF11-FFDB-402E-8069-26F73C8126B5}" destId="{7A2264AC-73A9-4EB4-828C-2E35ECC5C3C7}" srcOrd="1" destOrd="0" presId="urn:microsoft.com/office/officeart/2005/8/layout/list1"/>
    <dgm:cxn modelId="{DF8D9EB0-6F9F-4FC6-97A0-85C0B115C6F1}" type="presParOf" srcId="{FB1623C6-C59B-4F11-9298-4277B25EAC51}" destId="{4B74D618-89A6-4F24-BF6C-70E00175E191}" srcOrd="5" destOrd="0" presId="urn:microsoft.com/office/officeart/2005/8/layout/list1"/>
    <dgm:cxn modelId="{F7B7020E-277F-4849-8F3F-A4EC9EE86F6B}" type="presParOf" srcId="{FB1623C6-C59B-4F11-9298-4277B25EAC51}" destId="{5C635D07-46A7-43CC-AFD3-4226468020C4}" srcOrd="6" destOrd="0" presId="urn:microsoft.com/office/officeart/2005/8/layout/list1"/>
    <dgm:cxn modelId="{2F5FDA92-B40B-4EF5-B8CB-CCEF150F0EDC}" type="presParOf" srcId="{FB1623C6-C59B-4F11-9298-4277B25EAC51}" destId="{8E524724-2EAA-4F3A-9D37-98CDDB908119}" srcOrd="7" destOrd="0" presId="urn:microsoft.com/office/officeart/2005/8/layout/list1"/>
    <dgm:cxn modelId="{9F06295F-044E-4C6D-A2A2-2D697B33FB4E}" type="presParOf" srcId="{FB1623C6-C59B-4F11-9298-4277B25EAC51}" destId="{299F0530-4697-42D8-B4E2-E93566A2617C}" srcOrd="8" destOrd="0" presId="urn:microsoft.com/office/officeart/2005/8/layout/list1"/>
    <dgm:cxn modelId="{08DE18FA-0ABD-41CF-B6AA-5DF2D17B663D}" type="presParOf" srcId="{299F0530-4697-42D8-B4E2-E93566A2617C}" destId="{8E8386A9-3FF5-455B-9CFD-E6CF429B8F22}" srcOrd="0" destOrd="0" presId="urn:microsoft.com/office/officeart/2005/8/layout/list1"/>
    <dgm:cxn modelId="{3CF459C6-BFF6-4EBA-998D-FA7E8E10D57D}" type="presParOf" srcId="{299F0530-4697-42D8-B4E2-E93566A2617C}" destId="{FE08112E-C8D0-4F90-8492-8DF5656A5184}" srcOrd="1" destOrd="0" presId="urn:microsoft.com/office/officeart/2005/8/layout/list1"/>
    <dgm:cxn modelId="{88B53433-82AC-408C-A764-14FD8E48099E}" type="presParOf" srcId="{FB1623C6-C59B-4F11-9298-4277B25EAC51}" destId="{2BCA1795-5DB1-484D-AEE6-BD1C6E467074}" srcOrd="9" destOrd="0" presId="urn:microsoft.com/office/officeart/2005/8/layout/list1"/>
    <dgm:cxn modelId="{0FDC8F0E-AC4B-4940-A1AB-E260EF25CA4F}" type="presParOf" srcId="{FB1623C6-C59B-4F11-9298-4277B25EAC51}" destId="{F935C649-698D-49FB-B927-2DF15A76E82E}" srcOrd="10" destOrd="0" presId="urn:microsoft.com/office/officeart/2005/8/layout/list1"/>
    <dgm:cxn modelId="{6B7815D5-EF20-44B4-B7DD-DF7396266811}" type="presParOf" srcId="{FB1623C6-C59B-4F11-9298-4277B25EAC51}" destId="{D13F5385-1639-475C-8247-AC43585B2B73}" srcOrd="11" destOrd="0" presId="urn:microsoft.com/office/officeart/2005/8/layout/list1"/>
    <dgm:cxn modelId="{2A196FA7-39A5-4A00-984E-B8ADDD6D356B}" type="presParOf" srcId="{FB1623C6-C59B-4F11-9298-4277B25EAC51}" destId="{18754623-444E-46F2-BC49-8DF40C1E2342}" srcOrd="12" destOrd="0" presId="urn:microsoft.com/office/officeart/2005/8/layout/list1"/>
    <dgm:cxn modelId="{ECBDA264-1EBA-435D-82CD-6CFAC28B6FE5}" type="presParOf" srcId="{18754623-444E-46F2-BC49-8DF40C1E2342}" destId="{F1001CDF-5E74-4B5D-BB3D-197A06D7A2B9}" srcOrd="0" destOrd="0" presId="urn:microsoft.com/office/officeart/2005/8/layout/list1"/>
    <dgm:cxn modelId="{BCEB5ABB-B707-496E-BCDD-A214AFE4D6C8}" type="presParOf" srcId="{18754623-444E-46F2-BC49-8DF40C1E2342}" destId="{F8CB7F82-61C4-4E64-858E-A78E612B7DCF}" srcOrd="1" destOrd="0" presId="urn:microsoft.com/office/officeart/2005/8/layout/list1"/>
    <dgm:cxn modelId="{4B9928CB-8FCC-4F4A-8C7F-BCC343ACDB46}" type="presParOf" srcId="{FB1623C6-C59B-4F11-9298-4277B25EAC51}" destId="{82329715-D170-4F51-99B3-77CFB8B78084}" srcOrd="13" destOrd="0" presId="urn:microsoft.com/office/officeart/2005/8/layout/list1"/>
    <dgm:cxn modelId="{E1D11B6A-0D57-406B-B160-2CE828081940}" type="presParOf" srcId="{FB1623C6-C59B-4F11-9298-4277B25EAC51}" destId="{3FA3A069-B664-4983-8475-1AAC29152E08}" srcOrd="14" destOrd="0" presId="urn:microsoft.com/office/officeart/2005/8/layout/list1"/>
    <dgm:cxn modelId="{B2BE8A0C-314D-4A78-B474-CEB6FB256E14}" type="presParOf" srcId="{FB1623C6-C59B-4F11-9298-4277B25EAC51}" destId="{018CEB0C-437B-4CD1-BA72-8D32C462F482}" srcOrd="15" destOrd="0" presId="urn:microsoft.com/office/officeart/2005/8/layout/list1"/>
    <dgm:cxn modelId="{1D2EA95D-0727-4ABC-A3CB-0D63A0531116}" type="presParOf" srcId="{FB1623C6-C59B-4F11-9298-4277B25EAC51}" destId="{9B456069-2A16-4CB3-AEE2-9086572B8195}" srcOrd="16" destOrd="0" presId="urn:microsoft.com/office/officeart/2005/8/layout/list1"/>
    <dgm:cxn modelId="{322E158C-E257-406E-BE1F-CFB83A6AEBED}" type="presParOf" srcId="{9B456069-2A16-4CB3-AEE2-9086572B8195}" destId="{BEFFF9D3-A6A2-4915-8587-21AC30DD37BD}" srcOrd="0" destOrd="0" presId="urn:microsoft.com/office/officeart/2005/8/layout/list1"/>
    <dgm:cxn modelId="{59A18C88-74AB-42C4-90C1-4C909E4B4D0C}" type="presParOf" srcId="{9B456069-2A16-4CB3-AEE2-9086572B8195}" destId="{0B954BF4-A642-4B55-A71E-FE9C2ECEB0C0}" srcOrd="1" destOrd="0" presId="urn:microsoft.com/office/officeart/2005/8/layout/list1"/>
    <dgm:cxn modelId="{8FEC3449-EFF7-42FA-B7A7-40AEBEF18A19}" type="presParOf" srcId="{FB1623C6-C59B-4F11-9298-4277B25EAC51}" destId="{3840E6E4-6AA8-42BF-AB9D-47210D0E6C3F}" srcOrd="17" destOrd="0" presId="urn:microsoft.com/office/officeart/2005/8/layout/list1"/>
    <dgm:cxn modelId="{17A3C495-F938-451A-9DFA-2B1DC4D78CDC}" type="presParOf" srcId="{FB1623C6-C59B-4F11-9298-4277B25EAC51}" destId="{C5970E4F-CA67-4424-8820-8A89BC6E6DEC}" srcOrd="18" destOrd="0" presId="urn:microsoft.com/office/officeart/2005/8/layout/list1"/>
    <dgm:cxn modelId="{CB1FB855-0F43-48AF-902D-D48E2C5CB451}" type="presParOf" srcId="{FB1623C6-C59B-4F11-9298-4277B25EAC51}" destId="{D342572F-C0A5-4567-832F-CEAE035FCEE2}" srcOrd="19" destOrd="0" presId="urn:microsoft.com/office/officeart/2005/8/layout/list1"/>
    <dgm:cxn modelId="{88576CB8-2037-4EC5-B389-67B04468DA14}" type="presParOf" srcId="{FB1623C6-C59B-4F11-9298-4277B25EAC51}" destId="{63FD86F4-6C78-43AC-89E4-85BD72BCCE50}" srcOrd="20" destOrd="0" presId="urn:microsoft.com/office/officeart/2005/8/layout/list1"/>
    <dgm:cxn modelId="{E776EDA8-F245-482F-81FB-FFBE40234FC5}" type="presParOf" srcId="{63FD86F4-6C78-43AC-89E4-85BD72BCCE50}" destId="{B0CA5FD6-6FD6-4913-B43C-CA8D00D2AADE}" srcOrd="0" destOrd="0" presId="urn:microsoft.com/office/officeart/2005/8/layout/list1"/>
    <dgm:cxn modelId="{81B5DBD1-26B9-438E-AE11-BDFB55A90145}" type="presParOf" srcId="{63FD86F4-6C78-43AC-89E4-85BD72BCCE50}" destId="{5A8E6C01-AE88-44D7-AC59-5876206D0CD7}" srcOrd="1" destOrd="0" presId="urn:microsoft.com/office/officeart/2005/8/layout/list1"/>
    <dgm:cxn modelId="{879E1EE0-CFF5-4D69-8026-51F050AB8C63}" type="presParOf" srcId="{FB1623C6-C59B-4F11-9298-4277B25EAC51}" destId="{0F23A567-324C-4BFE-8880-317FE3A1BE49}" srcOrd="21" destOrd="0" presId="urn:microsoft.com/office/officeart/2005/8/layout/list1"/>
    <dgm:cxn modelId="{85442044-3FB2-4C9B-AE8A-25C4E9CF207A}" type="presParOf" srcId="{FB1623C6-C59B-4F11-9298-4277B25EAC51}" destId="{16F62209-7045-4097-8C12-96B2EC416D3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C11DD7-9023-474E-BBBF-32784D7ED2D6}"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ru-RU"/>
        </a:p>
      </dgm:t>
    </dgm:pt>
    <dgm:pt modelId="{137202FC-189B-4B5F-BA01-92EF1F7CA371}">
      <dgm:prSet phldrT="[Текст]" custT="1"/>
      <dgm:spPr/>
      <dgm:t>
        <a:bodyPr/>
        <a:lstStyle/>
        <a:p>
          <a:r>
            <a:rPr lang="ru-RU" sz="2800" b="0" dirty="0" err="1"/>
            <a:t>Н.И.Гендина</a:t>
          </a:r>
          <a:endParaRPr lang="ru-RU" sz="2800" b="0" dirty="0"/>
        </a:p>
      </dgm:t>
    </dgm:pt>
    <dgm:pt modelId="{E14FC96E-1511-411F-B8ED-E339EA6F04D8}" type="parTrans" cxnId="{BD0A9245-D2DF-4FC1-9A31-2805D90689BE}">
      <dgm:prSet/>
      <dgm:spPr/>
      <dgm:t>
        <a:bodyPr/>
        <a:lstStyle/>
        <a:p>
          <a:endParaRPr lang="ru-RU" b="0"/>
        </a:p>
      </dgm:t>
    </dgm:pt>
    <dgm:pt modelId="{D420B6C1-B4EC-4E75-A525-9282B11ED72E}" type="sibTrans" cxnId="{BD0A9245-D2DF-4FC1-9A31-2805D90689BE}">
      <dgm:prSet/>
      <dgm:spPr/>
      <dgm:t>
        <a:bodyPr/>
        <a:lstStyle/>
        <a:p>
          <a:endParaRPr lang="ru-RU" b="0"/>
        </a:p>
      </dgm:t>
    </dgm:pt>
    <dgm:pt modelId="{28967AF3-42DC-4AB6-B077-73F819A3B4F7}">
      <dgm:prSet phldrT="[Текст]" custT="1"/>
      <dgm:spPr/>
      <dgm:t>
        <a:bodyPr/>
        <a:lstStyle/>
        <a:p>
          <a:r>
            <a:rPr lang="ru-RU" sz="1600" b="0" dirty="0"/>
            <a:t>Информационная культура личности - это часть общей культуры человека, состоящая из сплава информационного мировоззрения, информационной грамотности и грамотности в области информационно-коммуникационных технологий (ИКТ).</a:t>
          </a:r>
        </a:p>
      </dgm:t>
    </dgm:pt>
    <dgm:pt modelId="{C5CFC593-04E1-49F9-AF85-33BADF30FD83}" type="parTrans" cxnId="{CD04B17B-96F4-40F8-B081-A42F9C91E4C2}">
      <dgm:prSet/>
      <dgm:spPr/>
      <dgm:t>
        <a:bodyPr/>
        <a:lstStyle/>
        <a:p>
          <a:endParaRPr lang="ru-RU" b="0"/>
        </a:p>
      </dgm:t>
    </dgm:pt>
    <dgm:pt modelId="{8A5A088D-BDC2-43D6-BBAE-93DE3F2894C1}" type="sibTrans" cxnId="{CD04B17B-96F4-40F8-B081-A42F9C91E4C2}">
      <dgm:prSet/>
      <dgm:spPr/>
      <dgm:t>
        <a:bodyPr/>
        <a:lstStyle/>
        <a:p>
          <a:endParaRPr lang="ru-RU" b="0"/>
        </a:p>
      </dgm:t>
    </dgm:pt>
    <dgm:pt modelId="{0123CE37-6A23-438D-A6D5-EDFDB8D7AD8F}">
      <dgm:prSet phldrT="[Текст]" custT="1"/>
      <dgm:spPr/>
      <dgm:t>
        <a:bodyPr/>
        <a:lstStyle/>
        <a:p>
          <a:r>
            <a:rPr lang="ru-RU" sz="2800" b="0"/>
            <a:t>Ю.С.Зубов</a:t>
          </a:r>
          <a:endParaRPr lang="ru-RU" sz="2800" b="0" dirty="0"/>
        </a:p>
      </dgm:t>
    </dgm:pt>
    <dgm:pt modelId="{0029D8CC-BA3F-4E63-84CC-DE73AEFD13E0}" type="parTrans" cxnId="{12105C33-0AB5-4B45-9FB9-FF3E2F2EBC51}">
      <dgm:prSet/>
      <dgm:spPr/>
      <dgm:t>
        <a:bodyPr/>
        <a:lstStyle/>
        <a:p>
          <a:endParaRPr lang="ru-RU" b="0"/>
        </a:p>
      </dgm:t>
    </dgm:pt>
    <dgm:pt modelId="{087704F9-A8D7-4751-BA32-31D78724391E}" type="sibTrans" cxnId="{12105C33-0AB5-4B45-9FB9-FF3E2F2EBC51}">
      <dgm:prSet/>
      <dgm:spPr/>
      <dgm:t>
        <a:bodyPr/>
        <a:lstStyle/>
        <a:p>
          <a:endParaRPr lang="ru-RU" b="0"/>
        </a:p>
      </dgm:t>
    </dgm:pt>
    <dgm:pt modelId="{71A26FDF-BCE3-4222-95F0-95905E51F6B0}">
      <dgm:prSet phldrT="[Текст]" custT="1"/>
      <dgm:spPr/>
      <dgm:t>
        <a:bodyPr/>
        <a:lstStyle/>
        <a:p>
          <a:r>
            <a:rPr lang="ru-RU" sz="1600" b="0" dirty="0"/>
            <a:t>это систематизированная совокупность знаний, умений, навыков, обеспечивающая оптимальное осуществление индивидуальной информационной деятельности, направленной на удовлетворение как профессиональных, так и непрофессиональных потребностей.</a:t>
          </a:r>
        </a:p>
      </dgm:t>
    </dgm:pt>
    <dgm:pt modelId="{ACBBCA89-873A-4EE5-812F-03E7BE1657D5}" type="parTrans" cxnId="{8E5697FE-67C8-45A1-B5A4-EA386E0A29A5}">
      <dgm:prSet/>
      <dgm:spPr/>
      <dgm:t>
        <a:bodyPr/>
        <a:lstStyle/>
        <a:p>
          <a:endParaRPr lang="ru-RU" b="0"/>
        </a:p>
      </dgm:t>
    </dgm:pt>
    <dgm:pt modelId="{362DD414-8DF2-4B10-81E3-D291CB2558A2}" type="sibTrans" cxnId="{8E5697FE-67C8-45A1-B5A4-EA386E0A29A5}">
      <dgm:prSet/>
      <dgm:spPr/>
      <dgm:t>
        <a:bodyPr/>
        <a:lstStyle/>
        <a:p>
          <a:endParaRPr lang="ru-RU" b="0"/>
        </a:p>
      </dgm:t>
    </dgm:pt>
    <dgm:pt modelId="{FD19B20D-AF3A-458A-9879-DB7D936565B3}">
      <dgm:prSet phldrT="[Текст]" custT="1"/>
      <dgm:spPr/>
      <dgm:t>
        <a:bodyPr/>
        <a:lstStyle/>
        <a:p>
          <a:r>
            <a:rPr lang="ru-RU" sz="2800" b="0"/>
            <a:t>Е.А.Медведева</a:t>
          </a:r>
          <a:endParaRPr lang="ru-RU" sz="2800" b="0" dirty="0"/>
        </a:p>
      </dgm:t>
    </dgm:pt>
    <dgm:pt modelId="{20F9F0E4-C932-474C-8F25-B85005A05F56}" type="parTrans" cxnId="{3A159686-4DA3-4DA0-85FF-32F0882BD927}">
      <dgm:prSet/>
      <dgm:spPr/>
      <dgm:t>
        <a:bodyPr/>
        <a:lstStyle/>
        <a:p>
          <a:endParaRPr lang="ru-RU"/>
        </a:p>
      </dgm:t>
    </dgm:pt>
    <dgm:pt modelId="{F27791AE-16BF-4F40-9637-F7FAE38B77C7}" type="sibTrans" cxnId="{3A159686-4DA3-4DA0-85FF-32F0882BD927}">
      <dgm:prSet/>
      <dgm:spPr/>
      <dgm:t>
        <a:bodyPr/>
        <a:lstStyle/>
        <a:p>
          <a:endParaRPr lang="ru-RU"/>
        </a:p>
      </dgm:t>
    </dgm:pt>
    <dgm:pt modelId="{2CA0BD9E-F775-4F43-A08F-C24BCB665047}">
      <dgm:prSet phldrT="[Текст]" custT="1"/>
      <dgm:spPr/>
      <dgm:t>
        <a:bodyPr/>
        <a:lstStyle/>
        <a:p>
          <a:r>
            <a:rPr lang="ru-RU" sz="1600" dirty="0"/>
            <a:t>уровень знаний, позволяющий человеку свободно ориентироваться в информационном пространстве, участвовать в его формировании и способствовать информационному взаимодействию</a:t>
          </a:r>
          <a:endParaRPr lang="ru-RU" sz="1600" b="0" dirty="0"/>
        </a:p>
      </dgm:t>
    </dgm:pt>
    <dgm:pt modelId="{F43D584B-7338-4E7D-AF0B-BF4DF07300F4}" type="parTrans" cxnId="{1FAB775A-3A7F-4EE5-B388-851E47B75D0B}">
      <dgm:prSet/>
      <dgm:spPr/>
      <dgm:t>
        <a:bodyPr/>
        <a:lstStyle/>
        <a:p>
          <a:endParaRPr lang="ru-RU"/>
        </a:p>
      </dgm:t>
    </dgm:pt>
    <dgm:pt modelId="{AFDE88A7-67F5-447E-9400-D35AAB29311A}" type="sibTrans" cxnId="{1FAB775A-3A7F-4EE5-B388-851E47B75D0B}">
      <dgm:prSet/>
      <dgm:spPr/>
      <dgm:t>
        <a:bodyPr/>
        <a:lstStyle/>
        <a:p>
          <a:endParaRPr lang="ru-RU"/>
        </a:p>
      </dgm:t>
    </dgm:pt>
    <dgm:pt modelId="{6E6B3F7A-822C-488D-B32D-31C0F041A7E2}" type="pres">
      <dgm:prSet presAssocID="{42C11DD7-9023-474E-BBBF-32784D7ED2D6}" presName="Name0" presStyleCnt="0">
        <dgm:presLayoutVars>
          <dgm:dir/>
          <dgm:animLvl val="lvl"/>
          <dgm:resizeHandles val="exact"/>
        </dgm:presLayoutVars>
      </dgm:prSet>
      <dgm:spPr/>
    </dgm:pt>
    <dgm:pt modelId="{7D575C54-D58D-414D-9DFC-C226EC9779ED}" type="pres">
      <dgm:prSet presAssocID="{137202FC-189B-4B5F-BA01-92EF1F7CA371}" presName="linNode" presStyleCnt="0"/>
      <dgm:spPr/>
    </dgm:pt>
    <dgm:pt modelId="{FC0215CF-26E5-44E0-A9A6-2619C4CC5313}" type="pres">
      <dgm:prSet presAssocID="{137202FC-189B-4B5F-BA01-92EF1F7CA371}" presName="parentText" presStyleLbl="node1" presStyleIdx="0" presStyleCnt="3" custScaleX="102142" custScaleY="127467">
        <dgm:presLayoutVars>
          <dgm:chMax val="1"/>
          <dgm:bulletEnabled val="1"/>
        </dgm:presLayoutVars>
      </dgm:prSet>
      <dgm:spPr/>
    </dgm:pt>
    <dgm:pt modelId="{F1310C7D-909E-4B3F-A386-C40F37017D75}" type="pres">
      <dgm:prSet presAssocID="{137202FC-189B-4B5F-BA01-92EF1F7CA371}" presName="descendantText" presStyleLbl="alignAccFollowNode1" presStyleIdx="0" presStyleCnt="3" custScaleY="133794">
        <dgm:presLayoutVars>
          <dgm:bulletEnabled val="1"/>
        </dgm:presLayoutVars>
      </dgm:prSet>
      <dgm:spPr/>
    </dgm:pt>
    <dgm:pt modelId="{A0EFB2C4-5789-4674-A554-7949F1471EEA}" type="pres">
      <dgm:prSet presAssocID="{D420B6C1-B4EC-4E75-A525-9282B11ED72E}" presName="sp" presStyleCnt="0"/>
      <dgm:spPr/>
    </dgm:pt>
    <dgm:pt modelId="{37AF0F7D-AF06-4020-8EBE-70B4594DB694}" type="pres">
      <dgm:prSet presAssocID="{0123CE37-6A23-438D-A6D5-EDFDB8D7AD8F}" presName="linNode" presStyleCnt="0"/>
      <dgm:spPr/>
    </dgm:pt>
    <dgm:pt modelId="{C250BF42-7E9D-4A46-9E08-DA9800392F20}" type="pres">
      <dgm:prSet presAssocID="{0123CE37-6A23-438D-A6D5-EDFDB8D7AD8F}" presName="parentText" presStyleLbl="node1" presStyleIdx="1" presStyleCnt="3" custLinFactNeighborX="-17805" custLinFactNeighborY="5139">
        <dgm:presLayoutVars>
          <dgm:chMax val="1"/>
          <dgm:bulletEnabled val="1"/>
        </dgm:presLayoutVars>
      </dgm:prSet>
      <dgm:spPr/>
    </dgm:pt>
    <dgm:pt modelId="{ACCB759C-668C-4209-8C3D-D24F653626F8}" type="pres">
      <dgm:prSet presAssocID="{0123CE37-6A23-438D-A6D5-EDFDB8D7AD8F}" presName="descendantText" presStyleLbl="alignAccFollowNode1" presStyleIdx="1" presStyleCnt="3" custScaleY="148753">
        <dgm:presLayoutVars>
          <dgm:bulletEnabled val="1"/>
        </dgm:presLayoutVars>
      </dgm:prSet>
      <dgm:spPr/>
    </dgm:pt>
    <dgm:pt modelId="{E7D90861-88C3-4099-B903-F6D51E48A786}" type="pres">
      <dgm:prSet presAssocID="{087704F9-A8D7-4751-BA32-31D78724391E}" presName="sp" presStyleCnt="0"/>
      <dgm:spPr/>
    </dgm:pt>
    <dgm:pt modelId="{183C39AB-EA15-46A2-9172-F45AF29DF9DB}" type="pres">
      <dgm:prSet presAssocID="{FD19B20D-AF3A-458A-9879-DB7D936565B3}" presName="linNode" presStyleCnt="0"/>
      <dgm:spPr/>
    </dgm:pt>
    <dgm:pt modelId="{083BCF76-029A-49BC-8E3B-E34C70821751}" type="pres">
      <dgm:prSet presAssocID="{FD19B20D-AF3A-458A-9879-DB7D936565B3}" presName="parentText" presStyleLbl="node1" presStyleIdx="2" presStyleCnt="3">
        <dgm:presLayoutVars>
          <dgm:chMax val="1"/>
          <dgm:bulletEnabled val="1"/>
        </dgm:presLayoutVars>
      </dgm:prSet>
      <dgm:spPr/>
    </dgm:pt>
    <dgm:pt modelId="{0B595656-43FB-4B1F-A305-AD40FD936849}" type="pres">
      <dgm:prSet presAssocID="{FD19B20D-AF3A-458A-9879-DB7D936565B3}" presName="descendantText" presStyleLbl="alignAccFollowNode1" presStyleIdx="2" presStyleCnt="3">
        <dgm:presLayoutVars>
          <dgm:bulletEnabled val="1"/>
        </dgm:presLayoutVars>
      </dgm:prSet>
      <dgm:spPr/>
    </dgm:pt>
  </dgm:ptLst>
  <dgm:cxnLst>
    <dgm:cxn modelId="{EE915501-457B-468D-AE0A-77CC5EE18A0A}" type="presOf" srcId="{28967AF3-42DC-4AB6-B077-73F819A3B4F7}" destId="{F1310C7D-909E-4B3F-A386-C40F37017D75}" srcOrd="0" destOrd="0" presId="urn:microsoft.com/office/officeart/2005/8/layout/vList5"/>
    <dgm:cxn modelId="{12105C33-0AB5-4B45-9FB9-FF3E2F2EBC51}" srcId="{42C11DD7-9023-474E-BBBF-32784D7ED2D6}" destId="{0123CE37-6A23-438D-A6D5-EDFDB8D7AD8F}" srcOrd="1" destOrd="0" parTransId="{0029D8CC-BA3F-4E63-84CC-DE73AEFD13E0}" sibTransId="{087704F9-A8D7-4751-BA32-31D78724391E}"/>
    <dgm:cxn modelId="{A78C0138-5344-41C3-A0FC-961B9C4DDEF2}" type="presOf" srcId="{2CA0BD9E-F775-4F43-A08F-C24BCB665047}" destId="{0B595656-43FB-4B1F-A305-AD40FD936849}" srcOrd="0" destOrd="0" presId="urn:microsoft.com/office/officeart/2005/8/layout/vList5"/>
    <dgm:cxn modelId="{BD0A9245-D2DF-4FC1-9A31-2805D90689BE}" srcId="{42C11DD7-9023-474E-BBBF-32784D7ED2D6}" destId="{137202FC-189B-4B5F-BA01-92EF1F7CA371}" srcOrd="0" destOrd="0" parTransId="{E14FC96E-1511-411F-B8ED-E339EA6F04D8}" sibTransId="{D420B6C1-B4EC-4E75-A525-9282B11ED72E}"/>
    <dgm:cxn modelId="{1FAB775A-3A7F-4EE5-B388-851E47B75D0B}" srcId="{FD19B20D-AF3A-458A-9879-DB7D936565B3}" destId="{2CA0BD9E-F775-4F43-A08F-C24BCB665047}" srcOrd="0" destOrd="0" parTransId="{F43D584B-7338-4E7D-AF0B-BF4DF07300F4}" sibTransId="{AFDE88A7-67F5-447E-9400-D35AAB29311A}"/>
    <dgm:cxn modelId="{CD04B17B-96F4-40F8-B081-A42F9C91E4C2}" srcId="{137202FC-189B-4B5F-BA01-92EF1F7CA371}" destId="{28967AF3-42DC-4AB6-B077-73F819A3B4F7}" srcOrd="0" destOrd="0" parTransId="{C5CFC593-04E1-49F9-AF85-33BADF30FD83}" sibTransId="{8A5A088D-BDC2-43D6-BBAE-93DE3F2894C1}"/>
    <dgm:cxn modelId="{3A159686-4DA3-4DA0-85FF-32F0882BD927}" srcId="{42C11DD7-9023-474E-BBBF-32784D7ED2D6}" destId="{FD19B20D-AF3A-458A-9879-DB7D936565B3}" srcOrd="2" destOrd="0" parTransId="{20F9F0E4-C932-474C-8F25-B85005A05F56}" sibTransId="{F27791AE-16BF-4F40-9637-F7FAE38B77C7}"/>
    <dgm:cxn modelId="{FD01E28F-690C-4C1E-8CD2-9FE3A1E8DA71}" type="presOf" srcId="{71A26FDF-BCE3-4222-95F0-95905E51F6B0}" destId="{ACCB759C-668C-4209-8C3D-D24F653626F8}" srcOrd="0" destOrd="0" presId="urn:microsoft.com/office/officeart/2005/8/layout/vList5"/>
    <dgm:cxn modelId="{CFBA57A0-8208-47D9-80A6-0C5D9B99C5A3}" type="presOf" srcId="{0123CE37-6A23-438D-A6D5-EDFDB8D7AD8F}" destId="{C250BF42-7E9D-4A46-9E08-DA9800392F20}" srcOrd="0" destOrd="0" presId="urn:microsoft.com/office/officeart/2005/8/layout/vList5"/>
    <dgm:cxn modelId="{705D29A2-309A-4A15-AB6F-C5F853BF4CE9}" type="presOf" srcId="{42C11DD7-9023-474E-BBBF-32784D7ED2D6}" destId="{6E6B3F7A-822C-488D-B32D-31C0F041A7E2}" srcOrd="0" destOrd="0" presId="urn:microsoft.com/office/officeart/2005/8/layout/vList5"/>
    <dgm:cxn modelId="{191185AB-E1F8-4A24-B8A2-42FD67F99646}" type="presOf" srcId="{137202FC-189B-4B5F-BA01-92EF1F7CA371}" destId="{FC0215CF-26E5-44E0-A9A6-2619C4CC5313}" srcOrd="0" destOrd="0" presId="urn:microsoft.com/office/officeart/2005/8/layout/vList5"/>
    <dgm:cxn modelId="{B69FEBDE-FA17-4BF1-ACA3-A555822A1574}" type="presOf" srcId="{FD19B20D-AF3A-458A-9879-DB7D936565B3}" destId="{083BCF76-029A-49BC-8E3B-E34C70821751}" srcOrd="0" destOrd="0" presId="urn:microsoft.com/office/officeart/2005/8/layout/vList5"/>
    <dgm:cxn modelId="{8E5697FE-67C8-45A1-B5A4-EA386E0A29A5}" srcId="{0123CE37-6A23-438D-A6D5-EDFDB8D7AD8F}" destId="{71A26FDF-BCE3-4222-95F0-95905E51F6B0}" srcOrd="0" destOrd="0" parTransId="{ACBBCA89-873A-4EE5-812F-03E7BE1657D5}" sibTransId="{362DD414-8DF2-4B10-81E3-D291CB2558A2}"/>
    <dgm:cxn modelId="{31799B19-0D6F-46FF-9256-309306BD95E2}" type="presParOf" srcId="{6E6B3F7A-822C-488D-B32D-31C0F041A7E2}" destId="{7D575C54-D58D-414D-9DFC-C226EC9779ED}" srcOrd="0" destOrd="0" presId="urn:microsoft.com/office/officeart/2005/8/layout/vList5"/>
    <dgm:cxn modelId="{C323A6DD-7234-4C17-9072-D5E77A11E85E}" type="presParOf" srcId="{7D575C54-D58D-414D-9DFC-C226EC9779ED}" destId="{FC0215CF-26E5-44E0-A9A6-2619C4CC5313}" srcOrd="0" destOrd="0" presId="urn:microsoft.com/office/officeart/2005/8/layout/vList5"/>
    <dgm:cxn modelId="{B5B68AA4-96FE-4229-9B3C-4C7CC4ED5F82}" type="presParOf" srcId="{7D575C54-D58D-414D-9DFC-C226EC9779ED}" destId="{F1310C7D-909E-4B3F-A386-C40F37017D75}" srcOrd="1" destOrd="0" presId="urn:microsoft.com/office/officeart/2005/8/layout/vList5"/>
    <dgm:cxn modelId="{F1803552-8A2E-4E86-B0B1-13DAAFF67A29}" type="presParOf" srcId="{6E6B3F7A-822C-488D-B32D-31C0F041A7E2}" destId="{A0EFB2C4-5789-4674-A554-7949F1471EEA}" srcOrd="1" destOrd="0" presId="urn:microsoft.com/office/officeart/2005/8/layout/vList5"/>
    <dgm:cxn modelId="{60343AB7-2742-490D-B26E-ACA3299385FC}" type="presParOf" srcId="{6E6B3F7A-822C-488D-B32D-31C0F041A7E2}" destId="{37AF0F7D-AF06-4020-8EBE-70B4594DB694}" srcOrd="2" destOrd="0" presId="urn:microsoft.com/office/officeart/2005/8/layout/vList5"/>
    <dgm:cxn modelId="{EC9D3628-A4D3-4558-96C5-1075C2D553EA}" type="presParOf" srcId="{37AF0F7D-AF06-4020-8EBE-70B4594DB694}" destId="{C250BF42-7E9D-4A46-9E08-DA9800392F20}" srcOrd="0" destOrd="0" presId="urn:microsoft.com/office/officeart/2005/8/layout/vList5"/>
    <dgm:cxn modelId="{875BD2B2-EAC1-41D4-9051-8358B865A32B}" type="presParOf" srcId="{37AF0F7D-AF06-4020-8EBE-70B4594DB694}" destId="{ACCB759C-668C-4209-8C3D-D24F653626F8}" srcOrd="1" destOrd="0" presId="urn:microsoft.com/office/officeart/2005/8/layout/vList5"/>
    <dgm:cxn modelId="{1D43574C-6FDD-42F8-9BCE-19AEAAC8D0FB}" type="presParOf" srcId="{6E6B3F7A-822C-488D-B32D-31C0F041A7E2}" destId="{E7D90861-88C3-4099-B903-F6D51E48A786}" srcOrd="3" destOrd="0" presId="urn:microsoft.com/office/officeart/2005/8/layout/vList5"/>
    <dgm:cxn modelId="{5341D1EC-8855-46E0-A2D7-DD676BBD911E}" type="presParOf" srcId="{6E6B3F7A-822C-488D-B32D-31C0F041A7E2}" destId="{183C39AB-EA15-46A2-9172-F45AF29DF9DB}" srcOrd="4" destOrd="0" presId="urn:microsoft.com/office/officeart/2005/8/layout/vList5"/>
    <dgm:cxn modelId="{43AA5144-E317-4EFC-83E3-BDFA2D35AE04}" type="presParOf" srcId="{183C39AB-EA15-46A2-9172-F45AF29DF9DB}" destId="{083BCF76-029A-49BC-8E3B-E34C70821751}" srcOrd="0" destOrd="0" presId="urn:microsoft.com/office/officeart/2005/8/layout/vList5"/>
    <dgm:cxn modelId="{112981DC-AC48-4252-98ED-1FAC152E9FBE}" type="presParOf" srcId="{183C39AB-EA15-46A2-9172-F45AF29DF9DB}" destId="{0B595656-43FB-4B1F-A305-AD40FD93684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C11DD7-9023-474E-BBBF-32784D7ED2D6}"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ru-RU"/>
        </a:p>
      </dgm:t>
    </dgm:pt>
    <dgm:pt modelId="{137202FC-189B-4B5F-BA01-92EF1F7CA371}">
      <dgm:prSet phldrT="[Текст]" custT="1"/>
      <dgm:spPr/>
      <dgm:t>
        <a:bodyPr/>
        <a:lstStyle/>
        <a:p>
          <a:r>
            <a:rPr lang="ru-RU" sz="2800" b="0" dirty="0"/>
            <a:t>Ю.А. </a:t>
          </a:r>
          <a:r>
            <a:rPr lang="ru-RU" sz="2800" b="0" dirty="0" err="1"/>
            <a:t>Первин</a:t>
          </a:r>
          <a:endParaRPr lang="ru-RU" sz="2800" b="0" dirty="0"/>
        </a:p>
      </dgm:t>
    </dgm:pt>
    <dgm:pt modelId="{E14FC96E-1511-411F-B8ED-E339EA6F04D8}" type="parTrans" cxnId="{BD0A9245-D2DF-4FC1-9A31-2805D90689BE}">
      <dgm:prSet/>
      <dgm:spPr/>
      <dgm:t>
        <a:bodyPr/>
        <a:lstStyle/>
        <a:p>
          <a:endParaRPr lang="ru-RU" b="0"/>
        </a:p>
      </dgm:t>
    </dgm:pt>
    <dgm:pt modelId="{D420B6C1-B4EC-4E75-A525-9282B11ED72E}" type="sibTrans" cxnId="{BD0A9245-D2DF-4FC1-9A31-2805D90689BE}">
      <dgm:prSet/>
      <dgm:spPr/>
      <dgm:t>
        <a:bodyPr/>
        <a:lstStyle/>
        <a:p>
          <a:endParaRPr lang="ru-RU" b="0"/>
        </a:p>
      </dgm:t>
    </dgm:pt>
    <dgm:pt modelId="{28967AF3-42DC-4AB6-B077-73F819A3B4F7}">
      <dgm:prSet phldrT="[Текст]" custT="1"/>
      <dgm:spPr/>
      <dgm:t>
        <a:bodyPr/>
        <a:lstStyle/>
        <a:p>
          <a:r>
            <a:rPr lang="ru-RU" sz="1600" dirty="0"/>
            <a:t>Для эффективного использования возможностей микропроцессорной вычислительной техники человеку необходимо владеть определёнными умениями и навыками …</a:t>
          </a:r>
          <a:endParaRPr lang="ru-RU" sz="1600" b="0" dirty="0"/>
        </a:p>
      </dgm:t>
    </dgm:pt>
    <dgm:pt modelId="{C5CFC593-04E1-49F9-AF85-33BADF30FD83}" type="parTrans" cxnId="{CD04B17B-96F4-40F8-B081-A42F9C91E4C2}">
      <dgm:prSet/>
      <dgm:spPr/>
      <dgm:t>
        <a:bodyPr/>
        <a:lstStyle/>
        <a:p>
          <a:endParaRPr lang="ru-RU" b="0"/>
        </a:p>
      </dgm:t>
    </dgm:pt>
    <dgm:pt modelId="{8A5A088D-BDC2-43D6-BBAE-93DE3F2894C1}" type="sibTrans" cxnId="{CD04B17B-96F4-40F8-B081-A42F9C91E4C2}">
      <dgm:prSet/>
      <dgm:spPr/>
      <dgm:t>
        <a:bodyPr/>
        <a:lstStyle/>
        <a:p>
          <a:endParaRPr lang="ru-RU" b="0"/>
        </a:p>
      </dgm:t>
    </dgm:pt>
    <dgm:pt modelId="{0123CE37-6A23-438D-A6D5-EDFDB8D7AD8F}">
      <dgm:prSet phldrT="[Текст]" custT="1"/>
      <dgm:spPr/>
      <dgm:t>
        <a:bodyPr/>
        <a:lstStyle/>
        <a:p>
          <a:r>
            <a:rPr lang="ru-RU" sz="2800" b="0"/>
            <a:t>К таким умениям и навыкам относятся: </a:t>
          </a:r>
          <a:endParaRPr lang="ru-RU" sz="2800" b="0" dirty="0"/>
        </a:p>
      </dgm:t>
    </dgm:pt>
    <dgm:pt modelId="{0029D8CC-BA3F-4E63-84CC-DE73AEFD13E0}" type="parTrans" cxnId="{12105C33-0AB5-4B45-9FB9-FF3E2F2EBC51}">
      <dgm:prSet/>
      <dgm:spPr/>
      <dgm:t>
        <a:bodyPr/>
        <a:lstStyle/>
        <a:p>
          <a:endParaRPr lang="ru-RU" b="0"/>
        </a:p>
      </dgm:t>
    </dgm:pt>
    <dgm:pt modelId="{087704F9-A8D7-4751-BA32-31D78724391E}" type="sibTrans" cxnId="{12105C33-0AB5-4B45-9FB9-FF3E2F2EBC51}">
      <dgm:prSet/>
      <dgm:spPr/>
      <dgm:t>
        <a:bodyPr/>
        <a:lstStyle/>
        <a:p>
          <a:endParaRPr lang="ru-RU" b="0"/>
        </a:p>
      </dgm:t>
    </dgm:pt>
    <dgm:pt modelId="{71A26FDF-BCE3-4222-95F0-95905E51F6B0}">
      <dgm:prSet phldrT="[Текст]" custT="1"/>
      <dgm:spPr/>
      <dgm:t>
        <a:bodyPr/>
        <a:lstStyle/>
        <a:p>
          <a:r>
            <a:rPr lang="ru-RU" sz="1600" dirty="0"/>
            <a:t>умение планировать структуру действий, умение строить информационные модели, умение организовывать поиск информации, дисциплина и структурированность языковых средств коммуникаций, привычка своевременного обращения к компьютеру</a:t>
          </a:r>
          <a:endParaRPr lang="ru-RU" sz="1600" b="0" dirty="0"/>
        </a:p>
      </dgm:t>
    </dgm:pt>
    <dgm:pt modelId="{ACBBCA89-873A-4EE5-812F-03E7BE1657D5}" type="parTrans" cxnId="{8E5697FE-67C8-45A1-B5A4-EA386E0A29A5}">
      <dgm:prSet/>
      <dgm:spPr/>
      <dgm:t>
        <a:bodyPr/>
        <a:lstStyle/>
        <a:p>
          <a:endParaRPr lang="ru-RU" b="0"/>
        </a:p>
      </dgm:t>
    </dgm:pt>
    <dgm:pt modelId="{362DD414-8DF2-4B10-81E3-D291CB2558A2}" type="sibTrans" cxnId="{8E5697FE-67C8-45A1-B5A4-EA386E0A29A5}">
      <dgm:prSet/>
      <dgm:spPr/>
      <dgm:t>
        <a:bodyPr/>
        <a:lstStyle/>
        <a:p>
          <a:endParaRPr lang="ru-RU" b="0"/>
        </a:p>
      </dgm:t>
    </dgm:pt>
    <dgm:pt modelId="{FD19B20D-AF3A-458A-9879-DB7D936565B3}">
      <dgm:prSet phldrT="[Текст]" custT="1"/>
      <dgm:spPr/>
      <dgm:t>
        <a:bodyPr/>
        <a:lstStyle/>
        <a:p>
          <a:endParaRPr lang="ru-RU" sz="2800" b="0" dirty="0">
            <a:solidFill>
              <a:schemeClr val="tx2"/>
            </a:solidFill>
          </a:endParaRPr>
        </a:p>
      </dgm:t>
    </dgm:pt>
    <dgm:pt modelId="{20F9F0E4-C932-474C-8F25-B85005A05F56}" type="parTrans" cxnId="{3A159686-4DA3-4DA0-85FF-32F0882BD927}">
      <dgm:prSet/>
      <dgm:spPr/>
      <dgm:t>
        <a:bodyPr/>
        <a:lstStyle/>
        <a:p>
          <a:endParaRPr lang="ru-RU"/>
        </a:p>
      </dgm:t>
    </dgm:pt>
    <dgm:pt modelId="{F27791AE-16BF-4F40-9637-F7FAE38B77C7}" type="sibTrans" cxnId="{3A159686-4DA3-4DA0-85FF-32F0882BD927}">
      <dgm:prSet/>
      <dgm:spPr/>
      <dgm:t>
        <a:bodyPr/>
        <a:lstStyle/>
        <a:p>
          <a:endParaRPr lang="ru-RU"/>
        </a:p>
      </dgm:t>
    </dgm:pt>
    <dgm:pt modelId="{2CA0BD9E-F775-4F43-A08F-C24BCB665047}">
      <dgm:prSet phldrT="[Текст]" custT="1"/>
      <dgm:spPr/>
      <dgm:t>
        <a:bodyPr/>
        <a:lstStyle/>
        <a:p>
          <a:r>
            <a:rPr lang="ru-RU" sz="1600" dirty="0"/>
            <a:t>«… все перечисленные умения и навыки имеют общекультурную, общеобразовательную, общечеловеческую значимость и необходимы в современном мире практически каждому человеку, независимо от образовательного уровня и сферы приложения его профессиональных интересов». </a:t>
          </a:r>
          <a:endParaRPr lang="ru-RU" sz="1600" b="0" dirty="0"/>
        </a:p>
      </dgm:t>
    </dgm:pt>
    <dgm:pt modelId="{F43D584B-7338-4E7D-AF0B-BF4DF07300F4}" type="parTrans" cxnId="{1FAB775A-3A7F-4EE5-B388-851E47B75D0B}">
      <dgm:prSet/>
      <dgm:spPr/>
      <dgm:t>
        <a:bodyPr/>
        <a:lstStyle/>
        <a:p>
          <a:endParaRPr lang="ru-RU"/>
        </a:p>
      </dgm:t>
    </dgm:pt>
    <dgm:pt modelId="{AFDE88A7-67F5-447E-9400-D35AAB29311A}" type="sibTrans" cxnId="{1FAB775A-3A7F-4EE5-B388-851E47B75D0B}">
      <dgm:prSet/>
      <dgm:spPr/>
      <dgm:t>
        <a:bodyPr/>
        <a:lstStyle/>
        <a:p>
          <a:endParaRPr lang="ru-RU"/>
        </a:p>
      </dgm:t>
    </dgm:pt>
    <dgm:pt modelId="{6E6B3F7A-822C-488D-B32D-31C0F041A7E2}" type="pres">
      <dgm:prSet presAssocID="{42C11DD7-9023-474E-BBBF-32784D7ED2D6}" presName="Name0" presStyleCnt="0">
        <dgm:presLayoutVars>
          <dgm:dir/>
          <dgm:animLvl val="lvl"/>
          <dgm:resizeHandles val="exact"/>
        </dgm:presLayoutVars>
      </dgm:prSet>
      <dgm:spPr/>
    </dgm:pt>
    <dgm:pt modelId="{7D575C54-D58D-414D-9DFC-C226EC9779ED}" type="pres">
      <dgm:prSet presAssocID="{137202FC-189B-4B5F-BA01-92EF1F7CA371}" presName="linNode" presStyleCnt="0"/>
      <dgm:spPr/>
    </dgm:pt>
    <dgm:pt modelId="{FC0215CF-26E5-44E0-A9A6-2619C4CC5313}" type="pres">
      <dgm:prSet presAssocID="{137202FC-189B-4B5F-BA01-92EF1F7CA371}" presName="parentText" presStyleLbl="node1" presStyleIdx="0" presStyleCnt="3" custScaleX="102142" custScaleY="127467">
        <dgm:presLayoutVars>
          <dgm:chMax val="1"/>
          <dgm:bulletEnabled val="1"/>
        </dgm:presLayoutVars>
      </dgm:prSet>
      <dgm:spPr/>
    </dgm:pt>
    <dgm:pt modelId="{F1310C7D-909E-4B3F-A386-C40F37017D75}" type="pres">
      <dgm:prSet presAssocID="{137202FC-189B-4B5F-BA01-92EF1F7CA371}" presName="descendantText" presStyleLbl="alignAccFollowNode1" presStyleIdx="0" presStyleCnt="3" custScaleY="133794">
        <dgm:presLayoutVars>
          <dgm:bulletEnabled val="1"/>
        </dgm:presLayoutVars>
      </dgm:prSet>
      <dgm:spPr/>
    </dgm:pt>
    <dgm:pt modelId="{A0EFB2C4-5789-4674-A554-7949F1471EEA}" type="pres">
      <dgm:prSet presAssocID="{D420B6C1-B4EC-4E75-A525-9282B11ED72E}" presName="sp" presStyleCnt="0"/>
      <dgm:spPr/>
    </dgm:pt>
    <dgm:pt modelId="{37AF0F7D-AF06-4020-8EBE-70B4594DB694}" type="pres">
      <dgm:prSet presAssocID="{0123CE37-6A23-438D-A6D5-EDFDB8D7AD8F}" presName="linNode" presStyleCnt="0"/>
      <dgm:spPr/>
    </dgm:pt>
    <dgm:pt modelId="{C250BF42-7E9D-4A46-9E08-DA9800392F20}" type="pres">
      <dgm:prSet presAssocID="{0123CE37-6A23-438D-A6D5-EDFDB8D7AD8F}" presName="parentText" presStyleLbl="node1" presStyleIdx="1" presStyleCnt="3" custLinFactNeighborX="-17805" custLinFactNeighborY="5139">
        <dgm:presLayoutVars>
          <dgm:chMax val="1"/>
          <dgm:bulletEnabled val="1"/>
        </dgm:presLayoutVars>
      </dgm:prSet>
      <dgm:spPr/>
    </dgm:pt>
    <dgm:pt modelId="{ACCB759C-668C-4209-8C3D-D24F653626F8}" type="pres">
      <dgm:prSet presAssocID="{0123CE37-6A23-438D-A6D5-EDFDB8D7AD8F}" presName="descendantText" presStyleLbl="alignAccFollowNode1" presStyleIdx="1" presStyleCnt="3" custScaleY="148753">
        <dgm:presLayoutVars>
          <dgm:bulletEnabled val="1"/>
        </dgm:presLayoutVars>
      </dgm:prSet>
      <dgm:spPr/>
    </dgm:pt>
    <dgm:pt modelId="{E7D90861-88C3-4099-B903-F6D51E48A786}" type="pres">
      <dgm:prSet presAssocID="{087704F9-A8D7-4751-BA32-31D78724391E}" presName="sp" presStyleCnt="0"/>
      <dgm:spPr/>
    </dgm:pt>
    <dgm:pt modelId="{183C39AB-EA15-46A2-9172-F45AF29DF9DB}" type="pres">
      <dgm:prSet presAssocID="{FD19B20D-AF3A-458A-9879-DB7D936565B3}" presName="linNode" presStyleCnt="0"/>
      <dgm:spPr/>
    </dgm:pt>
    <dgm:pt modelId="{083BCF76-029A-49BC-8E3B-E34C70821751}" type="pres">
      <dgm:prSet presAssocID="{FD19B20D-AF3A-458A-9879-DB7D936565B3}" presName="parentText" presStyleLbl="node1" presStyleIdx="2" presStyleCnt="3">
        <dgm:presLayoutVars>
          <dgm:chMax val="1"/>
          <dgm:bulletEnabled val="1"/>
        </dgm:presLayoutVars>
      </dgm:prSet>
      <dgm:spPr/>
    </dgm:pt>
    <dgm:pt modelId="{0B595656-43FB-4B1F-A305-AD40FD936849}" type="pres">
      <dgm:prSet presAssocID="{FD19B20D-AF3A-458A-9879-DB7D936565B3}" presName="descendantText" presStyleLbl="alignAccFollowNode1" presStyleIdx="2" presStyleCnt="3">
        <dgm:presLayoutVars>
          <dgm:bulletEnabled val="1"/>
        </dgm:presLayoutVars>
      </dgm:prSet>
      <dgm:spPr/>
    </dgm:pt>
  </dgm:ptLst>
  <dgm:cxnLst>
    <dgm:cxn modelId="{B2648605-C950-4699-87CF-A31C96418ABC}" type="presOf" srcId="{0123CE37-6A23-438D-A6D5-EDFDB8D7AD8F}" destId="{C250BF42-7E9D-4A46-9E08-DA9800392F20}" srcOrd="0" destOrd="0" presId="urn:microsoft.com/office/officeart/2005/8/layout/vList5"/>
    <dgm:cxn modelId="{58BD5920-9A63-4C5E-89C7-928D1DAAB350}" type="presOf" srcId="{137202FC-189B-4B5F-BA01-92EF1F7CA371}" destId="{FC0215CF-26E5-44E0-A9A6-2619C4CC5313}" srcOrd="0" destOrd="0" presId="urn:microsoft.com/office/officeart/2005/8/layout/vList5"/>
    <dgm:cxn modelId="{796AA927-1776-476E-96F3-F5E8EA8320CA}" type="presOf" srcId="{2CA0BD9E-F775-4F43-A08F-C24BCB665047}" destId="{0B595656-43FB-4B1F-A305-AD40FD936849}" srcOrd="0" destOrd="0" presId="urn:microsoft.com/office/officeart/2005/8/layout/vList5"/>
    <dgm:cxn modelId="{12105C33-0AB5-4B45-9FB9-FF3E2F2EBC51}" srcId="{42C11DD7-9023-474E-BBBF-32784D7ED2D6}" destId="{0123CE37-6A23-438D-A6D5-EDFDB8D7AD8F}" srcOrd="1" destOrd="0" parTransId="{0029D8CC-BA3F-4E63-84CC-DE73AEFD13E0}" sibTransId="{087704F9-A8D7-4751-BA32-31D78724391E}"/>
    <dgm:cxn modelId="{C883DB40-635E-486A-BC45-E888DAFB788A}" type="presOf" srcId="{FD19B20D-AF3A-458A-9879-DB7D936565B3}" destId="{083BCF76-029A-49BC-8E3B-E34C70821751}" srcOrd="0" destOrd="0" presId="urn:microsoft.com/office/officeart/2005/8/layout/vList5"/>
    <dgm:cxn modelId="{BD0A9245-D2DF-4FC1-9A31-2805D90689BE}" srcId="{42C11DD7-9023-474E-BBBF-32784D7ED2D6}" destId="{137202FC-189B-4B5F-BA01-92EF1F7CA371}" srcOrd="0" destOrd="0" parTransId="{E14FC96E-1511-411F-B8ED-E339EA6F04D8}" sibTransId="{D420B6C1-B4EC-4E75-A525-9282B11ED72E}"/>
    <dgm:cxn modelId="{1FAB775A-3A7F-4EE5-B388-851E47B75D0B}" srcId="{FD19B20D-AF3A-458A-9879-DB7D936565B3}" destId="{2CA0BD9E-F775-4F43-A08F-C24BCB665047}" srcOrd="0" destOrd="0" parTransId="{F43D584B-7338-4E7D-AF0B-BF4DF07300F4}" sibTransId="{AFDE88A7-67F5-447E-9400-D35AAB29311A}"/>
    <dgm:cxn modelId="{CD04B17B-96F4-40F8-B081-A42F9C91E4C2}" srcId="{137202FC-189B-4B5F-BA01-92EF1F7CA371}" destId="{28967AF3-42DC-4AB6-B077-73F819A3B4F7}" srcOrd="0" destOrd="0" parTransId="{C5CFC593-04E1-49F9-AF85-33BADF30FD83}" sibTransId="{8A5A088D-BDC2-43D6-BBAE-93DE3F2894C1}"/>
    <dgm:cxn modelId="{3A159686-4DA3-4DA0-85FF-32F0882BD927}" srcId="{42C11DD7-9023-474E-BBBF-32784D7ED2D6}" destId="{FD19B20D-AF3A-458A-9879-DB7D936565B3}" srcOrd="2" destOrd="0" parTransId="{20F9F0E4-C932-474C-8F25-B85005A05F56}" sibTransId="{F27791AE-16BF-4F40-9637-F7FAE38B77C7}"/>
    <dgm:cxn modelId="{35BD7792-8C44-4FF0-A306-C5450C3B2949}" type="presOf" srcId="{28967AF3-42DC-4AB6-B077-73F819A3B4F7}" destId="{F1310C7D-909E-4B3F-A386-C40F37017D75}" srcOrd="0" destOrd="0" presId="urn:microsoft.com/office/officeart/2005/8/layout/vList5"/>
    <dgm:cxn modelId="{C9474EDC-71D3-443C-BB13-14BEF15E7F33}" type="presOf" srcId="{42C11DD7-9023-474E-BBBF-32784D7ED2D6}" destId="{6E6B3F7A-822C-488D-B32D-31C0F041A7E2}" srcOrd="0" destOrd="0" presId="urn:microsoft.com/office/officeart/2005/8/layout/vList5"/>
    <dgm:cxn modelId="{D52C94F5-714E-46F2-A903-0214F34E3D48}" type="presOf" srcId="{71A26FDF-BCE3-4222-95F0-95905E51F6B0}" destId="{ACCB759C-668C-4209-8C3D-D24F653626F8}" srcOrd="0" destOrd="0" presId="urn:microsoft.com/office/officeart/2005/8/layout/vList5"/>
    <dgm:cxn modelId="{8E5697FE-67C8-45A1-B5A4-EA386E0A29A5}" srcId="{0123CE37-6A23-438D-A6D5-EDFDB8D7AD8F}" destId="{71A26FDF-BCE3-4222-95F0-95905E51F6B0}" srcOrd="0" destOrd="0" parTransId="{ACBBCA89-873A-4EE5-812F-03E7BE1657D5}" sibTransId="{362DD414-8DF2-4B10-81E3-D291CB2558A2}"/>
    <dgm:cxn modelId="{D8E04A01-B105-4678-90EE-2A4DBDDB80BD}" type="presParOf" srcId="{6E6B3F7A-822C-488D-B32D-31C0F041A7E2}" destId="{7D575C54-D58D-414D-9DFC-C226EC9779ED}" srcOrd="0" destOrd="0" presId="urn:microsoft.com/office/officeart/2005/8/layout/vList5"/>
    <dgm:cxn modelId="{8876BD02-FABB-4425-B1D6-8D8992034802}" type="presParOf" srcId="{7D575C54-D58D-414D-9DFC-C226EC9779ED}" destId="{FC0215CF-26E5-44E0-A9A6-2619C4CC5313}" srcOrd="0" destOrd="0" presId="urn:microsoft.com/office/officeart/2005/8/layout/vList5"/>
    <dgm:cxn modelId="{A367761D-9D20-4560-A6B0-DD6F1D5A3A1D}" type="presParOf" srcId="{7D575C54-D58D-414D-9DFC-C226EC9779ED}" destId="{F1310C7D-909E-4B3F-A386-C40F37017D75}" srcOrd="1" destOrd="0" presId="urn:microsoft.com/office/officeart/2005/8/layout/vList5"/>
    <dgm:cxn modelId="{610E7AD8-3546-4E26-A23F-9D5BE6C75EB5}" type="presParOf" srcId="{6E6B3F7A-822C-488D-B32D-31C0F041A7E2}" destId="{A0EFB2C4-5789-4674-A554-7949F1471EEA}" srcOrd="1" destOrd="0" presId="urn:microsoft.com/office/officeart/2005/8/layout/vList5"/>
    <dgm:cxn modelId="{F727A26F-B994-43AA-AF6E-51F512E9F1A6}" type="presParOf" srcId="{6E6B3F7A-822C-488D-B32D-31C0F041A7E2}" destId="{37AF0F7D-AF06-4020-8EBE-70B4594DB694}" srcOrd="2" destOrd="0" presId="urn:microsoft.com/office/officeart/2005/8/layout/vList5"/>
    <dgm:cxn modelId="{969E64A5-9D10-4BA9-BA84-F55630F57969}" type="presParOf" srcId="{37AF0F7D-AF06-4020-8EBE-70B4594DB694}" destId="{C250BF42-7E9D-4A46-9E08-DA9800392F20}" srcOrd="0" destOrd="0" presId="urn:microsoft.com/office/officeart/2005/8/layout/vList5"/>
    <dgm:cxn modelId="{579C5FB2-F420-460E-9975-9769E7F60B65}" type="presParOf" srcId="{37AF0F7D-AF06-4020-8EBE-70B4594DB694}" destId="{ACCB759C-668C-4209-8C3D-D24F653626F8}" srcOrd="1" destOrd="0" presId="urn:microsoft.com/office/officeart/2005/8/layout/vList5"/>
    <dgm:cxn modelId="{A3F32BD6-946B-4573-95D7-2C94FF94FA2F}" type="presParOf" srcId="{6E6B3F7A-822C-488D-B32D-31C0F041A7E2}" destId="{E7D90861-88C3-4099-B903-F6D51E48A786}" srcOrd="3" destOrd="0" presId="urn:microsoft.com/office/officeart/2005/8/layout/vList5"/>
    <dgm:cxn modelId="{DE677071-3AD8-4F46-A0B7-11BCCDEF1656}" type="presParOf" srcId="{6E6B3F7A-822C-488D-B32D-31C0F041A7E2}" destId="{183C39AB-EA15-46A2-9172-F45AF29DF9DB}" srcOrd="4" destOrd="0" presId="urn:microsoft.com/office/officeart/2005/8/layout/vList5"/>
    <dgm:cxn modelId="{032E57E3-0171-470A-922C-5910B983C9D1}" type="presParOf" srcId="{183C39AB-EA15-46A2-9172-F45AF29DF9DB}" destId="{083BCF76-029A-49BC-8E3B-E34C70821751}" srcOrd="0" destOrd="0" presId="urn:microsoft.com/office/officeart/2005/8/layout/vList5"/>
    <dgm:cxn modelId="{C71B21EB-CA9A-497A-9BB4-15D40F94028C}" type="presParOf" srcId="{183C39AB-EA15-46A2-9172-F45AF29DF9DB}" destId="{0B595656-43FB-4B1F-A305-AD40FD93684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3FE463-096F-4A62-A135-E726AF8EDB19}" type="doc">
      <dgm:prSet loTypeId="urn:microsoft.com/office/officeart/2008/layout/PictureAccentList" loCatId="list" qsTypeId="urn:microsoft.com/office/officeart/2005/8/quickstyle/simple1" qsCatId="simple" csTypeId="urn:microsoft.com/office/officeart/2005/8/colors/accent1_1" csCatId="accent1" phldr="1"/>
      <dgm:spPr/>
      <dgm:t>
        <a:bodyPr/>
        <a:lstStyle/>
        <a:p>
          <a:endParaRPr lang="ru-RU"/>
        </a:p>
      </dgm:t>
    </dgm:pt>
    <dgm:pt modelId="{F5FFE9EE-2AA9-4D4C-A74D-E8C35BC531B8}">
      <dgm:prSet phldrT="[Текст]"/>
      <dgm:spPr/>
      <dgm:t>
        <a:bodyPr/>
        <a:lstStyle/>
        <a:p>
          <a:r>
            <a:rPr lang="ru-RU" b="1" i="1" dirty="0"/>
            <a:t>Цифровая грамотность </a:t>
          </a:r>
          <a:r>
            <a:rPr lang="ru-RU" b="0" i="1" dirty="0"/>
            <a:t>- это набор знаний, умений и навыков, которые необходимы для жизни в современном мире, для безопасного и эффективного использования </a:t>
          </a:r>
          <a:r>
            <a:rPr lang="ru-RU" b="1" i="1" dirty="0"/>
            <a:t>цифровых</a:t>
          </a:r>
          <a:r>
            <a:rPr lang="ru-RU" b="0" i="1" dirty="0"/>
            <a:t> технологий и ресурсов интернета</a:t>
          </a:r>
          <a:endParaRPr lang="ru-RU" dirty="0"/>
        </a:p>
      </dgm:t>
    </dgm:pt>
    <dgm:pt modelId="{15C3633C-C416-4A0A-B73C-446D90168BF9}" type="parTrans" cxnId="{CC2E1A02-E697-4D70-9D14-9B5C87DD9B02}">
      <dgm:prSet/>
      <dgm:spPr/>
      <dgm:t>
        <a:bodyPr/>
        <a:lstStyle/>
        <a:p>
          <a:endParaRPr lang="ru-RU"/>
        </a:p>
      </dgm:t>
    </dgm:pt>
    <dgm:pt modelId="{3C4568BA-5C27-46D7-9585-F41F58258B8F}" type="sibTrans" cxnId="{CC2E1A02-E697-4D70-9D14-9B5C87DD9B02}">
      <dgm:prSet/>
      <dgm:spPr/>
      <dgm:t>
        <a:bodyPr/>
        <a:lstStyle/>
        <a:p>
          <a:endParaRPr lang="ru-RU"/>
        </a:p>
      </dgm:t>
    </dgm:pt>
    <dgm:pt modelId="{C022DFDB-EFE6-4159-9DBC-603D649E33CB}">
      <dgm:prSet phldrT="[Текст]" custT="1"/>
      <dgm:spPr/>
      <dgm:t>
        <a:bodyPr/>
        <a:lstStyle/>
        <a:p>
          <a:pPr algn="l"/>
          <a:r>
            <a:rPr lang="ru-RU" sz="1500" b="0" i="0" dirty="0"/>
            <a:t>Умение быстро находить и оценивать большие массивы информации.</a:t>
          </a:r>
        </a:p>
        <a:p>
          <a:pPr algn="l"/>
          <a:r>
            <a:rPr lang="ru-RU" sz="1500" b="0" i="0" dirty="0"/>
            <a:t>Уметь создавать собственный алгоритм чтения, знакомства с информацией через сложные коллекции связанных текстов.</a:t>
          </a:r>
        </a:p>
        <a:p>
          <a:pPr algn="l"/>
          <a:r>
            <a:rPr lang="ru-RU" sz="1500" b="0" i="0" dirty="0"/>
            <a:t>Умение быстро создавать связи между широко разрозненными идеями и областями опыта.</a:t>
          </a:r>
        </a:p>
        <a:p>
          <a:pPr algn="l"/>
          <a:r>
            <a:rPr lang="ru-RU" sz="1500" b="0" i="0" dirty="0"/>
            <a:t>Умение снимать, копировать и редактировать цифровые фотографии и видео.</a:t>
          </a:r>
        </a:p>
        <a:p>
          <a:pPr algn="l"/>
          <a:r>
            <a:rPr lang="ru-RU" sz="1500" b="0" i="0" dirty="0"/>
            <a:t>Умение создавать мультимедийные документы, сочетающие в себе слова, графику, видео и аудио.</a:t>
          </a:r>
        </a:p>
        <a:p>
          <a:pPr algn="l"/>
          <a:r>
            <a:rPr lang="ru-RU" sz="1500" b="0" i="0" dirty="0"/>
            <a:t>Умение создавать и поддерживать динамические онлайн профили и управлять большими и сложными онлайн социальными сетями.</a:t>
          </a:r>
        </a:p>
        <a:p>
          <a:pPr algn="l"/>
          <a:r>
            <a:rPr lang="ru-RU" sz="1500" b="0" i="0" dirty="0"/>
            <a:t>Умение эффективно учиться и ориентироваться в онлайн-мирах и взаимодействовать в виртуальных средах.</a:t>
          </a:r>
        </a:p>
        <a:p>
          <a:pPr algn="l"/>
          <a:r>
            <a:rPr lang="ru-RU" sz="1500" b="0" i="0" dirty="0"/>
            <a:t>Умение защитить свои личные данные от неправомерного использования другими.</a:t>
          </a:r>
        </a:p>
        <a:p>
          <a:pPr algn="ctr"/>
          <a:endParaRPr lang="ru-RU" sz="1300" dirty="0"/>
        </a:p>
      </dgm:t>
    </dgm:pt>
    <dgm:pt modelId="{9D94957D-EAC0-4E29-B03E-08E03CA4A625}" type="parTrans" cxnId="{58973A8A-28DE-40A5-893B-DC1C58B77AC7}">
      <dgm:prSet/>
      <dgm:spPr/>
      <dgm:t>
        <a:bodyPr/>
        <a:lstStyle/>
        <a:p>
          <a:endParaRPr lang="ru-RU"/>
        </a:p>
      </dgm:t>
    </dgm:pt>
    <dgm:pt modelId="{19EFE2AA-E85B-4E39-B612-CC7020C6380C}" type="sibTrans" cxnId="{58973A8A-28DE-40A5-893B-DC1C58B77AC7}">
      <dgm:prSet/>
      <dgm:spPr/>
      <dgm:t>
        <a:bodyPr/>
        <a:lstStyle/>
        <a:p>
          <a:endParaRPr lang="ru-RU"/>
        </a:p>
      </dgm:t>
    </dgm:pt>
    <dgm:pt modelId="{578B6272-67F3-45A6-9D1B-612CE4CB9D9B}" type="pres">
      <dgm:prSet presAssocID="{3C3FE463-096F-4A62-A135-E726AF8EDB19}" presName="layout" presStyleCnt="0">
        <dgm:presLayoutVars>
          <dgm:chMax/>
          <dgm:chPref/>
          <dgm:dir/>
          <dgm:animOne val="branch"/>
          <dgm:animLvl val="lvl"/>
          <dgm:resizeHandles/>
        </dgm:presLayoutVars>
      </dgm:prSet>
      <dgm:spPr/>
    </dgm:pt>
    <dgm:pt modelId="{FC34F974-A67B-497E-BB29-0DDBFC3E08E2}" type="pres">
      <dgm:prSet presAssocID="{F5FFE9EE-2AA9-4D4C-A74D-E8C35BC531B8}" presName="root" presStyleCnt="0">
        <dgm:presLayoutVars>
          <dgm:chMax/>
          <dgm:chPref val="4"/>
        </dgm:presLayoutVars>
      </dgm:prSet>
      <dgm:spPr/>
    </dgm:pt>
    <dgm:pt modelId="{64C09903-B129-401E-B42F-9942C7F9212B}" type="pres">
      <dgm:prSet presAssocID="{F5FFE9EE-2AA9-4D4C-A74D-E8C35BC531B8}" presName="rootComposite" presStyleCnt="0">
        <dgm:presLayoutVars/>
      </dgm:prSet>
      <dgm:spPr/>
    </dgm:pt>
    <dgm:pt modelId="{EA770C54-2E29-478E-A151-A31F2D6A06AA}" type="pres">
      <dgm:prSet presAssocID="{F5FFE9EE-2AA9-4D4C-A74D-E8C35BC531B8}" presName="rootText" presStyleLbl="node0" presStyleIdx="0" presStyleCnt="1">
        <dgm:presLayoutVars>
          <dgm:chMax/>
          <dgm:chPref val="4"/>
        </dgm:presLayoutVars>
      </dgm:prSet>
      <dgm:spPr/>
    </dgm:pt>
    <dgm:pt modelId="{5ACD1D76-617C-4751-8F2E-255EEE58B92B}" type="pres">
      <dgm:prSet presAssocID="{F5FFE9EE-2AA9-4D4C-A74D-E8C35BC531B8}" presName="childShape" presStyleCnt="0">
        <dgm:presLayoutVars>
          <dgm:chMax val="0"/>
          <dgm:chPref val="0"/>
        </dgm:presLayoutVars>
      </dgm:prSet>
      <dgm:spPr/>
    </dgm:pt>
    <dgm:pt modelId="{C3A81F78-493B-4D1D-A6C7-ABB47C26D039}" type="pres">
      <dgm:prSet presAssocID="{C022DFDB-EFE6-4159-9DBC-603D649E33CB}" presName="childComposite" presStyleCnt="0">
        <dgm:presLayoutVars>
          <dgm:chMax val="0"/>
          <dgm:chPref val="0"/>
        </dgm:presLayoutVars>
      </dgm:prSet>
      <dgm:spPr/>
    </dgm:pt>
    <dgm:pt modelId="{B31487B7-131C-4BD8-A6C0-872D2DD117CC}" type="pres">
      <dgm:prSet presAssocID="{C022DFDB-EFE6-4159-9DBC-603D649E33CB}" presName="Image"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D42D18B8-825D-410F-A83D-9A30D335E5EE}" type="pres">
      <dgm:prSet presAssocID="{C022DFDB-EFE6-4159-9DBC-603D649E33CB}" presName="childText" presStyleLbl="lnNode1" presStyleIdx="0" presStyleCnt="1" custScaleY="276358">
        <dgm:presLayoutVars>
          <dgm:chMax val="0"/>
          <dgm:chPref val="0"/>
          <dgm:bulletEnabled val="1"/>
        </dgm:presLayoutVars>
      </dgm:prSet>
      <dgm:spPr/>
    </dgm:pt>
  </dgm:ptLst>
  <dgm:cxnLst>
    <dgm:cxn modelId="{CC2E1A02-E697-4D70-9D14-9B5C87DD9B02}" srcId="{3C3FE463-096F-4A62-A135-E726AF8EDB19}" destId="{F5FFE9EE-2AA9-4D4C-A74D-E8C35BC531B8}" srcOrd="0" destOrd="0" parTransId="{15C3633C-C416-4A0A-B73C-446D90168BF9}" sibTransId="{3C4568BA-5C27-46D7-9585-F41F58258B8F}"/>
    <dgm:cxn modelId="{0C82B03B-5C22-4745-ABFA-894E585114A1}" type="presOf" srcId="{C022DFDB-EFE6-4159-9DBC-603D649E33CB}" destId="{D42D18B8-825D-410F-A83D-9A30D335E5EE}" srcOrd="0" destOrd="0" presId="urn:microsoft.com/office/officeart/2008/layout/PictureAccentList"/>
    <dgm:cxn modelId="{EA79036F-BE0E-45F4-B547-F7153DA33D43}" type="presOf" srcId="{F5FFE9EE-2AA9-4D4C-A74D-E8C35BC531B8}" destId="{EA770C54-2E29-478E-A151-A31F2D6A06AA}" srcOrd="0" destOrd="0" presId="urn:microsoft.com/office/officeart/2008/layout/PictureAccentList"/>
    <dgm:cxn modelId="{58973A8A-28DE-40A5-893B-DC1C58B77AC7}" srcId="{F5FFE9EE-2AA9-4D4C-A74D-E8C35BC531B8}" destId="{C022DFDB-EFE6-4159-9DBC-603D649E33CB}" srcOrd="0" destOrd="0" parTransId="{9D94957D-EAC0-4E29-B03E-08E03CA4A625}" sibTransId="{19EFE2AA-E85B-4E39-B612-CC7020C6380C}"/>
    <dgm:cxn modelId="{671C3DE7-F285-450B-9F06-1F3B3BD683B9}" type="presOf" srcId="{3C3FE463-096F-4A62-A135-E726AF8EDB19}" destId="{578B6272-67F3-45A6-9D1B-612CE4CB9D9B}" srcOrd="0" destOrd="0" presId="urn:microsoft.com/office/officeart/2008/layout/PictureAccentList"/>
    <dgm:cxn modelId="{0E362039-C203-49D3-AAB1-1557A7A69836}" type="presParOf" srcId="{578B6272-67F3-45A6-9D1B-612CE4CB9D9B}" destId="{FC34F974-A67B-497E-BB29-0DDBFC3E08E2}" srcOrd="0" destOrd="0" presId="urn:microsoft.com/office/officeart/2008/layout/PictureAccentList"/>
    <dgm:cxn modelId="{7EBF0207-73CB-4F27-8AA5-758BEF87CE52}" type="presParOf" srcId="{FC34F974-A67B-497E-BB29-0DDBFC3E08E2}" destId="{64C09903-B129-401E-B42F-9942C7F9212B}" srcOrd="0" destOrd="0" presId="urn:microsoft.com/office/officeart/2008/layout/PictureAccentList"/>
    <dgm:cxn modelId="{AB859F77-4AA7-4C53-B1C8-FC90AB3A0858}" type="presParOf" srcId="{64C09903-B129-401E-B42F-9942C7F9212B}" destId="{EA770C54-2E29-478E-A151-A31F2D6A06AA}" srcOrd="0" destOrd="0" presId="urn:microsoft.com/office/officeart/2008/layout/PictureAccentList"/>
    <dgm:cxn modelId="{9C46ACEB-221F-4B25-A943-2364F23116E0}" type="presParOf" srcId="{FC34F974-A67B-497E-BB29-0DDBFC3E08E2}" destId="{5ACD1D76-617C-4751-8F2E-255EEE58B92B}" srcOrd="1" destOrd="0" presId="urn:microsoft.com/office/officeart/2008/layout/PictureAccentList"/>
    <dgm:cxn modelId="{46066C2E-3C06-443D-9216-E9FB86A31DD5}" type="presParOf" srcId="{5ACD1D76-617C-4751-8F2E-255EEE58B92B}" destId="{C3A81F78-493B-4D1D-A6C7-ABB47C26D039}" srcOrd="0" destOrd="0" presId="urn:microsoft.com/office/officeart/2008/layout/PictureAccentList"/>
    <dgm:cxn modelId="{FC3958B8-F6C6-4155-B853-9C6A010852EE}" type="presParOf" srcId="{C3A81F78-493B-4D1D-A6C7-ABB47C26D039}" destId="{B31487B7-131C-4BD8-A6C0-872D2DD117CC}" srcOrd="0" destOrd="0" presId="urn:microsoft.com/office/officeart/2008/layout/PictureAccentList"/>
    <dgm:cxn modelId="{FD2F100A-4B12-4466-902B-780A4588492F}" type="presParOf" srcId="{C3A81F78-493B-4D1D-A6C7-ABB47C26D039}" destId="{D42D18B8-825D-410F-A83D-9A30D335E5E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2BAA58-C2CC-4D89-A669-7A380A85C8E3}"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ru-RU"/>
        </a:p>
      </dgm:t>
    </dgm:pt>
    <dgm:pt modelId="{0B5952AA-3A2E-42EE-847D-0D142E226D98}">
      <dgm:prSet phldrT="[Текст]"/>
      <dgm:spPr/>
      <dgm:t>
        <a:bodyPr/>
        <a:lstStyle/>
        <a:p>
          <a:r>
            <a:rPr lang="ru-RU" dirty="0"/>
            <a:t>Цифровая грамотность педагога</a:t>
          </a:r>
        </a:p>
      </dgm:t>
    </dgm:pt>
    <dgm:pt modelId="{53AE0957-3A68-4214-8DF7-862C0489373D}" type="parTrans" cxnId="{FA41C711-3219-496E-9876-C70EEE7F6870}">
      <dgm:prSet/>
      <dgm:spPr/>
      <dgm:t>
        <a:bodyPr/>
        <a:lstStyle/>
        <a:p>
          <a:endParaRPr lang="ru-RU"/>
        </a:p>
      </dgm:t>
    </dgm:pt>
    <dgm:pt modelId="{5FF71F6E-509B-4041-B85F-A9BA68328B05}" type="sibTrans" cxnId="{FA41C711-3219-496E-9876-C70EEE7F6870}">
      <dgm:prSet/>
      <dgm:spPr/>
      <dgm:t>
        <a:bodyPr/>
        <a:lstStyle/>
        <a:p>
          <a:endParaRPr lang="ru-RU"/>
        </a:p>
      </dgm:t>
    </dgm:pt>
    <dgm:pt modelId="{B89C8FF5-C75D-45C9-B2BE-148C6E559130}">
      <dgm:prSet phldrT="[Текст]" custT="1"/>
      <dgm:spPr/>
      <dgm:t>
        <a:bodyPr/>
        <a:lstStyle/>
        <a:p>
          <a:r>
            <a:rPr lang="ru-RU" sz="2400" dirty="0"/>
            <a:t>Определяем понятие</a:t>
          </a:r>
        </a:p>
        <a:p>
          <a:r>
            <a:rPr lang="en-US" sz="2400" dirty="0">
              <a:hlinkClick xmlns:r="http://schemas.openxmlformats.org/officeDocument/2006/relationships" r:id="rId1"/>
            </a:rPr>
            <a:t>http://</a:t>
          </a:r>
          <a:r>
            <a:rPr lang="ru-RU" sz="2400" dirty="0" err="1">
              <a:hlinkClick xmlns:r="http://schemas.openxmlformats.org/officeDocument/2006/relationships" r:id="rId1"/>
            </a:rPr>
            <a:t>цифроваяграмотность.рф</a:t>
          </a:r>
          <a:r>
            <a:rPr lang="ru-RU" sz="2400" dirty="0"/>
            <a:t> </a:t>
          </a:r>
        </a:p>
        <a:p>
          <a:endParaRPr lang="ru-RU" sz="2400" dirty="0"/>
        </a:p>
        <a:p>
          <a:r>
            <a:rPr lang="ru-RU" sz="2400" dirty="0"/>
            <a:t>Видео </a:t>
          </a:r>
          <a:r>
            <a:rPr lang="en-US" sz="2400" dirty="0">
              <a:hlinkClick xmlns:r="http://schemas.openxmlformats.org/officeDocument/2006/relationships" r:id="rId2"/>
            </a:rPr>
            <a:t>https://www.youtube.com/watch?time_continue=74&amp;v=Z-pwAFihqt8</a:t>
          </a:r>
          <a:r>
            <a:rPr lang="ru-RU" sz="2400" dirty="0"/>
            <a:t> </a:t>
          </a:r>
        </a:p>
      </dgm:t>
    </dgm:pt>
    <dgm:pt modelId="{8366BF3B-043B-4B81-83AA-812E4516D363}" type="parTrans" cxnId="{E0107854-DFAB-461F-BB56-4F89A0D5FCA6}">
      <dgm:prSet/>
      <dgm:spPr/>
      <dgm:t>
        <a:bodyPr/>
        <a:lstStyle/>
        <a:p>
          <a:endParaRPr lang="ru-RU"/>
        </a:p>
      </dgm:t>
    </dgm:pt>
    <dgm:pt modelId="{90C5F328-ECBA-4935-8EA4-D7CD84884499}" type="sibTrans" cxnId="{E0107854-DFAB-461F-BB56-4F89A0D5FCA6}">
      <dgm:prSet/>
      <dgm:spPr/>
      <dgm:t>
        <a:bodyPr/>
        <a:lstStyle/>
        <a:p>
          <a:endParaRPr lang="ru-RU"/>
        </a:p>
      </dgm:t>
    </dgm:pt>
    <dgm:pt modelId="{6A31A4F3-6CE9-43E0-97BC-FA86A5A44E5E}">
      <dgm:prSet phldrT="[Текст]" custT="1"/>
      <dgm:spPr/>
      <dgm:t>
        <a:bodyPr/>
        <a:lstStyle/>
        <a:p>
          <a:r>
            <a:rPr lang="ru-RU" sz="2400" dirty="0"/>
            <a:t>Проекты по повышению уровня цифровой грамотности</a:t>
          </a:r>
        </a:p>
        <a:p>
          <a:r>
            <a:rPr lang="en-US" sz="2400" dirty="0">
              <a:hlinkClick xmlns:r="http://schemas.openxmlformats.org/officeDocument/2006/relationships" r:id="rId3"/>
            </a:rPr>
            <a:t>https://ioe.hse.ru/21skills/ks</a:t>
          </a:r>
          <a:r>
            <a:rPr lang="ru-RU" sz="2400" dirty="0"/>
            <a:t> </a:t>
          </a:r>
        </a:p>
      </dgm:t>
    </dgm:pt>
    <dgm:pt modelId="{E9DBA370-C774-4E2F-B8D0-B8F878FC6776}" type="parTrans" cxnId="{0FA52681-F34B-4C7A-90B2-35C3E05D23B7}">
      <dgm:prSet/>
      <dgm:spPr/>
      <dgm:t>
        <a:bodyPr/>
        <a:lstStyle/>
        <a:p>
          <a:endParaRPr lang="ru-RU"/>
        </a:p>
      </dgm:t>
    </dgm:pt>
    <dgm:pt modelId="{A4F8D239-15FD-45F1-927A-53F12DDA0F17}" type="sibTrans" cxnId="{0FA52681-F34B-4C7A-90B2-35C3E05D23B7}">
      <dgm:prSet/>
      <dgm:spPr/>
      <dgm:t>
        <a:bodyPr/>
        <a:lstStyle/>
        <a:p>
          <a:endParaRPr lang="ru-RU"/>
        </a:p>
      </dgm:t>
    </dgm:pt>
    <dgm:pt modelId="{CD68088E-58CC-4C4F-A3ED-D7BD7E66586D}">
      <dgm:prSet phldrT="[Текст]" custT="1"/>
      <dgm:spPr/>
      <dgm:t>
        <a:bodyPr/>
        <a:lstStyle/>
        <a:p>
          <a:r>
            <a:rPr lang="ru-RU" sz="2400" dirty="0"/>
            <a:t>Что почитать</a:t>
          </a:r>
        </a:p>
        <a:p>
          <a:r>
            <a:rPr lang="en-US" sz="2400" dirty="0">
              <a:hlinkClick xmlns:r="http://schemas.openxmlformats.org/officeDocument/2006/relationships" r:id="rId4"/>
            </a:rPr>
            <a:t>http://new.groteck.ru/images/catalog/75241/5874248733bfcd1d2e5440cef6b694f4.pdf</a:t>
          </a:r>
          <a:r>
            <a:rPr lang="ru-RU" sz="2400" dirty="0"/>
            <a:t> </a:t>
          </a:r>
          <a:endParaRPr lang="ru-RU" sz="2400" dirty="0">
            <a:hlinkClick xmlns:r="http://schemas.openxmlformats.org/officeDocument/2006/relationships" r:id="rId5"/>
          </a:endParaRPr>
        </a:p>
        <a:p>
          <a:r>
            <a:rPr lang="en-US" sz="2400" dirty="0">
              <a:hlinkClick xmlns:r="http://schemas.openxmlformats.org/officeDocument/2006/relationships" r:id="rId5"/>
            </a:rPr>
            <a:t>http://</a:t>
          </a:r>
          <a:r>
            <a:rPr lang="ru-RU" sz="2400" dirty="0" err="1">
              <a:hlinkClick xmlns:r="http://schemas.openxmlformats.org/officeDocument/2006/relationships" r:id="rId5"/>
            </a:rPr>
            <a:t>сетевичок.рф</a:t>
          </a:r>
          <a:r>
            <a:rPr lang="en-US" sz="2400" dirty="0">
              <a:hlinkClick xmlns:r="http://schemas.openxmlformats.org/officeDocument/2006/relationships" r:id="rId5"/>
            </a:rPr>
            <a:t>/</a:t>
          </a:r>
          <a:r>
            <a:rPr lang="en-US" sz="2400" dirty="0" err="1">
              <a:hlinkClick xmlns:r="http://schemas.openxmlformats.org/officeDocument/2006/relationships" r:id="rId5"/>
            </a:rPr>
            <a:t>index.php</a:t>
          </a:r>
          <a:r>
            <a:rPr lang="en-US" sz="2400" dirty="0">
              <a:hlinkClick xmlns:r="http://schemas.openxmlformats.org/officeDocument/2006/relationships" r:id="rId5"/>
            </a:rPr>
            <a:t>/</a:t>
          </a:r>
          <a:r>
            <a:rPr lang="en-US" sz="2400" dirty="0" err="1">
              <a:hlinkClick xmlns:r="http://schemas.openxmlformats.org/officeDocument/2006/relationships" r:id="rId5"/>
            </a:rPr>
            <a:t>chto-takoe-tsifrovaya-gramotnost</a:t>
          </a:r>
          <a:r>
            <a:rPr lang="ru-RU" sz="2400" dirty="0"/>
            <a:t> </a:t>
          </a:r>
        </a:p>
      </dgm:t>
    </dgm:pt>
    <dgm:pt modelId="{726EF45B-C674-4CA6-98AE-567CC318280B}" type="parTrans" cxnId="{7C13B73C-26A3-4961-80ED-6363CFA0A2AE}">
      <dgm:prSet/>
      <dgm:spPr/>
      <dgm:t>
        <a:bodyPr/>
        <a:lstStyle/>
        <a:p>
          <a:endParaRPr lang="ru-RU"/>
        </a:p>
      </dgm:t>
    </dgm:pt>
    <dgm:pt modelId="{E71B0D5E-5EBF-45C6-A17C-CF84024C38B9}" type="sibTrans" cxnId="{7C13B73C-26A3-4961-80ED-6363CFA0A2AE}">
      <dgm:prSet/>
      <dgm:spPr/>
      <dgm:t>
        <a:bodyPr/>
        <a:lstStyle/>
        <a:p>
          <a:endParaRPr lang="ru-RU"/>
        </a:p>
      </dgm:t>
    </dgm:pt>
    <dgm:pt modelId="{6C6102B4-7E46-436E-88B5-E74E427E0AB3}" type="pres">
      <dgm:prSet presAssocID="{1F2BAA58-C2CC-4D89-A669-7A380A85C8E3}" presName="composite" presStyleCnt="0">
        <dgm:presLayoutVars>
          <dgm:chMax val="1"/>
          <dgm:dir/>
          <dgm:resizeHandles val="exact"/>
        </dgm:presLayoutVars>
      </dgm:prSet>
      <dgm:spPr/>
    </dgm:pt>
    <dgm:pt modelId="{3A3A3595-6EAD-4A27-AFE0-72B925DB01D6}" type="pres">
      <dgm:prSet presAssocID="{0B5952AA-3A2E-42EE-847D-0D142E226D98}" presName="roof" presStyleLbl="dkBgShp" presStyleIdx="0" presStyleCnt="2"/>
      <dgm:spPr/>
    </dgm:pt>
    <dgm:pt modelId="{4A3B6671-6D59-486F-A6EB-35F444C16A99}" type="pres">
      <dgm:prSet presAssocID="{0B5952AA-3A2E-42EE-847D-0D142E226D98}" presName="pillars" presStyleCnt="0"/>
      <dgm:spPr/>
    </dgm:pt>
    <dgm:pt modelId="{C6420158-92B4-4266-9978-99B19AAB94C8}" type="pres">
      <dgm:prSet presAssocID="{0B5952AA-3A2E-42EE-847D-0D142E226D98}" presName="pillar1" presStyleLbl="node1" presStyleIdx="0" presStyleCnt="3" custLinFactNeighborX="359" custLinFactNeighborY="-688">
        <dgm:presLayoutVars>
          <dgm:bulletEnabled val="1"/>
        </dgm:presLayoutVars>
      </dgm:prSet>
      <dgm:spPr/>
    </dgm:pt>
    <dgm:pt modelId="{1F8D5CC9-2780-4D26-A37F-88AF78EF2A83}" type="pres">
      <dgm:prSet presAssocID="{6A31A4F3-6CE9-43E0-97BC-FA86A5A44E5E}" presName="pillarX" presStyleLbl="node1" presStyleIdx="1" presStyleCnt="3">
        <dgm:presLayoutVars>
          <dgm:bulletEnabled val="1"/>
        </dgm:presLayoutVars>
      </dgm:prSet>
      <dgm:spPr/>
    </dgm:pt>
    <dgm:pt modelId="{55C6226D-9932-4CE6-AD97-9362046C2A51}" type="pres">
      <dgm:prSet presAssocID="{CD68088E-58CC-4C4F-A3ED-D7BD7E66586D}" presName="pillarX" presStyleLbl="node1" presStyleIdx="2" presStyleCnt="3">
        <dgm:presLayoutVars>
          <dgm:bulletEnabled val="1"/>
        </dgm:presLayoutVars>
      </dgm:prSet>
      <dgm:spPr/>
    </dgm:pt>
    <dgm:pt modelId="{FE1445F4-56C9-4A41-8CB0-6B451DA9171A}" type="pres">
      <dgm:prSet presAssocID="{0B5952AA-3A2E-42EE-847D-0D142E226D98}" presName="base" presStyleLbl="dkBgShp" presStyleIdx="1" presStyleCnt="2"/>
      <dgm:spPr/>
    </dgm:pt>
  </dgm:ptLst>
  <dgm:cxnLst>
    <dgm:cxn modelId="{FA41C711-3219-496E-9876-C70EEE7F6870}" srcId="{1F2BAA58-C2CC-4D89-A669-7A380A85C8E3}" destId="{0B5952AA-3A2E-42EE-847D-0D142E226D98}" srcOrd="0" destOrd="0" parTransId="{53AE0957-3A68-4214-8DF7-862C0489373D}" sibTransId="{5FF71F6E-509B-4041-B85F-A9BA68328B05}"/>
    <dgm:cxn modelId="{7C13B73C-26A3-4961-80ED-6363CFA0A2AE}" srcId="{0B5952AA-3A2E-42EE-847D-0D142E226D98}" destId="{CD68088E-58CC-4C4F-A3ED-D7BD7E66586D}" srcOrd="2" destOrd="0" parTransId="{726EF45B-C674-4CA6-98AE-567CC318280B}" sibTransId="{E71B0D5E-5EBF-45C6-A17C-CF84024C38B9}"/>
    <dgm:cxn modelId="{A0F2524D-CBB5-4AD2-A525-D5BBF36DCAAF}" type="presOf" srcId="{1F2BAA58-C2CC-4D89-A669-7A380A85C8E3}" destId="{6C6102B4-7E46-436E-88B5-E74E427E0AB3}" srcOrd="0" destOrd="0" presId="urn:microsoft.com/office/officeart/2005/8/layout/hList3"/>
    <dgm:cxn modelId="{41A16A72-C03C-4B79-B092-3AC6B52EDDEB}" type="presOf" srcId="{CD68088E-58CC-4C4F-A3ED-D7BD7E66586D}" destId="{55C6226D-9932-4CE6-AD97-9362046C2A51}" srcOrd="0" destOrd="0" presId="urn:microsoft.com/office/officeart/2005/8/layout/hList3"/>
    <dgm:cxn modelId="{E0107854-DFAB-461F-BB56-4F89A0D5FCA6}" srcId="{0B5952AA-3A2E-42EE-847D-0D142E226D98}" destId="{B89C8FF5-C75D-45C9-B2BE-148C6E559130}" srcOrd="0" destOrd="0" parTransId="{8366BF3B-043B-4B81-83AA-812E4516D363}" sibTransId="{90C5F328-ECBA-4935-8EA4-D7CD84884499}"/>
    <dgm:cxn modelId="{0FA52681-F34B-4C7A-90B2-35C3E05D23B7}" srcId="{0B5952AA-3A2E-42EE-847D-0D142E226D98}" destId="{6A31A4F3-6CE9-43E0-97BC-FA86A5A44E5E}" srcOrd="1" destOrd="0" parTransId="{E9DBA370-C774-4E2F-B8D0-B8F878FC6776}" sibTransId="{A4F8D239-15FD-45F1-927A-53F12DDA0F17}"/>
    <dgm:cxn modelId="{7E8C08BA-6C2C-409B-A678-4E9796225A98}" type="presOf" srcId="{0B5952AA-3A2E-42EE-847D-0D142E226D98}" destId="{3A3A3595-6EAD-4A27-AFE0-72B925DB01D6}" srcOrd="0" destOrd="0" presId="urn:microsoft.com/office/officeart/2005/8/layout/hList3"/>
    <dgm:cxn modelId="{72B7FCCF-8188-415B-8E61-C082692B8E17}" type="presOf" srcId="{B89C8FF5-C75D-45C9-B2BE-148C6E559130}" destId="{C6420158-92B4-4266-9978-99B19AAB94C8}" srcOrd="0" destOrd="0" presId="urn:microsoft.com/office/officeart/2005/8/layout/hList3"/>
    <dgm:cxn modelId="{B854BAD3-C93E-4520-97F9-F876BFBF62C6}" type="presOf" srcId="{6A31A4F3-6CE9-43E0-97BC-FA86A5A44E5E}" destId="{1F8D5CC9-2780-4D26-A37F-88AF78EF2A83}" srcOrd="0" destOrd="0" presId="urn:microsoft.com/office/officeart/2005/8/layout/hList3"/>
    <dgm:cxn modelId="{0C7CD701-6DF2-447E-89E1-B591ACCF9276}" type="presParOf" srcId="{6C6102B4-7E46-436E-88B5-E74E427E0AB3}" destId="{3A3A3595-6EAD-4A27-AFE0-72B925DB01D6}" srcOrd="0" destOrd="0" presId="urn:microsoft.com/office/officeart/2005/8/layout/hList3"/>
    <dgm:cxn modelId="{ED585DCF-B861-487C-8D07-B1D96A9C8EFE}" type="presParOf" srcId="{6C6102B4-7E46-436E-88B5-E74E427E0AB3}" destId="{4A3B6671-6D59-486F-A6EB-35F444C16A99}" srcOrd="1" destOrd="0" presId="urn:microsoft.com/office/officeart/2005/8/layout/hList3"/>
    <dgm:cxn modelId="{DC86ABE7-B75B-470F-A2D1-FA40270B22E5}" type="presParOf" srcId="{4A3B6671-6D59-486F-A6EB-35F444C16A99}" destId="{C6420158-92B4-4266-9978-99B19AAB94C8}" srcOrd="0" destOrd="0" presId="urn:microsoft.com/office/officeart/2005/8/layout/hList3"/>
    <dgm:cxn modelId="{58E18EDD-9EC5-4072-A1C1-884C67CBB71B}" type="presParOf" srcId="{4A3B6671-6D59-486F-A6EB-35F444C16A99}" destId="{1F8D5CC9-2780-4D26-A37F-88AF78EF2A83}" srcOrd="1" destOrd="0" presId="urn:microsoft.com/office/officeart/2005/8/layout/hList3"/>
    <dgm:cxn modelId="{27646BB5-05E9-4D31-82EF-510404973945}" type="presParOf" srcId="{4A3B6671-6D59-486F-A6EB-35F444C16A99}" destId="{55C6226D-9932-4CE6-AD97-9362046C2A51}" srcOrd="2" destOrd="0" presId="urn:microsoft.com/office/officeart/2005/8/layout/hList3"/>
    <dgm:cxn modelId="{3224BAAE-7A5A-4023-89DF-60AC81FB1E42}" type="presParOf" srcId="{6C6102B4-7E46-436E-88B5-E74E427E0AB3}" destId="{FE1445F4-56C9-4A41-8CB0-6B451DA9171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328933-CD9D-4B50-8ED4-FD6654559712}"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ru-RU"/>
        </a:p>
      </dgm:t>
    </dgm:pt>
    <dgm:pt modelId="{5F62E358-8F40-4ABC-8357-5A3FB23E7A18}">
      <dgm:prSet/>
      <dgm:spPr/>
      <dgm:t>
        <a:bodyPr/>
        <a:lstStyle/>
        <a:p>
          <a:pPr rtl="0"/>
          <a:r>
            <a:rPr lang="ru-RU"/>
            <a:t>Вариант 1: проведение основного поиска в сети.</a:t>
          </a:r>
        </a:p>
      </dgm:t>
    </dgm:pt>
    <dgm:pt modelId="{BA7F4B77-D5EE-4A88-AFB0-58DE58509BF2}" type="parTrans" cxnId="{221AECBB-F42E-4667-BFAA-700E78827CC3}">
      <dgm:prSet/>
      <dgm:spPr/>
      <dgm:t>
        <a:bodyPr/>
        <a:lstStyle/>
        <a:p>
          <a:endParaRPr lang="ru-RU"/>
        </a:p>
      </dgm:t>
    </dgm:pt>
    <dgm:pt modelId="{DBCCED11-EE62-4317-884C-206E03AE0590}" type="sibTrans" cxnId="{221AECBB-F42E-4667-BFAA-700E78827CC3}">
      <dgm:prSet/>
      <dgm:spPr/>
      <dgm:t>
        <a:bodyPr/>
        <a:lstStyle/>
        <a:p>
          <a:endParaRPr lang="ru-RU"/>
        </a:p>
      </dgm:t>
    </dgm:pt>
    <dgm:pt modelId="{DD43CA2A-5EAE-4EAF-92B0-8EAF4C34EF30}">
      <dgm:prSet/>
      <dgm:spPr/>
      <dgm:t>
        <a:bodyPr/>
        <a:lstStyle/>
        <a:p>
          <a:pPr rtl="0"/>
          <a:r>
            <a:rPr lang="ru-RU"/>
            <a:t>Вариант 2: использование специальных поисковых машин.</a:t>
          </a:r>
        </a:p>
      </dgm:t>
    </dgm:pt>
    <dgm:pt modelId="{9408C473-A9AF-4746-8BA1-6C5DD569E8BD}" type="parTrans" cxnId="{9B86DEE0-0283-44CC-9938-F4607BAD77E3}">
      <dgm:prSet/>
      <dgm:spPr/>
      <dgm:t>
        <a:bodyPr/>
        <a:lstStyle/>
        <a:p>
          <a:endParaRPr lang="ru-RU"/>
        </a:p>
      </dgm:t>
    </dgm:pt>
    <dgm:pt modelId="{E786D701-6CF9-4334-B201-8F7B96889E22}" type="sibTrans" cxnId="{9B86DEE0-0283-44CC-9938-F4607BAD77E3}">
      <dgm:prSet/>
      <dgm:spPr/>
      <dgm:t>
        <a:bodyPr/>
        <a:lstStyle/>
        <a:p>
          <a:endParaRPr lang="ru-RU"/>
        </a:p>
      </dgm:t>
    </dgm:pt>
    <dgm:pt modelId="{09F515F3-368A-4D89-9434-37C1FAD13F08}">
      <dgm:prSet/>
      <dgm:spPr/>
      <dgm:t>
        <a:bodyPr/>
        <a:lstStyle/>
        <a:p>
          <a:pPr rtl="0"/>
          <a:r>
            <a:rPr lang="ru-RU"/>
            <a:t>Вариант 3: поиск и сохранение изображений, звуков и видео с веб-сайтов.</a:t>
          </a:r>
        </a:p>
      </dgm:t>
    </dgm:pt>
    <dgm:pt modelId="{B5198B17-58FB-4E95-B87F-707B6DAB5A8F}" type="parTrans" cxnId="{EA3768CE-709C-4101-913B-50EFD05FB29C}">
      <dgm:prSet/>
      <dgm:spPr/>
      <dgm:t>
        <a:bodyPr/>
        <a:lstStyle/>
        <a:p>
          <a:endParaRPr lang="ru-RU"/>
        </a:p>
      </dgm:t>
    </dgm:pt>
    <dgm:pt modelId="{8E33775D-8274-433E-9F7A-BAEC6BFD73A5}" type="sibTrans" cxnId="{EA3768CE-709C-4101-913B-50EFD05FB29C}">
      <dgm:prSet/>
      <dgm:spPr/>
      <dgm:t>
        <a:bodyPr/>
        <a:lstStyle/>
        <a:p>
          <a:endParaRPr lang="ru-RU"/>
        </a:p>
      </dgm:t>
    </dgm:pt>
    <dgm:pt modelId="{DF4FBB6D-2A5F-4ECD-A23E-B9E2E04519FF}" type="pres">
      <dgm:prSet presAssocID="{F2328933-CD9D-4B50-8ED4-FD6654559712}" presName="linear" presStyleCnt="0">
        <dgm:presLayoutVars>
          <dgm:animLvl val="lvl"/>
          <dgm:resizeHandles val="exact"/>
        </dgm:presLayoutVars>
      </dgm:prSet>
      <dgm:spPr/>
    </dgm:pt>
    <dgm:pt modelId="{9CFDA08F-0C2E-4F35-AC19-EFCE8EB01D90}" type="pres">
      <dgm:prSet presAssocID="{5F62E358-8F40-4ABC-8357-5A3FB23E7A18}" presName="parentText" presStyleLbl="node1" presStyleIdx="0" presStyleCnt="3">
        <dgm:presLayoutVars>
          <dgm:chMax val="0"/>
          <dgm:bulletEnabled val="1"/>
        </dgm:presLayoutVars>
      </dgm:prSet>
      <dgm:spPr/>
    </dgm:pt>
    <dgm:pt modelId="{E7DCD70A-0F82-43EA-937F-327ADBF7A6C9}" type="pres">
      <dgm:prSet presAssocID="{DBCCED11-EE62-4317-884C-206E03AE0590}" presName="spacer" presStyleCnt="0"/>
      <dgm:spPr/>
    </dgm:pt>
    <dgm:pt modelId="{AD5B4661-9881-4F3D-85A7-E73EA5A81A18}" type="pres">
      <dgm:prSet presAssocID="{DD43CA2A-5EAE-4EAF-92B0-8EAF4C34EF30}" presName="parentText" presStyleLbl="node1" presStyleIdx="1" presStyleCnt="3">
        <dgm:presLayoutVars>
          <dgm:chMax val="0"/>
          <dgm:bulletEnabled val="1"/>
        </dgm:presLayoutVars>
      </dgm:prSet>
      <dgm:spPr/>
    </dgm:pt>
    <dgm:pt modelId="{02D3C6D3-1971-4958-B7AF-E18E3D2C01B1}" type="pres">
      <dgm:prSet presAssocID="{E786D701-6CF9-4334-B201-8F7B96889E22}" presName="spacer" presStyleCnt="0"/>
      <dgm:spPr/>
    </dgm:pt>
    <dgm:pt modelId="{C350955C-766A-4655-B948-A9FCA063C3AF}" type="pres">
      <dgm:prSet presAssocID="{09F515F3-368A-4D89-9434-37C1FAD13F08}" presName="parentText" presStyleLbl="node1" presStyleIdx="2" presStyleCnt="3">
        <dgm:presLayoutVars>
          <dgm:chMax val="0"/>
          <dgm:bulletEnabled val="1"/>
        </dgm:presLayoutVars>
      </dgm:prSet>
      <dgm:spPr/>
    </dgm:pt>
  </dgm:ptLst>
  <dgm:cxnLst>
    <dgm:cxn modelId="{52626B20-F939-4879-8442-CF445AB8A74F}" type="presOf" srcId="{09F515F3-368A-4D89-9434-37C1FAD13F08}" destId="{C350955C-766A-4655-B948-A9FCA063C3AF}" srcOrd="0" destOrd="0" presId="urn:microsoft.com/office/officeart/2005/8/layout/vList2"/>
    <dgm:cxn modelId="{70D5987C-C4CA-466E-B113-C7FD612424DC}" type="presOf" srcId="{F2328933-CD9D-4B50-8ED4-FD6654559712}" destId="{DF4FBB6D-2A5F-4ECD-A23E-B9E2E04519FF}" srcOrd="0" destOrd="0" presId="urn:microsoft.com/office/officeart/2005/8/layout/vList2"/>
    <dgm:cxn modelId="{221AECBB-F42E-4667-BFAA-700E78827CC3}" srcId="{F2328933-CD9D-4B50-8ED4-FD6654559712}" destId="{5F62E358-8F40-4ABC-8357-5A3FB23E7A18}" srcOrd="0" destOrd="0" parTransId="{BA7F4B77-D5EE-4A88-AFB0-58DE58509BF2}" sibTransId="{DBCCED11-EE62-4317-884C-206E03AE0590}"/>
    <dgm:cxn modelId="{EA3768CE-709C-4101-913B-50EFD05FB29C}" srcId="{F2328933-CD9D-4B50-8ED4-FD6654559712}" destId="{09F515F3-368A-4D89-9434-37C1FAD13F08}" srcOrd="2" destOrd="0" parTransId="{B5198B17-58FB-4E95-B87F-707B6DAB5A8F}" sibTransId="{8E33775D-8274-433E-9F7A-BAEC6BFD73A5}"/>
    <dgm:cxn modelId="{9B86DEE0-0283-44CC-9938-F4607BAD77E3}" srcId="{F2328933-CD9D-4B50-8ED4-FD6654559712}" destId="{DD43CA2A-5EAE-4EAF-92B0-8EAF4C34EF30}" srcOrd="1" destOrd="0" parTransId="{9408C473-A9AF-4746-8BA1-6C5DD569E8BD}" sibTransId="{E786D701-6CF9-4334-B201-8F7B96889E22}"/>
    <dgm:cxn modelId="{8BBB25FB-2E87-46A4-B72B-997B25B2ABD8}" type="presOf" srcId="{DD43CA2A-5EAE-4EAF-92B0-8EAF4C34EF30}" destId="{AD5B4661-9881-4F3D-85A7-E73EA5A81A18}" srcOrd="0" destOrd="0" presId="urn:microsoft.com/office/officeart/2005/8/layout/vList2"/>
    <dgm:cxn modelId="{C2AB5CFB-32BE-4119-B584-7334F3502976}" type="presOf" srcId="{5F62E358-8F40-4ABC-8357-5A3FB23E7A18}" destId="{9CFDA08F-0C2E-4F35-AC19-EFCE8EB01D90}" srcOrd="0" destOrd="0" presId="urn:microsoft.com/office/officeart/2005/8/layout/vList2"/>
    <dgm:cxn modelId="{A88257C2-5126-498D-8E44-ECE8D7E7A39C}" type="presParOf" srcId="{DF4FBB6D-2A5F-4ECD-A23E-B9E2E04519FF}" destId="{9CFDA08F-0C2E-4F35-AC19-EFCE8EB01D90}" srcOrd="0" destOrd="0" presId="urn:microsoft.com/office/officeart/2005/8/layout/vList2"/>
    <dgm:cxn modelId="{31BA96CA-2EBF-409C-BD71-DFA7955F98E6}" type="presParOf" srcId="{DF4FBB6D-2A5F-4ECD-A23E-B9E2E04519FF}" destId="{E7DCD70A-0F82-43EA-937F-327ADBF7A6C9}" srcOrd="1" destOrd="0" presId="urn:microsoft.com/office/officeart/2005/8/layout/vList2"/>
    <dgm:cxn modelId="{862B0FFB-D0AB-4BAD-8ED6-B6E3B01493B3}" type="presParOf" srcId="{DF4FBB6D-2A5F-4ECD-A23E-B9E2E04519FF}" destId="{AD5B4661-9881-4F3D-85A7-E73EA5A81A18}" srcOrd="2" destOrd="0" presId="urn:microsoft.com/office/officeart/2005/8/layout/vList2"/>
    <dgm:cxn modelId="{B216B4A4-D143-402F-8ADA-05A0EBD206AB}" type="presParOf" srcId="{DF4FBB6D-2A5F-4ECD-A23E-B9E2E04519FF}" destId="{02D3C6D3-1971-4958-B7AF-E18E3D2C01B1}" srcOrd="3" destOrd="0" presId="urn:microsoft.com/office/officeart/2005/8/layout/vList2"/>
    <dgm:cxn modelId="{00DB475A-92EC-445C-AAE7-56BF0291BFAE}" type="presParOf" srcId="{DF4FBB6D-2A5F-4ECD-A23E-B9E2E04519FF}" destId="{C350955C-766A-4655-B948-A9FCA063C3A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DCAF7F-04C9-452E-8AAE-C0B24203F8E1}" type="doc">
      <dgm:prSet loTypeId="urn:microsoft.com/office/officeart/2005/8/layout/hList1" loCatId="list" qsTypeId="urn:microsoft.com/office/officeart/2005/8/quickstyle/simple1" qsCatId="simple" csTypeId="urn:microsoft.com/office/officeart/2005/8/colors/accent6_1" csCatId="accent6" phldr="1"/>
      <dgm:spPr/>
      <dgm:t>
        <a:bodyPr/>
        <a:lstStyle/>
        <a:p>
          <a:endParaRPr lang="ru-RU"/>
        </a:p>
      </dgm:t>
    </dgm:pt>
    <dgm:pt modelId="{3B03D240-63D9-48FB-8257-6C5305D4DF51}">
      <dgm:prSet phldrT="[Текст]" custT="1"/>
      <dgm:spPr/>
      <dgm:t>
        <a:bodyPr/>
        <a:lstStyle/>
        <a:p>
          <a:r>
            <a:rPr lang="ru-RU" sz="1800" b="1" dirty="0"/>
            <a:t>Российские поисковые системы</a:t>
          </a:r>
          <a:endParaRPr lang="ru-RU" sz="1800" dirty="0"/>
        </a:p>
      </dgm:t>
    </dgm:pt>
    <dgm:pt modelId="{1EB4271F-9147-439F-943B-21311D97ACC3}" type="parTrans" cxnId="{C492A026-C2E0-4D0D-BD4F-0C70B92C11EE}">
      <dgm:prSet/>
      <dgm:spPr/>
      <dgm:t>
        <a:bodyPr/>
        <a:lstStyle/>
        <a:p>
          <a:endParaRPr lang="ru-RU" sz="1800"/>
        </a:p>
      </dgm:t>
    </dgm:pt>
    <dgm:pt modelId="{F7261823-CBAF-4537-B644-D4512BEFCFD5}" type="sibTrans" cxnId="{C492A026-C2E0-4D0D-BD4F-0C70B92C11EE}">
      <dgm:prSet/>
      <dgm:spPr/>
      <dgm:t>
        <a:bodyPr/>
        <a:lstStyle/>
        <a:p>
          <a:endParaRPr lang="ru-RU" sz="1800"/>
        </a:p>
      </dgm:t>
    </dgm:pt>
    <dgm:pt modelId="{C2F88E26-81AD-4C46-AD2D-2B4EF25DEB32}">
      <dgm:prSet phldrT="[Текст]" custT="1"/>
      <dgm:spPr/>
      <dgm:t>
        <a:bodyPr/>
        <a:lstStyle/>
        <a:p>
          <a:r>
            <a:rPr lang="en-US" sz="1800" dirty="0">
              <a:hlinkClick xmlns:r="http://schemas.openxmlformats.org/officeDocument/2006/relationships" r:id="rId1"/>
            </a:rPr>
            <a:t>https://www.yandex.ru/</a:t>
          </a:r>
          <a:r>
            <a:rPr lang="ru-RU" sz="1800" dirty="0"/>
            <a:t> </a:t>
          </a:r>
        </a:p>
      </dgm:t>
    </dgm:pt>
    <dgm:pt modelId="{39B6F97E-4545-4C98-BB83-A8632C4CDA93}" type="parTrans" cxnId="{6BFD44B2-D28B-45BB-A636-A69D11FAF24E}">
      <dgm:prSet/>
      <dgm:spPr/>
      <dgm:t>
        <a:bodyPr/>
        <a:lstStyle/>
        <a:p>
          <a:endParaRPr lang="ru-RU" sz="1800"/>
        </a:p>
      </dgm:t>
    </dgm:pt>
    <dgm:pt modelId="{3DF131C6-4380-4A86-81CF-19419DA9E33E}" type="sibTrans" cxnId="{6BFD44B2-D28B-45BB-A636-A69D11FAF24E}">
      <dgm:prSet/>
      <dgm:spPr/>
      <dgm:t>
        <a:bodyPr/>
        <a:lstStyle/>
        <a:p>
          <a:endParaRPr lang="ru-RU" sz="1800"/>
        </a:p>
      </dgm:t>
    </dgm:pt>
    <dgm:pt modelId="{40E26CEF-0635-4487-B2B0-B490AB5DDD04}">
      <dgm:prSet phldrT="[Текст]" custT="1"/>
      <dgm:spPr/>
      <dgm:t>
        <a:bodyPr/>
        <a:lstStyle/>
        <a:p>
          <a:r>
            <a:rPr lang="en-US" sz="1800" dirty="0">
              <a:hlinkClick xmlns:r="http://schemas.openxmlformats.org/officeDocument/2006/relationships" r:id="rId2"/>
            </a:rPr>
            <a:t>https://www.rambler.ru/</a:t>
          </a:r>
          <a:r>
            <a:rPr lang="ru-RU" sz="1800" dirty="0"/>
            <a:t> </a:t>
          </a:r>
        </a:p>
      </dgm:t>
    </dgm:pt>
    <dgm:pt modelId="{0051F376-66B5-4973-98A9-19B3ED461BD4}" type="parTrans" cxnId="{947E2E7D-7B10-4C20-81D9-5279386B7B85}">
      <dgm:prSet/>
      <dgm:spPr/>
      <dgm:t>
        <a:bodyPr/>
        <a:lstStyle/>
        <a:p>
          <a:endParaRPr lang="ru-RU" sz="1800"/>
        </a:p>
      </dgm:t>
    </dgm:pt>
    <dgm:pt modelId="{7FEA52F7-A979-4A5A-B72F-64EF3C986CA1}" type="sibTrans" cxnId="{947E2E7D-7B10-4C20-81D9-5279386B7B85}">
      <dgm:prSet/>
      <dgm:spPr/>
      <dgm:t>
        <a:bodyPr/>
        <a:lstStyle/>
        <a:p>
          <a:endParaRPr lang="ru-RU" sz="1800"/>
        </a:p>
      </dgm:t>
    </dgm:pt>
    <dgm:pt modelId="{F82C0A63-8FB9-4CF6-8A26-603100FDFB6F}">
      <dgm:prSet phldrT="[Текст]" custT="1"/>
      <dgm:spPr/>
      <dgm:t>
        <a:bodyPr/>
        <a:lstStyle/>
        <a:p>
          <a:r>
            <a:rPr lang="ru-RU" sz="1800" b="1" dirty="0"/>
            <a:t>Зарубежные поисковые системы</a:t>
          </a:r>
          <a:endParaRPr lang="ru-RU" sz="1800" dirty="0"/>
        </a:p>
      </dgm:t>
    </dgm:pt>
    <dgm:pt modelId="{3EE94407-F442-4A26-A030-23B38C39EFE0}" type="parTrans" cxnId="{31A6EB66-53AD-4A78-AFAE-E22E3AF2CCEC}">
      <dgm:prSet/>
      <dgm:spPr/>
      <dgm:t>
        <a:bodyPr/>
        <a:lstStyle/>
        <a:p>
          <a:endParaRPr lang="ru-RU" sz="1800"/>
        </a:p>
      </dgm:t>
    </dgm:pt>
    <dgm:pt modelId="{9E1CE748-F902-4566-8F20-0ED373004ADB}" type="sibTrans" cxnId="{31A6EB66-53AD-4A78-AFAE-E22E3AF2CCEC}">
      <dgm:prSet/>
      <dgm:spPr/>
      <dgm:t>
        <a:bodyPr/>
        <a:lstStyle/>
        <a:p>
          <a:endParaRPr lang="ru-RU" sz="1800"/>
        </a:p>
      </dgm:t>
    </dgm:pt>
    <dgm:pt modelId="{4D260647-DE4F-4A92-9940-DBEF3511518E}">
      <dgm:prSet phldrT="[Текст]" custT="1"/>
      <dgm:spPr/>
      <dgm:t>
        <a:bodyPr/>
        <a:lstStyle/>
        <a:p>
          <a:r>
            <a:rPr lang="en-US" sz="1800" dirty="0">
              <a:hlinkClick xmlns:r="http://schemas.openxmlformats.org/officeDocument/2006/relationships" r:id="rId3"/>
            </a:rPr>
            <a:t>https://www.google.ru/</a:t>
          </a:r>
          <a:r>
            <a:rPr lang="ru-RU" sz="1800" dirty="0"/>
            <a:t> </a:t>
          </a:r>
        </a:p>
      </dgm:t>
    </dgm:pt>
    <dgm:pt modelId="{78F7DA10-A0A7-4764-B6BE-A24836874412}" type="parTrans" cxnId="{5C7CB4AD-8AB8-4B79-8EB0-2FF24023B1FB}">
      <dgm:prSet/>
      <dgm:spPr/>
      <dgm:t>
        <a:bodyPr/>
        <a:lstStyle/>
        <a:p>
          <a:endParaRPr lang="ru-RU" sz="1800"/>
        </a:p>
      </dgm:t>
    </dgm:pt>
    <dgm:pt modelId="{688371DC-3C05-4244-A94A-F85BC46C7D01}" type="sibTrans" cxnId="{5C7CB4AD-8AB8-4B79-8EB0-2FF24023B1FB}">
      <dgm:prSet/>
      <dgm:spPr/>
      <dgm:t>
        <a:bodyPr/>
        <a:lstStyle/>
        <a:p>
          <a:endParaRPr lang="ru-RU" sz="1800"/>
        </a:p>
      </dgm:t>
    </dgm:pt>
    <dgm:pt modelId="{8A8E6982-DAC8-4691-8EE3-D25F5227BE25}">
      <dgm:prSet phldrT="[Текст]" custT="1"/>
      <dgm:spPr/>
      <dgm:t>
        <a:bodyPr/>
        <a:lstStyle/>
        <a:p>
          <a:r>
            <a:rPr lang="en-US" sz="1800" dirty="0">
              <a:hlinkClick xmlns:r="http://schemas.openxmlformats.org/officeDocument/2006/relationships" r:id="rId4"/>
            </a:rPr>
            <a:t>https://search.yahoo.com/?fr=altavista/</a:t>
          </a:r>
          <a:r>
            <a:rPr lang="ru-RU" sz="1800" dirty="0"/>
            <a:t> (Одна из старейших и крупнейших поисковых систем) </a:t>
          </a:r>
        </a:p>
      </dgm:t>
    </dgm:pt>
    <dgm:pt modelId="{F79E21CD-2571-4202-A841-3BE6424E02DF}" type="parTrans" cxnId="{C9D6439E-F1BA-4E4F-AFDB-EECA35CDA08A}">
      <dgm:prSet/>
      <dgm:spPr/>
      <dgm:t>
        <a:bodyPr/>
        <a:lstStyle/>
        <a:p>
          <a:endParaRPr lang="ru-RU" sz="1800"/>
        </a:p>
      </dgm:t>
    </dgm:pt>
    <dgm:pt modelId="{53827D1F-D6D9-4A15-A30A-B785A4F5C08E}" type="sibTrans" cxnId="{C9D6439E-F1BA-4E4F-AFDB-EECA35CDA08A}">
      <dgm:prSet/>
      <dgm:spPr/>
      <dgm:t>
        <a:bodyPr/>
        <a:lstStyle/>
        <a:p>
          <a:endParaRPr lang="ru-RU" sz="1800"/>
        </a:p>
      </dgm:t>
    </dgm:pt>
    <dgm:pt modelId="{5A3ADB72-F59A-42B8-B794-931FC70C5116}">
      <dgm:prSet phldrT="[Текст]" custT="1"/>
      <dgm:spPr/>
      <dgm:t>
        <a:bodyPr/>
        <a:lstStyle/>
        <a:p>
          <a:r>
            <a:rPr lang="ru-RU" sz="1800" b="1" dirty="0"/>
            <a:t>Тематические электронные каталоги </a:t>
          </a:r>
          <a:endParaRPr lang="ru-RU" sz="1800" dirty="0"/>
        </a:p>
      </dgm:t>
    </dgm:pt>
    <dgm:pt modelId="{1E491F3C-8767-43AD-8F25-51996645E9F1}" type="parTrans" cxnId="{D7F41B41-31B9-4856-BEA2-ED9EDA458DED}">
      <dgm:prSet/>
      <dgm:spPr/>
      <dgm:t>
        <a:bodyPr/>
        <a:lstStyle/>
        <a:p>
          <a:endParaRPr lang="ru-RU" sz="1800"/>
        </a:p>
      </dgm:t>
    </dgm:pt>
    <dgm:pt modelId="{F9464A39-9526-40AD-9223-1506E57D4E64}" type="sibTrans" cxnId="{D7F41B41-31B9-4856-BEA2-ED9EDA458DED}">
      <dgm:prSet/>
      <dgm:spPr/>
      <dgm:t>
        <a:bodyPr/>
        <a:lstStyle/>
        <a:p>
          <a:endParaRPr lang="ru-RU" sz="1800"/>
        </a:p>
      </dgm:t>
    </dgm:pt>
    <dgm:pt modelId="{9FD93441-00FD-4B8A-9CAC-B7090F8D571B}">
      <dgm:prSet phldrT="[Текст]" custT="1"/>
      <dgm:spPr/>
      <dgm:t>
        <a:bodyPr/>
        <a:lstStyle/>
        <a:p>
          <a:r>
            <a:rPr lang="en-US" sz="1800" dirty="0">
              <a:hlinkClick xmlns:r="http://schemas.openxmlformats.org/officeDocument/2006/relationships" r:id="rId5"/>
            </a:rPr>
            <a:t>https://yandex.ru/yaca/</a:t>
          </a:r>
          <a:r>
            <a:rPr lang="ru-RU" sz="1800" dirty="0"/>
            <a:t> </a:t>
          </a:r>
        </a:p>
      </dgm:t>
    </dgm:pt>
    <dgm:pt modelId="{9DD51B8C-497B-4CE8-90A2-89A412A4F9C3}" type="parTrans" cxnId="{C985332E-96E2-48E4-AA85-3157BB77AAA4}">
      <dgm:prSet/>
      <dgm:spPr/>
      <dgm:t>
        <a:bodyPr/>
        <a:lstStyle/>
        <a:p>
          <a:endParaRPr lang="ru-RU" sz="1800"/>
        </a:p>
      </dgm:t>
    </dgm:pt>
    <dgm:pt modelId="{B8AB31E6-4A75-4BFA-B5FF-8113575E09C2}" type="sibTrans" cxnId="{C985332E-96E2-48E4-AA85-3157BB77AAA4}">
      <dgm:prSet/>
      <dgm:spPr/>
      <dgm:t>
        <a:bodyPr/>
        <a:lstStyle/>
        <a:p>
          <a:endParaRPr lang="ru-RU" sz="1800"/>
        </a:p>
      </dgm:t>
    </dgm:pt>
    <dgm:pt modelId="{9813DF3C-6D44-4EBB-A6ED-D19525AF922C}">
      <dgm:prSet phldrT="[Текст]" custT="1"/>
      <dgm:spPr/>
      <dgm:t>
        <a:bodyPr/>
        <a:lstStyle/>
        <a:p>
          <a:r>
            <a:rPr lang="en-US" sz="1800" dirty="0">
              <a:hlinkClick xmlns:r="http://schemas.openxmlformats.org/officeDocument/2006/relationships" r:id="rId6"/>
            </a:rPr>
            <a:t>https://top100.rambler.ru/</a:t>
          </a:r>
          <a:r>
            <a:rPr lang="ru-RU" sz="1800" dirty="0"/>
            <a:t> </a:t>
          </a:r>
        </a:p>
      </dgm:t>
    </dgm:pt>
    <dgm:pt modelId="{2BF422A8-63D6-4C37-80B4-675DDD47E77A}" type="parTrans" cxnId="{6685AA56-DA97-43D4-B1A0-906B10A020B9}">
      <dgm:prSet/>
      <dgm:spPr/>
      <dgm:t>
        <a:bodyPr/>
        <a:lstStyle/>
        <a:p>
          <a:endParaRPr lang="ru-RU" sz="1800"/>
        </a:p>
      </dgm:t>
    </dgm:pt>
    <dgm:pt modelId="{C74422CC-1BDD-4896-AA41-45E66126D8B6}" type="sibTrans" cxnId="{6685AA56-DA97-43D4-B1A0-906B10A020B9}">
      <dgm:prSet/>
      <dgm:spPr/>
      <dgm:t>
        <a:bodyPr/>
        <a:lstStyle/>
        <a:p>
          <a:endParaRPr lang="ru-RU" sz="1800"/>
        </a:p>
      </dgm:t>
    </dgm:pt>
    <dgm:pt modelId="{C89039CF-93AA-47B8-8F08-1CC7C3DEC0F8}">
      <dgm:prSet phldrT="[Текст]" custT="1"/>
      <dgm:spPr/>
      <dgm:t>
        <a:bodyPr/>
        <a:lstStyle/>
        <a:p>
          <a:r>
            <a:rPr lang="en-US" sz="1800" dirty="0">
              <a:hlinkClick xmlns:r="http://schemas.openxmlformats.org/officeDocument/2006/relationships" r:id="rId7"/>
            </a:rPr>
            <a:t>http://www.aport.ru/</a:t>
          </a:r>
          <a:r>
            <a:rPr lang="ru-RU" sz="1800" dirty="0"/>
            <a:t> </a:t>
          </a:r>
        </a:p>
      </dgm:t>
    </dgm:pt>
    <dgm:pt modelId="{E3B44B48-6FF0-49F6-95EF-937E627370BD}" type="parTrans" cxnId="{EE5F8D09-2C19-4151-9BAE-F42F353722EF}">
      <dgm:prSet/>
      <dgm:spPr/>
      <dgm:t>
        <a:bodyPr/>
        <a:lstStyle/>
        <a:p>
          <a:endParaRPr lang="ru-RU" sz="1800"/>
        </a:p>
      </dgm:t>
    </dgm:pt>
    <dgm:pt modelId="{E71AD94E-E603-43AD-8509-EB83743D767B}" type="sibTrans" cxnId="{EE5F8D09-2C19-4151-9BAE-F42F353722EF}">
      <dgm:prSet/>
      <dgm:spPr/>
      <dgm:t>
        <a:bodyPr/>
        <a:lstStyle/>
        <a:p>
          <a:endParaRPr lang="ru-RU" sz="1800"/>
        </a:p>
      </dgm:t>
    </dgm:pt>
    <dgm:pt modelId="{73848C71-75C4-4939-B581-743A0BB97A28}">
      <dgm:prSet phldrT="[Текст]" custT="1"/>
      <dgm:spPr/>
      <dgm:t>
        <a:bodyPr/>
        <a:lstStyle/>
        <a:p>
          <a:r>
            <a:rPr lang="en-US" sz="1800" dirty="0">
              <a:hlinkClick xmlns:r="http://schemas.openxmlformats.org/officeDocument/2006/relationships" r:id="rId8"/>
            </a:rPr>
            <a:t>http://www.nigma.ru/</a:t>
          </a:r>
          <a:r>
            <a:rPr lang="ru-RU" sz="1800" dirty="0"/>
            <a:t> (интеллектуальная поисковая система)</a:t>
          </a:r>
        </a:p>
      </dgm:t>
    </dgm:pt>
    <dgm:pt modelId="{625DB158-359B-4CFF-90D6-1B0A434A2B80}" type="parTrans" cxnId="{9F30B357-C349-4ED8-82EE-73CA7B2A869C}">
      <dgm:prSet/>
      <dgm:spPr/>
      <dgm:t>
        <a:bodyPr/>
        <a:lstStyle/>
        <a:p>
          <a:endParaRPr lang="ru-RU" sz="1800"/>
        </a:p>
      </dgm:t>
    </dgm:pt>
    <dgm:pt modelId="{AA83C3EF-B3D3-44E9-9F22-171708C61091}" type="sibTrans" cxnId="{9F30B357-C349-4ED8-82EE-73CA7B2A869C}">
      <dgm:prSet/>
      <dgm:spPr/>
      <dgm:t>
        <a:bodyPr/>
        <a:lstStyle/>
        <a:p>
          <a:endParaRPr lang="ru-RU" sz="1800"/>
        </a:p>
      </dgm:t>
    </dgm:pt>
    <dgm:pt modelId="{C8F60477-76C2-4C93-AC3A-AC77AD4995BA}">
      <dgm:prSet phldrT="[Текст]" custT="1"/>
      <dgm:spPr/>
      <dgm:t>
        <a:bodyPr/>
        <a:lstStyle/>
        <a:p>
          <a:r>
            <a:rPr lang="en-US" sz="1800" dirty="0">
              <a:hlinkClick xmlns:r="http://schemas.openxmlformats.org/officeDocument/2006/relationships" r:id="rId9"/>
            </a:rPr>
            <a:t>http://www.metabot.ru/</a:t>
          </a:r>
          <a:r>
            <a:rPr lang="ru-RU" sz="1800" dirty="0"/>
            <a:t> (</a:t>
          </a:r>
          <a:r>
            <a:rPr lang="ru-RU" sz="1800" dirty="0" err="1"/>
            <a:t>метапоисковая</a:t>
          </a:r>
          <a:r>
            <a:rPr lang="ru-RU" sz="1800" dirty="0"/>
            <a:t> система) </a:t>
          </a:r>
        </a:p>
      </dgm:t>
    </dgm:pt>
    <dgm:pt modelId="{6272C491-A4C6-4DFD-8078-2F718A63580B}" type="parTrans" cxnId="{5C6AEB21-3E46-4D7D-B4DE-4CED893FB03D}">
      <dgm:prSet/>
      <dgm:spPr/>
      <dgm:t>
        <a:bodyPr/>
        <a:lstStyle/>
        <a:p>
          <a:endParaRPr lang="ru-RU" sz="1800"/>
        </a:p>
      </dgm:t>
    </dgm:pt>
    <dgm:pt modelId="{39E24B94-5EF7-4B81-88C8-B40972276297}" type="sibTrans" cxnId="{5C6AEB21-3E46-4D7D-B4DE-4CED893FB03D}">
      <dgm:prSet/>
      <dgm:spPr/>
      <dgm:t>
        <a:bodyPr/>
        <a:lstStyle/>
        <a:p>
          <a:endParaRPr lang="ru-RU" sz="1800"/>
        </a:p>
      </dgm:t>
    </dgm:pt>
    <dgm:pt modelId="{03B79FDD-E9F5-4B9C-88E7-5E5F232AB55E}">
      <dgm:prSet phldrT="[Текст]" custT="1"/>
      <dgm:spPr/>
      <dgm:t>
        <a:bodyPr/>
        <a:lstStyle/>
        <a:p>
          <a:r>
            <a:rPr lang="en-US" sz="1800" dirty="0">
              <a:hlinkClick xmlns:r="http://schemas.openxmlformats.org/officeDocument/2006/relationships" r:id="rId10"/>
            </a:rPr>
            <a:t>https://www.hotbot.com/</a:t>
          </a:r>
          <a:r>
            <a:rPr lang="ru-RU" sz="1800" dirty="0"/>
            <a:t> </a:t>
          </a:r>
        </a:p>
      </dgm:t>
    </dgm:pt>
    <dgm:pt modelId="{25F59B5D-DB2E-4CB7-B2DF-CDBA06FD02A0}" type="parTrans" cxnId="{E99894C8-538F-48C0-B5D7-B86B6431292F}">
      <dgm:prSet/>
      <dgm:spPr/>
      <dgm:t>
        <a:bodyPr/>
        <a:lstStyle/>
        <a:p>
          <a:endParaRPr lang="ru-RU" sz="1800"/>
        </a:p>
      </dgm:t>
    </dgm:pt>
    <dgm:pt modelId="{BAA8DD36-79A2-4664-AFF3-B10C715E42DA}" type="sibTrans" cxnId="{E99894C8-538F-48C0-B5D7-B86B6431292F}">
      <dgm:prSet/>
      <dgm:spPr/>
      <dgm:t>
        <a:bodyPr/>
        <a:lstStyle/>
        <a:p>
          <a:endParaRPr lang="ru-RU" sz="1800"/>
        </a:p>
      </dgm:t>
    </dgm:pt>
    <dgm:pt modelId="{7CA79147-4194-4B24-8CF5-59582E6F7D38}">
      <dgm:prSet phldrT="[Текст]" custT="1"/>
      <dgm:spPr/>
      <dgm:t>
        <a:bodyPr/>
        <a:lstStyle/>
        <a:p>
          <a:r>
            <a:rPr lang="en-US" sz="1800" dirty="0">
              <a:hlinkClick xmlns:r="http://schemas.openxmlformats.org/officeDocument/2006/relationships" r:id="rId11"/>
            </a:rPr>
            <a:t>https://www.yahoo.com/</a:t>
          </a:r>
          <a:r>
            <a:rPr lang="ru-RU" sz="1800" dirty="0"/>
            <a:t> </a:t>
          </a:r>
        </a:p>
      </dgm:t>
    </dgm:pt>
    <dgm:pt modelId="{D7B3AE82-7EC6-4D9A-8874-F9EB120B6CC7}" type="parTrans" cxnId="{1CAEF724-974D-4350-877E-CC9842B613AD}">
      <dgm:prSet/>
      <dgm:spPr/>
      <dgm:t>
        <a:bodyPr/>
        <a:lstStyle/>
        <a:p>
          <a:endParaRPr lang="ru-RU" sz="1800"/>
        </a:p>
      </dgm:t>
    </dgm:pt>
    <dgm:pt modelId="{75A299C9-B02E-40DC-9DF8-A12DDED77496}" type="sibTrans" cxnId="{1CAEF724-974D-4350-877E-CC9842B613AD}">
      <dgm:prSet/>
      <dgm:spPr/>
      <dgm:t>
        <a:bodyPr/>
        <a:lstStyle/>
        <a:p>
          <a:endParaRPr lang="ru-RU" sz="1800"/>
        </a:p>
      </dgm:t>
    </dgm:pt>
    <dgm:pt modelId="{1CA4056D-677C-44C7-B90B-C6DF1C1FC153}">
      <dgm:prSet phldrT="[Текст]" custT="1"/>
      <dgm:spPr/>
      <dgm:t>
        <a:bodyPr/>
        <a:lstStyle/>
        <a:p>
          <a:r>
            <a:rPr lang="en-US" sz="1800" dirty="0">
              <a:hlinkClick xmlns:r="http://schemas.openxmlformats.org/officeDocument/2006/relationships" r:id="rId12"/>
            </a:rPr>
            <a:t>http://www.bing.com/</a:t>
          </a:r>
          <a:r>
            <a:rPr lang="ru-RU" sz="1800" dirty="0"/>
            <a:t> (новая поисковая система компании </a:t>
          </a:r>
          <a:r>
            <a:rPr lang="ru-RU" sz="1800" dirty="0" err="1"/>
            <a:t>Microsoft</a:t>
          </a:r>
          <a:r>
            <a:rPr lang="ru-RU" sz="1800" dirty="0"/>
            <a:t>)</a:t>
          </a:r>
        </a:p>
      </dgm:t>
    </dgm:pt>
    <dgm:pt modelId="{13165FD6-F717-450D-A061-E4B1297882B7}" type="parTrans" cxnId="{0E5AFB9D-469C-4DEE-A3F1-43DF83C3EFBA}">
      <dgm:prSet/>
      <dgm:spPr/>
      <dgm:t>
        <a:bodyPr/>
        <a:lstStyle/>
        <a:p>
          <a:endParaRPr lang="ru-RU" sz="1800"/>
        </a:p>
      </dgm:t>
    </dgm:pt>
    <dgm:pt modelId="{A9FA7BE4-D9A7-46D7-8523-A20621C4651D}" type="sibTrans" cxnId="{0E5AFB9D-469C-4DEE-A3F1-43DF83C3EFBA}">
      <dgm:prSet/>
      <dgm:spPr/>
      <dgm:t>
        <a:bodyPr/>
        <a:lstStyle/>
        <a:p>
          <a:endParaRPr lang="ru-RU" sz="1800"/>
        </a:p>
      </dgm:t>
    </dgm:pt>
    <dgm:pt modelId="{51FE929D-2659-47D4-BD2D-64B8869AF2B5}">
      <dgm:prSet phldrT="[Текст]" custT="1"/>
      <dgm:spPr/>
      <dgm:t>
        <a:bodyPr/>
        <a:lstStyle/>
        <a:p>
          <a:r>
            <a:rPr lang="en-US" sz="1800" dirty="0">
              <a:hlinkClick xmlns:r="http://schemas.openxmlformats.org/officeDocument/2006/relationships" r:id="rId13"/>
            </a:rPr>
            <a:t>https://help.yahoo.com/kb/account</a:t>
          </a:r>
          <a:r>
            <a:rPr lang="ru-RU" sz="1800" dirty="0"/>
            <a:t> </a:t>
          </a:r>
        </a:p>
      </dgm:t>
    </dgm:pt>
    <dgm:pt modelId="{B1695B00-30A1-4AA7-A531-E2A2439A6FF7}" type="parTrans" cxnId="{A122E950-E1A8-44FF-B150-43FB517ADE96}">
      <dgm:prSet/>
      <dgm:spPr/>
      <dgm:t>
        <a:bodyPr/>
        <a:lstStyle/>
        <a:p>
          <a:endParaRPr lang="ru-RU" sz="1800"/>
        </a:p>
      </dgm:t>
    </dgm:pt>
    <dgm:pt modelId="{411FC154-0E8C-4DE9-8D88-BDB99F851C1A}" type="sibTrans" cxnId="{A122E950-E1A8-44FF-B150-43FB517ADE96}">
      <dgm:prSet/>
      <dgm:spPr/>
      <dgm:t>
        <a:bodyPr/>
        <a:lstStyle/>
        <a:p>
          <a:endParaRPr lang="ru-RU" sz="1800"/>
        </a:p>
      </dgm:t>
    </dgm:pt>
    <dgm:pt modelId="{B47BBE2F-7F9B-42FC-AB01-9E11C6F09419}" type="pres">
      <dgm:prSet presAssocID="{ECDCAF7F-04C9-452E-8AAE-C0B24203F8E1}" presName="Name0" presStyleCnt="0">
        <dgm:presLayoutVars>
          <dgm:dir/>
          <dgm:animLvl val="lvl"/>
          <dgm:resizeHandles val="exact"/>
        </dgm:presLayoutVars>
      </dgm:prSet>
      <dgm:spPr/>
    </dgm:pt>
    <dgm:pt modelId="{DC7E2735-F10F-41F7-858C-E75B50B64467}" type="pres">
      <dgm:prSet presAssocID="{3B03D240-63D9-48FB-8257-6C5305D4DF51}" presName="composite" presStyleCnt="0"/>
      <dgm:spPr/>
    </dgm:pt>
    <dgm:pt modelId="{724B0C9D-A3D3-4FC9-AE73-A90BEA15CDE9}" type="pres">
      <dgm:prSet presAssocID="{3B03D240-63D9-48FB-8257-6C5305D4DF51}" presName="parTx" presStyleLbl="alignNode1" presStyleIdx="0" presStyleCnt="3">
        <dgm:presLayoutVars>
          <dgm:chMax val="0"/>
          <dgm:chPref val="0"/>
          <dgm:bulletEnabled val="1"/>
        </dgm:presLayoutVars>
      </dgm:prSet>
      <dgm:spPr/>
    </dgm:pt>
    <dgm:pt modelId="{DB75CBC8-9669-4B68-947B-F0C6BAA1E397}" type="pres">
      <dgm:prSet presAssocID="{3B03D240-63D9-48FB-8257-6C5305D4DF51}" presName="desTx" presStyleLbl="alignAccFollowNode1" presStyleIdx="0" presStyleCnt="3">
        <dgm:presLayoutVars>
          <dgm:bulletEnabled val="1"/>
        </dgm:presLayoutVars>
      </dgm:prSet>
      <dgm:spPr/>
    </dgm:pt>
    <dgm:pt modelId="{CD9A6D5D-A61D-473E-A837-BAE5BAA23599}" type="pres">
      <dgm:prSet presAssocID="{F7261823-CBAF-4537-B644-D4512BEFCFD5}" presName="space" presStyleCnt="0"/>
      <dgm:spPr/>
    </dgm:pt>
    <dgm:pt modelId="{5240C88A-898C-4050-A053-21E475326B06}" type="pres">
      <dgm:prSet presAssocID="{F82C0A63-8FB9-4CF6-8A26-603100FDFB6F}" presName="composite" presStyleCnt="0"/>
      <dgm:spPr/>
    </dgm:pt>
    <dgm:pt modelId="{A8951110-9AA3-43CC-904B-DB489C5A8B8D}" type="pres">
      <dgm:prSet presAssocID="{F82C0A63-8FB9-4CF6-8A26-603100FDFB6F}" presName="parTx" presStyleLbl="alignNode1" presStyleIdx="1" presStyleCnt="3">
        <dgm:presLayoutVars>
          <dgm:chMax val="0"/>
          <dgm:chPref val="0"/>
          <dgm:bulletEnabled val="1"/>
        </dgm:presLayoutVars>
      </dgm:prSet>
      <dgm:spPr/>
    </dgm:pt>
    <dgm:pt modelId="{7E886A8B-E874-4E40-B233-E6C50C89667F}" type="pres">
      <dgm:prSet presAssocID="{F82C0A63-8FB9-4CF6-8A26-603100FDFB6F}" presName="desTx" presStyleLbl="alignAccFollowNode1" presStyleIdx="1" presStyleCnt="3">
        <dgm:presLayoutVars>
          <dgm:bulletEnabled val="1"/>
        </dgm:presLayoutVars>
      </dgm:prSet>
      <dgm:spPr/>
    </dgm:pt>
    <dgm:pt modelId="{7B5A6B55-5799-486C-B4A8-81345A2346EA}" type="pres">
      <dgm:prSet presAssocID="{9E1CE748-F902-4566-8F20-0ED373004ADB}" presName="space" presStyleCnt="0"/>
      <dgm:spPr/>
    </dgm:pt>
    <dgm:pt modelId="{0B568C1F-0C86-4627-8374-B5700EB0079E}" type="pres">
      <dgm:prSet presAssocID="{5A3ADB72-F59A-42B8-B794-931FC70C5116}" presName="composite" presStyleCnt="0"/>
      <dgm:spPr/>
    </dgm:pt>
    <dgm:pt modelId="{B6A76550-141F-42A0-88C8-D513BDAE1EB1}" type="pres">
      <dgm:prSet presAssocID="{5A3ADB72-F59A-42B8-B794-931FC70C5116}" presName="parTx" presStyleLbl="alignNode1" presStyleIdx="2" presStyleCnt="3">
        <dgm:presLayoutVars>
          <dgm:chMax val="0"/>
          <dgm:chPref val="0"/>
          <dgm:bulletEnabled val="1"/>
        </dgm:presLayoutVars>
      </dgm:prSet>
      <dgm:spPr/>
    </dgm:pt>
    <dgm:pt modelId="{94ACB851-21EF-414A-9466-706934AABEF1}" type="pres">
      <dgm:prSet presAssocID="{5A3ADB72-F59A-42B8-B794-931FC70C5116}" presName="desTx" presStyleLbl="alignAccFollowNode1" presStyleIdx="2" presStyleCnt="3">
        <dgm:presLayoutVars>
          <dgm:bulletEnabled val="1"/>
        </dgm:presLayoutVars>
      </dgm:prSet>
      <dgm:spPr/>
    </dgm:pt>
  </dgm:ptLst>
  <dgm:cxnLst>
    <dgm:cxn modelId="{DC7E3402-1EEB-4EC3-80FA-E49A8F1209DA}" type="presOf" srcId="{9813DF3C-6D44-4EBB-A6ED-D19525AF922C}" destId="{94ACB851-21EF-414A-9466-706934AABEF1}" srcOrd="0" destOrd="1" presId="urn:microsoft.com/office/officeart/2005/8/layout/hList1"/>
    <dgm:cxn modelId="{3D144A09-D6E5-4E7C-945E-615283DA50F3}" type="presOf" srcId="{9FD93441-00FD-4B8A-9CAC-B7090F8D571B}" destId="{94ACB851-21EF-414A-9466-706934AABEF1}" srcOrd="0" destOrd="0" presId="urn:microsoft.com/office/officeart/2005/8/layout/hList1"/>
    <dgm:cxn modelId="{EE5F8D09-2C19-4151-9BAE-F42F353722EF}" srcId="{3B03D240-63D9-48FB-8257-6C5305D4DF51}" destId="{C89039CF-93AA-47B8-8F08-1CC7C3DEC0F8}" srcOrd="2" destOrd="0" parTransId="{E3B44B48-6FF0-49F6-95EF-937E627370BD}" sibTransId="{E71AD94E-E603-43AD-8509-EB83743D767B}"/>
    <dgm:cxn modelId="{96FAF217-DB19-417B-B7BB-C7D36033ECEE}" type="presOf" srcId="{C89039CF-93AA-47B8-8F08-1CC7C3DEC0F8}" destId="{DB75CBC8-9669-4B68-947B-F0C6BAA1E397}" srcOrd="0" destOrd="2" presId="urn:microsoft.com/office/officeart/2005/8/layout/hList1"/>
    <dgm:cxn modelId="{5C6AEB21-3E46-4D7D-B4DE-4CED893FB03D}" srcId="{3B03D240-63D9-48FB-8257-6C5305D4DF51}" destId="{C8F60477-76C2-4C93-AC3A-AC77AD4995BA}" srcOrd="4" destOrd="0" parTransId="{6272C491-A4C6-4DFD-8078-2F718A63580B}" sibTransId="{39E24B94-5EF7-4B81-88C8-B40972276297}"/>
    <dgm:cxn modelId="{1CAEF724-974D-4350-877E-CC9842B613AD}" srcId="{F82C0A63-8FB9-4CF6-8A26-603100FDFB6F}" destId="{7CA79147-4194-4B24-8CF5-59582E6F7D38}" srcOrd="3" destOrd="0" parTransId="{D7B3AE82-7EC6-4D9A-8874-F9EB120B6CC7}" sibTransId="{75A299C9-B02E-40DC-9DF8-A12DDED77496}"/>
    <dgm:cxn modelId="{C492A026-C2E0-4D0D-BD4F-0C70B92C11EE}" srcId="{ECDCAF7F-04C9-452E-8AAE-C0B24203F8E1}" destId="{3B03D240-63D9-48FB-8257-6C5305D4DF51}" srcOrd="0" destOrd="0" parTransId="{1EB4271F-9147-439F-943B-21311D97ACC3}" sibTransId="{F7261823-CBAF-4537-B644-D4512BEFCFD5}"/>
    <dgm:cxn modelId="{C985332E-96E2-48E4-AA85-3157BB77AAA4}" srcId="{5A3ADB72-F59A-42B8-B794-931FC70C5116}" destId="{9FD93441-00FD-4B8A-9CAC-B7090F8D571B}" srcOrd="0" destOrd="0" parTransId="{9DD51B8C-497B-4CE8-90A2-89A412A4F9C3}" sibTransId="{B8AB31E6-4A75-4BFA-B5FF-8113575E09C2}"/>
    <dgm:cxn modelId="{CC18422F-1379-46A8-A58C-DE1D609CA113}" type="presOf" srcId="{7CA79147-4194-4B24-8CF5-59582E6F7D38}" destId="{7E886A8B-E874-4E40-B233-E6C50C89667F}" srcOrd="0" destOrd="3" presId="urn:microsoft.com/office/officeart/2005/8/layout/hList1"/>
    <dgm:cxn modelId="{AF25053E-262F-42F2-A812-92D2CEBFA26D}" type="presOf" srcId="{ECDCAF7F-04C9-452E-8AAE-C0B24203F8E1}" destId="{B47BBE2F-7F9B-42FC-AB01-9E11C6F09419}" srcOrd="0" destOrd="0" presId="urn:microsoft.com/office/officeart/2005/8/layout/hList1"/>
    <dgm:cxn modelId="{D7F41B41-31B9-4856-BEA2-ED9EDA458DED}" srcId="{ECDCAF7F-04C9-452E-8AAE-C0B24203F8E1}" destId="{5A3ADB72-F59A-42B8-B794-931FC70C5116}" srcOrd="2" destOrd="0" parTransId="{1E491F3C-8767-43AD-8F25-51996645E9F1}" sibTransId="{F9464A39-9526-40AD-9223-1506E57D4E64}"/>
    <dgm:cxn modelId="{31A6EB66-53AD-4A78-AFAE-E22E3AF2CCEC}" srcId="{ECDCAF7F-04C9-452E-8AAE-C0B24203F8E1}" destId="{F82C0A63-8FB9-4CF6-8A26-603100FDFB6F}" srcOrd="1" destOrd="0" parTransId="{3EE94407-F442-4A26-A030-23B38C39EFE0}" sibTransId="{9E1CE748-F902-4566-8F20-0ED373004ADB}"/>
    <dgm:cxn modelId="{4139124C-BB14-4E41-BA05-CCAD9B2A9033}" type="presOf" srcId="{C2F88E26-81AD-4C46-AD2D-2B4EF25DEB32}" destId="{DB75CBC8-9669-4B68-947B-F0C6BAA1E397}" srcOrd="0" destOrd="0" presId="urn:microsoft.com/office/officeart/2005/8/layout/hList1"/>
    <dgm:cxn modelId="{2B94244F-536F-4089-A3EE-AF4D0B512236}" type="presOf" srcId="{51FE929D-2659-47D4-BD2D-64B8869AF2B5}" destId="{94ACB851-21EF-414A-9466-706934AABEF1}" srcOrd="0" destOrd="2" presId="urn:microsoft.com/office/officeart/2005/8/layout/hList1"/>
    <dgm:cxn modelId="{7F26916F-69FE-4ABA-9F7E-4E3977510682}" type="presOf" srcId="{F82C0A63-8FB9-4CF6-8A26-603100FDFB6F}" destId="{A8951110-9AA3-43CC-904B-DB489C5A8B8D}" srcOrd="0" destOrd="0" presId="urn:microsoft.com/office/officeart/2005/8/layout/hList1"/>
    <dgm:cxn modelId="{A122E950-E1A8-44FF-B150-43FB517ADE96}" srcId="{5A3ADB72-F59A-42B8-B794-931FC70C5116}" destId="{51FE929D-2659-47D4-BD2D-64B8869AF2B5}" srcOrd="2" destOrd="0" parTransId="{B1695B00-30A1-4AA7-A531-E2A2439A6FF7}" sibTransId="{411FC154-0E8C-4DE9-8D88-BDB99F851C1A}"/>
    <dgm:cxn modelId="{F3726D75-DB92-4F7E-95A4-A88F38E67540}" type="presOf" srcId="{03B79FDD-E9F5-4B9C-88E7-5E5F232AB55E}" destId="{7E886A8B-E874-4E40-B233-E6C50C89667F}" srcOrd="0" destOrd="2" presId="urn:microsoft.com/office/officeart/2005/8/layout/hList1"/>
    <dgm:cxn modelId="{6685AA56-DA97-43D4-B1A0-906B10A020B9}" srcId="{5A3ADB72-F59A-42B8-B794-931FC70C5116}" destId="{9813DF3C-6D44-4EBB-A6ED-D19525AF922C}" srcOrd="1" destOrd="0" parTransId="{2BF422A8-63D6-4C37-80B4-675DDD47E77A}" sibTransId="{C74422CC-1BDD-4896-AA41-45E66126D8B6}"/>
    <dgm:cxn modelId="{64454D57-D96B-40A5-8A8E-F9B3ACC16268}" type="presOf" srcId="{8A8E6982-DAC8-4691-8EE3-D25F5227BE25}" destId="{7E886A8B-E874-4E40-B233-E6C50C89667F}" srcOrd="0" destOrd="1" presId="urn:microsoft.com/office/officeart/2005/8/layout/hList1"/>
    <dgm:cxn modelId="{9F30B357-C349-4ED8-82EE-73CA7B2A869C}" srcId="{3B03D240-63D9-48FB-8257-6C5305D4DF51}" destId="{73848C71-75C4-4939-B581-743A0BB97A28}" srcOrd="3" destOrd="0" parTransId="{625DB158-359B-4CFF-90D6-1B0A434A2B80}" sibTransId="{AA83C3EF-B3D3-44E9-9F22-171708C61091}"/>
    <dgm:cxn modelId="{281B227B-4B1F-4A5A-8E72-FD6704C6421D}" type="presOf" srcId="{40E26CEF-0635-4487-B2B0-B490AB5DDD04}" destId="{DB75CBC8-9669-4B68-947B-F0C6BAA1E397}" srcOrd="0" destOrd="1" presId="urn:microsoft.com/office/officeart/2005/8/layout/hList1"/>
    <dgm:cxn modelId="{3A41107D-6D38-4B64-B42C-5D70D61220AB}" type="presOf" srcId="{3B03D240-63D9-48FB-8257-6C5305D4DF51}" destId="{724B0C9D-A3D3-4FC9-AE73-A90BEA15CDE9}" srcOrd="0" destOrd="0" presId="urn:microsoft.com/office/officeart/2005/8/layout/hList1"/>
    <dgm:cxn modelId="{947E2E7D-7B10-4C20-81D9-5279386B7B85}" srcId="{3B03D240-63D9-48FB-8257-6C5305D4DF51}" destId="{40E26CEF-0635-4487-B2B0-B490AB5DDD04}" srcOrd="1" destOrd="0" parTransId="{0051F376-66B5-4973-98A9-19B3ED461BD4}" sibTransId="{7FEA52F7-A979-4A5A-B72F-64EF3C986CA1}"/>
    <dgm:cxn modelId="{DFED7691-572D-41F0-BA2C-65A59690E5E3}" type="presOf" srcId="{4D260647-DE4F-4A92-9940-DBEF3511518E}" destId="{7E886A8B-E874-4E40-B233-E6C50C89667F}" srcOrd="0" destOrd="0" presId="urn:microsoft.com/office/officeart/2005/8/layout/hList1"/>
    <dgm:cxn modelId="{719F0494-B4A2-4946-8DBF-37A03FE515EB}" type="presOf" srcId="{5A3ADB72-F59A-42B8-B794-931FC70C5116}" destId="{B6A76550-141F-42A0-88C8-D513BDAE1EB1}" srcOrd="0" destOrd="0" presId="urn:microsoft.com/office/officeart/2005/8/layout/hList1"/>
    <dgm:cxn modelId="{F342E199-7227-4675-9D56-BBEFF0861587}" type="presOf" srcId="{C8F60477-76C2-4C93-AC3A-AC77AD4995BA}" destId="{DB75CBC8-9669-4B68-947B-F0C6BAA1E397}" srcOrd="0" destOrd="4" presId="urn:microsoft.com/office/officeart/2005/8/layout/hList1"/>
    <dgm:cxn modelId="{0E5AFB9D-469C-4DEE-A3F1-43DF83C3EFBA}" srcId="{F82C0A63-8FB9-4CF6-8A26-603100FDFB6F}" destId="{1CA4056D-677C-44C7-B90B-C6DF1C1FC153}" srcOrd="4" destOrd="0" parTransId="{13165FD6-F717-450D-A061-E4B1297882B7}" sibTransId="{A9FA7BE4-D9A7-46D7-8523-A20621C4651D}"/>
    <dgm:cxn modelId="{C9D6439E-F1BA-4E4F-AFDB-EECA35CDA08A}" srcId="{F82C0A63-8FB9-4CF6-8A26-603100FDFB6F}" destId="{8A8E6982-DAC8-4691-8EE3-D25F5227BE25}" srcOrd="1" destOrd="0" parTransId="{F79E21CD-2571-4202-A841-3BE6424E02DF}" sibTransId="{53827D1F-D6D9-4A15-A30A-B785A4F5C08E}"/>
    <dgm:cxn modelId="{68FA82AC-2AF6-48DA-BDA2-9C4B9A256E9C}" type="presOf" srcId="{73848C71-75C4-4939-B581-743A0BB97A28}" destId="{DB75CBC8-9669-4B68-947B-F0C6BAA1E397}" srcOrd="0" destOrd="3" presId="urn:microsoft.com/office/officeart/2005/8/layout/hList1"/>
    <dgm:cxn modelId="{5C7CB4AD-8AB8-4B79-8EB0-2FF24023B1FB}" srcId="{F82C0A63-8FB9-4CF6-8A26-603100FDFB6F}" destId="{4D260647-DE4F-4A92-9940-DBEF3511518E}" srcOrd="0" destOrd="0" parTransId="{78F7DA10-A0A7-4764-B6BE-A24836874412}" sibTransId="{688371DC-3C05-4244-A94A-F85BC46C7D01}"/>
    <dgm:cxn modelId="{6BFD44B2-D28B-45BB-A636-A69D11FAF24E}" srcId="{3B03D240-63D9-48FB-8257-6C5305D4DF51}" destId="{C2F88E26-81AD-4C46-AD2D-2B4EF25DEB32}" srcOrd="0" destOrd="0" parTransId="{39B6F97E-4545-4C98-BB83-A8632C4CDA93}" sibTransId="{3DF131C6-4380-4A86-81CF-19419DA9E33E}"/>
    <dgm:cxn modelId="{E99894C8-538F-48C0-B5D7-B86B6431292F}" srcId="{F82C0A63-8FB9-4CF6-8A26-603100FDFB6F}" destId="{03B79FDD-E9F5-4B9C-88E7-5E5F232AB55E}" srcOrd="2" destOrd="0" parTransId="{25F59B5D-DB2E-4CB7-B2DF-CDBA06FD02A0}" sibTransId="{BAA8DD36-79A2-4664-AFF3-B10C715E42DA}"/>
    <dgm:cxn modelId="{2ECC37D0-3700-4FAE-B94C-2CA4C5E09C88}" type="presOf" srcId="{1CA4056D-677C-44C7-B90B-C6DF1C1FC153}" destId="{7E886A8B-E874-4E40-B233-E6C50C89667F}" srcOrd="0" destOrd="4" presId="urn:microsoft.com/office/officeart/2005/8/layout/hList1"/>
    <dgm:cxn modelId="{5BB19CF9-FE08-48AE-9910-334BF95A55F8}" type="presParOf" srcId="{B47BBE2F-7F9B-42FC-AB01-9E11C6F09419}" destId="{DC7E2735-F10F-41F7-858C-E75B50B64467}" srcOrd="0" destOrd="0" presId="urn:microsoft.com/office/officeart/2005/8/layout/hList1"/>
    <dgm:cxn modelId="{A2130504-E94C-4DF8-8886-FC283150AB54}" type="presParOf" srcId="{DC7E2735-F10F-41F7-858C-E75B50B64467}" destId="{724B0C9D-A3D3-4FC9-AE73-A90BEA15CDE9}" srcOrd="0" destOrd="0" presId="urn:microsoft.com/office/officeart/2005/8/layout/hList1"/>
    <dgm:cxn modelId="{8BFEE265-71DE-41F4-BA78-F317175CA87C}" type="presParOf" srcId="{DC7E2735-F10F-41F7-858C-E75B50B64467}" destId="{DB75CBC8-9669-4B68-947B-F0C6BAA1E397}" srcOrd="1" destOrd="0" presId="urn:microsoft.com/office/officeart/2005/8/layout/hList1"/>
    <dgm:cxn modelId="{D40222E7-E216-4CFA-9F93-D812AD7434CF}" type="presParOf" srcId="{B47BBE2F-7F9B-42FC-AB01-9E11C6F09419}" destId="{CD9A6D5D-A61D-473E-A837-BAE5BAA23599}" srcOrd="1" destOrd="0" presId="urn:microsoft.com/office/officeart/2005/8/layout/hList1"/>
    <dgm:cxn modelId="{4ADBEBE0-3A3C-4344-9D43-5570F3A0BA2D}" type="presParOf" srcId="{B47BBE2F-7F9B-42FC-AB01-9E11C6F09419}" destId="{5240C88A-898C-4050-A053-21E475326B06}" srcOrd="2" destOrd="0" presId="urn:microsoft.com/office/officeart/2005/8/layout/hList1"/>
    <dgm:cxn modelId="{F6B3C575-E018-4D4D-B038-BBA2876427DF}" type="presParOf" srcId="{5240C88A-898C-4050-A053-21E475326B06}" destId="{A8951110-9AA3-43CC-904B-DB489C5A8B8D}" srcOrd="0" destOrd="0" presId="urn:microsoft.com/office/officeart/2005/8/layout/hList1"/>
    <dgm:cxn modelId="{71E04D93-C218-4441-9FE6-FBB58872F997}" type="presParOf" srcId="{5240C88A-898C-4050-A053-21E475326B06}" destId="{7E886A8B-E874-4E40-B233-E6C50C89667F}" srcOrd="1" destOrd="0" presId="urn:microsoft.com/office/officeart/2005/8/layout/hList1"/>
    <dgm:cxn modelId="{C95A28D0-665E-4241-A597-FDEEC4E4662D}" type="presParOf" srcId="{B47BBE2F-7F9B-42FC-AB01-9E11C6F09419}" destId="{7B5A6B55-5799-486C-B4A8-81345A2346EA}" srcOrd="3" destOrd="0" presId="urn:microsoft.com/office/officeart/2005/8/layout/hList1"/>
    <dgm:cxn modelId="{3E94F403-B249-4D3D-865F-BE222B01E068}" type="presParOf" srcId="{B47BBE2F-7F9B-42FC-AB01-9E11C6F09419}" destId="{0B568C1F-0C86-4627-8374-B5700EB0079E}" srcOrd="4" destOrd="0" presId="urn:microsoft.com/office/officeart/2005/8/layout/hList1"/>
    <dgm:cxn modelId="{AC4F0ED3-3FCA-43E7-BA14-CB1A9F2F350F}" type="presParOf" srcId="{0B568C1F-0C86-4627-8374-B5700EB0079E}" destId="{B6A76550-141F-42A0-88C8-D513BDAE1EB1}" srcOrd="0" destOrd="0" presId="urn:microsoft.com/office/officeart/2005/8/layout/hList1"/>
    <dgm:cxn modelId="{E790F929-FF5E-42A4-8D5C-1CD8A7A4199C}" type="presParOf" srcId="{0B568C1F-0C86-4627-8374-B5700EB0079E}" destId="{94ACB851-21EF-414A-9466-706934AABE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53437-C3E2-44F5-8900-263BE8C4E2E9}">
      <dsp:nvSpPr>
        <dsp:cNvPr id="0" name=""/>
        <dsp:cNvSpPr/>
      </dsp:nvSpPr>
      <dsp:spPr>
        <a:xfrm>
          <a:off x="0" y="431481"/>
          <a:ext cx="4038600" cy="630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C16D6-D5D1-4E4E-AFFD-89E34C4EF641}">
      <dsp:nvSpPr>
        <dsp:cNvPr id="0" name=""/>
        <dsp:cNvSpPr/>
      </dsp:nvSpPr>
      <dsp:spPr>
        <a:xfrm>
          <a:off x="201930" y="62481"/>
          <a:ext cx="2827020" cy="7380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711200">
            <a:lnSpc>
              <a:spcPct val="90000"/>
            </a:lnSpc>
            <a:spcBef>
              <a:spcPct val="0"/>
            </a:spcBef>
            <a:spcAft>
              <a:spcPct val="35000"/>
            </a:spcAft>
            <a:buNone/>
          </a:pPr>
          <a:r>
            <a:rPr lang="ru-RU" sz="1600" kern="1200"/>
            <a:t>Информационная насыщенность всех сфер деятельности</a:t>
          </a:r>
          <a:endParaRPr lang="ru-RU" sz="1600" kern="1200" dirty="0"/>
        </a:p>
      </dsp:txBody>
      <dsp:txXfrm>
        <a:off x="237956" y="98507"/>
        <a:ext cx="2754968" cy="665948"/>
      </dsp:txXfrm>
    </dsp:sp>
    <dsp:sp modelId="{9B0EAA59-CA4C-4DC6-8D07-446C2ECD1D5C}">
      <dsp:nvSpPr>
        <dsp:cNvPr id="0" name=""/>
        <dsp:cNvSpPr/>
      </dsp:nvSpPr>
      <dsp:spPr>
        <a:xfrm>
          <a:off x="0" y="1565481"/>
          <a:ext cx="4038600" cy="630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73BAEB-8A21-4732-A46E-89DC665B19D2}">
      <dsp:nvSpPr>
        <dsp:cNvPr id="0" name=""/>
        <dsp:cNvSpPr/>
      </dsp:nvSpPr>
      <dsp:spPr>
        <a:xfrm>
          <a:off x="201930" y="1196481"/>
          <a:ext cx="2827020" cy="7380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711200">
            <a:lnSpc>
              <a:spcPct val="90000"/>
            </a:lnSpc>
            <a:spcBef>
              <a:spcPct val="0"/>
            </a:spcBef>
            <a:spcAft>
              <a:spcPct val="35000"/>
            </a:spcAft>
            <a:buNone/>
          </a:pPr>
          <a:r>
            <a:rPr lang="ru-RU" sz="1600" kern="1200"/>
            <a:t>Лидирующее положение информационной индустрии</a:t>
          </a:r>
          <a:endParaRPr lang="ru-RU" sz="1600" kern="1200" dirty="0"/>
        </a:p>
      </dsp:txBody>
      <dsp:txXfrm>
        <a:off x="237956" y="1232507"/>
        <a:ext cx="2754968" cy="665948"/>
      </dsp:txXfrm>
    </dsp:sp>
    <dsp:sp modelId="{D95A74C9-F33C-4FF2-9D7E-2165B762B0A4}">
      <dsp:nvSpPr>
        <dsp:cNvPr id="0" name=""/>
        <dsp:cNvSpPr/>
      </dsp:nvSpPr>
      <dsp:spPr>
        <a:xfrm>
          <a:off x="0" y="2699481"/>
          <a:ext cx="4038600" cy="630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B69644-7FB8-4243-80BD-AC2EB3F89457}">
      <dsp:nvSpPr>
        <dsp:cNvPr id="0" name=""/>
        <dsp:cNvSpPr/>
      </dsp:nvSpPr>
      <dsp:spPr>
        <a:xfrm>
          <a:off x="201930" y="2330481"/>
          <a:ext cx="2827020" cy="7380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711200">
            <a:lnSpc>
              <a:spcPct val="90000"/>
            </a:lnSpc>
            <a:spcBef>
              <a:spcPct val="0"/>
            </a:spcBef>
            <a:spcAft>
              <a:spcPct val="35000"/>
            </a:spcAft>
            <a:buNone/>
          </a:pPr>
          <a:r>
            <a:rPr lang="ru-RU" sz="1600" kern="1200"/>
            <a:t>Широкое внедрение ИКТ во все сферы жизни</a:t>
          </a:r>
          <a:endParaRPr lang="ru-RU" sz="1600" kern="1200" dirty="0"/>
        </a:p>
      </dsp:txBody>
      <dsp:txXfrm>
        <a:off x="237956" y="2366507"/>
        <a:ext cx="2754968" cy="665948"/>
      </dsp:txXfrm>
    </dsp:sp>
    <dsp:sp modelId="{703B95F4-AE88-4502-BAD4-FF7DF8CDC49B}">
      <dsp:nvSpPr>
        <dsp:cNvPr id="0" name=""/>
        <dsp:cNvSpPr/>
      </dsp:nvSpPr>
      <dsp:spPr>
        <a:xfrm>
          <a:off x="0" y="3833481"/>
          <a:ext cx="4038600" cy="630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DCD954-ABC1-4806-A923-6888796F4C4D}">
      <dsp:nvSpPr>
        <dsp:cNvPr id="0" name=""/>
        <dsp:cNvSpPr/>
      </dsp:nvSpPr>
      <dsp:spPr>
        <a:xfrm>
          <a:off x="201930" y="3464481"/>
          <a:ext cx="2827020" cy="7380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711200">
            <a:lnSpc>
              <a:spcPct val="90000"/>
            </a:lnSpc>
            <a:spcBef>
              <a:spcPct val="0"/>
            </a:spcBef>
            <a:spcAft>
              <a:spcPct val="35000"/>
            </a:spcAft>
            <a:buNone/>
          </a:pPr>
          <a:r>
            <a:rPr lang="ru-RU" sz="1600" kern="1200"/>
            <a:t>Сетевой принцип функционирования и распространения</a:t>
          </a:r>
          <a:endParaRPr lang="ru-RU" sz="1600" kern="1200" dirty="0"/>
        </a:p>
      </dsp:txBody>
      <dsp:txXfrm>
        <a:off x="237956" y="3500507"/>
        <a:ext cx="2754968" cy="665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14377-93E8-46EC-8551-C69091A162BC}">
      <dsp:nvSpPr>
        <dsp:cNvPr id="0" name=""/>
        <dsp:cNvSpPr/>
      </dsp:nvSpPr>
      <dsp:spPr>
        <a:xfrm>
          <a:off x="0" y="342959"/>
          <a:ext cx="7886700" cy="5615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Алгоритм «Как сохранить рисунок или изображение»</a:t>
          </a:r>
        </a:p>
      </dsp:txBody>
      <dsp:txXfrm>
        <a:off x="27415" y="370374"/>
        <a:ext cx="7831870" cy="506769"/>
      </dsp:txXfrm>
    </dsp:sp>
    <dsp:sp modelId="{B03800AA-0555-4323-8320-9B03148B3DE8}">
      <dsp:nvSpPr>
        <dsp:cNvPr id="0" name=""/>
        <dsp:cNvSpPr/>
      </dsp:nvSpPr>
      <dsp:spPr>
        <a:xfrm>
          <a:off x="0" y="973679"/>
          <a:ext cx="7886700" cy="5615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Алгоритм «Как сохранить звуковой или музыкальный файл»</a:t>
          </a:r>
        </a:p>
      </dsp:txBody>
      <dsp:txXfrm>
        <a:off x="27415" y="1001094"/>
        <a:ext cx="7831870" cy="506769"/>
      </dsp:txXfrm>
    </dsp:sp>
    <dsp:sp modelId="{D929659B-92B2-4725-90C8-65A864FAA680}">
      <dsp:nvSpPr>
        <dsp:cNvPr id="0" name=""/>
        <dsp:cNvSpPr/>
      </dsp:nvSpPr>
      <dsp:spPr>
        <a:xfrm>
          <a:off x="0" y="1604399"/>
          <a:ext cx="7886700" cy="5615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Алгоритм «Как сохранить фильм или видеофайл»</a:t>
          </a:r>
        </a:p>
      </dsp:txBody>
      <dsp:txXfrm>
        <a:off x="27415" y="1631814"/>
        <a:ext cx="7831870" cy="506769"/>
      </dsp:txXfrm>
    </dsp:sp>
    <dsp:sp modelId="{2EFB3020-64F3-45D3-9CF2-E419E83C690B}">
      <dsp:nvSpPr>
        <dsp:cNvPr id="0" name=""/>
        <dsp:cNvSpPr/>
      </dsp:nvSpPr>
      <dsp:spPr>
        <a:xfrm>
          <a:off x="0" y="2235119"/>
          <a:ext cx="7886700" cy="5615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Алгоритм «Как сохранить веб-страницу или страницы»</a:t>
          </a:r>
        </a:p>
      </dsp:txBody>
      <dsp:txXfrm>
        <a:off x="27415" y="2262534"/>
        <a:ext cx="7831870" cy="5067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67B3D-DB14-4D88-A9CD-73D1602BBCE5}">
      <dsp:nvSpPr>
        <dsp:cNvPr id="0" name=""/>
        <dsp:cNvSpPr/>
      </dsp:nvSpPr>
      <dsp:spPr>
        <a:xfrm>
          <a:off x="0" y="0"/>
          <a:ext cx="8854750" cy="68579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u-RU" sz="3300" kern="1200" dirty="0"/>
            <a:t>Работа с текстовой информацией</a:t>
          </a:r>
        </a:p>
      </dsp:txBody>
      <dsp:txXfrm>
        <a:off x="0" y="0"/>
        <a:ext cx="8854750" cy="685797"/>
      </dsp:txXfrm>
    </dsp:sp>
    <dsp:sp modelId="{B6E9137D-9EC9-4342-85AD-D9F93EB85860}">
      <dsp:nvSpPr>
        <dsp:cNvPr id="0" name=""/>
        <dsp:cNvSpPr/>
      </dsp:nvSpPr>
      <dsp:spPr>
        <a:xfrm>
          <a:off x="0" y="811756"/>
          <a:ext cx="2213687" cy="41997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i="0" kern="1200" dirty="0"/>
            <a:t>Составление плана. </a:t>
          </a:r>
        </a:p>
        <a:p>
          <a:pPr marL="0" lvl="0" indent="0" algn="ctr" defTabSz="622300">
            <a:lnSpc>
              <a:spcPct val="90000"/>
            </a:lnSpc>
            <a:spcBef>
              <a:spcPct val="0"/>
            </a:spcBef>
            <a:spcAft>
              <a:spcPct val="35000"/>
            </a:spcAft>
            <a:buNone/>
          </a:pPr>
          <a:r>
            <a:rPr lang="ru-RU" sz="1400" b="0" i="0" kern="1200" dirty="0"/>
            <a:t>После прочтения текста (один или несколько раз) составляется краткий план, в котором отражаются основные части и мысли.</a:t>
          </a:r>
          <a:endParaRPr lang="en-US" sz="1400" b="0" i="0" kern="1200" dirty="0"/>
        </a:p>
        <a:p>
          <a:pPr marL="0" lvl="0" indent="0" algn="ctr" defTabSz="622300">
            <a:lnSpc>
              <a:spcPct val="90000"/>
            </a:lnSpc>
            <a:spcBef>
              <a:spcPct val="0"/>
            </a:spcBef>
            <a:spcAft>
              <a:spcPct val="35000"/>
            </a:spcAft>
            <a:buNone/>
          </a:pPr>
          <a:endParaRPr lang="en-US" sz="1400" b="0" i="0" kern="1200" dirty="0"/>
        </a:p>
        <a:p>
          <a:pPr marL="0" lvl="0" indent="0" algn="ctr" defTabSz="622300">
            <a:lnSpc>
              <a:spcPct val="90000"/>
            </a:lnSpc>
            <a:spcBef>
              <a:spcPct val="0"/>
            </a:spcBef>
            <a:spcAft>
              <a:spcPct val="35000"/>
            </a:spcAft>
            <a:buNone/>
          </a:pPr>
          <a:r>
            <a:rPr lang="ru-RU" sz="1400" b="1" i="0" kern="1200" dirty="0"/>
            <a:t>Написание конспекта. </a:t>
          </a:r>
        </a:p>
        <a:p>
          <a:pPr marL="0" lvl="0" indent="0" algn="ctr" defTabSz="622300">
            <a:lnSpc>
              <a:spcPct val="90000"/>
            </a:lnSpc>
            <a:spcBef>
              <a:spcPct val="0"/>
            </a:spcBef>
            <a:spcAft>
              <a:spcPct val="35000"/>
            </a:spcAft>
            <a:buNone/>
          </a:pPr>
          <a:r>
            <a:rPr lang="ru-RU" sz="1400" b="0" i="0" kern="1200" dirty="0"/>
            <a:t>Конспект – это краткое изложение главных мыслей текста. Делать его рекомендуется параллельно с прочтением источника – основную идею можно выделять по абзацам, главам, тематическим блокам и т.д. в зависимости от того, насколько полно и детально нужно отразить информацию </a:t>
          </a:r>
          <a:endParaRPr lang="en-US" sz="1400" b="0" i="0" kern="1200" dirty="0"/>
        </a:p>
        <a:p>
          <a:pPr marL="0" lvl="0" indent="0" algn="ctr" defTabSz="622300">
            <a:lnSpc>
              <a:spcPct val="90000"/>
            </a:lnSpc>
            <a:spcBef>
              <a:spcPct val="0"/>
            </a:spcBef>
            <a:spcAft>
              <a:spcPct val="35000"/>
            </a:spcAft>
            <a:buNone/>
          </a:pPr>
          <a:endParaRPr lang="ru-RU" sz="1400" kern="1200" dirty="0"/>
        </a:p>
      </dsp:txBody>
      <dsp:txXfrm>
        <a:off x="0" y="811756"/>
        <a:ext cx="2213687" cy="4199715"/>
      </dsp:txXfrm>
    </dsp:sp>
    <dsp:sp modelId="{2FB2B5C5-B9E6-42BD-B8FB-E3644CD314CA}">
      <dsp:nvSpPr>
        <dsp:cNvPr id="0" name=""/>
        <dsp:cNvSpPr/>
      </dsp:nvSpPr>
      <dsp:spPr>
        <a:xfrm>
          <a:off x="2213687" y="811756"/>
          <a:ext cx="2213687" cy="41997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ru-RU" sz="1300" b="1" i="0" kern="1200" dirty="0"/>
            <a:t>Написание тезисов. </a:t>
          </a:r>
        </a:p>
        <a:p>
          <a:pPr marL="0" lvl="0" indent="0" algn="ctr" defTabSz="577850">
            <a:lnSpc>
              <a:spcPct val="90000"/>
            </a:lnSpc>
            <a:spcBef>
              <a:spcPct val="0"/>
            </a:spcBef>
            <a:spcAft>
              <a:spcPct val="35000"/>
            </a:spcAft>
            <a:buNone/>
          </a:pPr>
          <a:r>
            <a:rPr lang="ru-RU" sz="1300" b="0" i="0" kern="1200" dirty="0"/>
            <a:t>Тезисы – это очень краткие положения текста, выражающие его суть, основную мысль, проблему. Они могут понадобиться в том случае, когда необходимо сказать, в чем состоит смысл текста, ответить на поставленные вопросы по нему</a:t>
          </a:r>
          <a:endParaRPr lang="ru-RU" sz="1300" kern="1200" dirty="0"/>
        </a:p>
      </dsp:txBody>
      <dsp:txXfrm>
        <a:off x="2213687" y="811756"/>
        <a:ext cx="2213687" cy="4199715"/>
      </dsp:txXfrm>
    </dsp:sp>
    <dsp:sp modelId="{67686A58-14C7-4E41-B4C9-4879B5CFECE5}">
      <dsp:nvSpPr>
        <dsp:cNvPr id="0" name=""/>
        <dsp:cNvSpPr/>
      </dsp:nvSpPr>
      <dsp:spPr>
        <a:xfrm>
          <a:off x="4427375" y="811756"/>
          <a:ext cx="2213687" cy="419971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ru-RU" sz="1300" b="1" i="0" kern="1200" dirty="0"/>
            <a:t>Структурирование. </a:t>
          </a:r>
        </a:p>
        <a:p>
          <a:pPr marL="0" lvl="0" indent="0" algn="ctr" defTabSz="577850">
            <a:lnSpc>
              <a:spcPct val="90000"/>
            </a:lnSpc>
            <a:spcBef>
              <a:spcPct val="0"/>
            </a:spcBef>
            <a:spcAft>
              <a:spcPct val="35000"/>
            </a:spcAft>
            <a:buNone/>
          </a:pPr>
          <a:r>
            <a:rPr lang="ru-RU" sz="1300" b="0" i="0" kern="1200" dirty="0"/>
            <a:t>При обработке большого текста целесообразно составлять его план и разделять на смысловые части. Например, выполняя конспект параграфа учебника, выделять главные темы и </a:t>
          </a:r>
          <a:r>
            <a:rPr lang="ru-RU" sz="1300" b="0" i="0" kern="1200" dirty="0" err="1"/>
            <a:t>подтемы</a:t>
          </a:r>
          <a:r>
            <a:rPr lang="ru-RU" sz="1300" b="0" i="0" kern="1200" dirty="0"/>
            <a:t> шрифтом и цветом, делать списки, подчеркивания, проставлять знаки восклицания на полях в наиболее значимых местах и пр. При работе с другой текстовой информацией (термины, определения, список понятий и др.) рекомендуется деление на группы, составление классификаций и пр. </a:t>
          </a:r>
          <a:endParaRPr lang="ru-RU" sz="1300" kern="1200" dirty="0"/>
        </a:p>
      </dsp:txBody>
      <dsp:txXfrm>
        <a:off x="4427375" y="811756"/>
        <a:ext cx="2213687" cy="4199715"/>
      </dsp:txXfrm>
    </dsp:sp>
    <dsp:sp modelId="{FEAB76F9-1FED-4B3B-9E64-272D911F9EB7}">
      <dsp:nvSpPr>
        <dsp:cNvPr id="0" name=""/>
        <dsp:cNvSpPr/>
      </dsp:nvSpPr>
      <dsp:spPr>
        <a:xfrm>
          <a:off x="6641062" y="805460"/>
          <a:ext cx="2213687" cy="42123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ru-RU" sz="1300" b="1" i="0" kern="1200" dirty="0"/>
            <a:t>Визуализация. </a:t>
          </a:r>
        </a:p>
        <a:p>
          <a:pPr marL="0" lvl="0" indent="0" algn="ctr" defTabSz="577850">
            <a:lnSpc>
              <a:spcPct val="90000"/>
            </a:lnSpc>
            <a:spcBef>
              <a:spcPct val="0"/>
            </a:spcBef>
            <a:spcAft>
              <a:spcPct val="35000"/>
            </a:spcAft>
            <a:buNone/>
          </a:pPr>
          <a:r>
            <a:rPr lang="ru-RU" sz="1300" b="0" i="0" kern="1200" dirty="0"/>
            <a:t>Для облегчения восприятия текстовой информации рекомендуется составлять схемы и таблицы, подкреплять ее различными изображениями. Сведения, представленные в таком виде, лучше понимаются и запоминаются</a:t>
          </a:r>
        </a:p>
      </dsp:txBody>
      <dsp:txXfrm>
        <a:off x="6641062" y="805460"/>
        <a:ext cx="2213687" cy="4212309"/>
      </dsp:txXfrm>
    </dsp:sp>
    <dsp:sp modelId="{4971BF6C-1CFE-4663-9A6F-9AAD4042CD4B}">
      <dsp:nvSpPr>
        <dsp:cNvPr id="0" name=""/>
        <dsp:cNvSpPr/>
      </dsp:nvSpPr>
      <dsp:spPr>
        <a:xfrm>
          <a:off x="0" y="4542838"/>
          <a:ext cx="8854750" cy="36249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A56D4-F7EA-47A9-9853-1E87766EFA9A}">
      <dsp:nvSpPr>
        <dsp:cNvPr id="0" name=""/>
        <dsp:cNvSpPr/>
      </dsp:nvSpPr>
      <dsp:spPr>
        <a:xfrm>
          <a:off x="0" y="95145"/>
          <a:ext cx="8650643" cy="631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a:t>Бумажные носители информации</a:t>
          </a:r>
        </a:p>
      </dsp:txBody>
      <dsp:txXfrm>
        <a:off x="30842" y="125987"/>
        <a:ext cx="8588959" cy="570116"/>
      </dsp:txXfrm>
    </dsp:sp>
    <dsp:sp modelId="{397313F7-9BD9-4F5D-A1CE-424A685F0ED6}">
      <dsp:nvSpPr>
        <dsp:cNvPr id="0" name=""/>
        <dsp:cNvSpPr/>
      </dsp:nvSpPr>
      <dsp:spPr>
        <a:xfrm>
          <a:off x="0" y="726945"/>
          <a:ext cx="8650643"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58"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ru-RU" sz="2100" b="0" i="0" kern="1200" dirty="0"/>
            <a:t>Наиболее массовым типом являются носители на бумажной основе. Информация отображается в виде символов и образов. Такая информация отнесена к разряду документированной информации и представляет собой различные виды документов. </a:t>
          </a:r>
          <a:endParaRPr lang="ru-RU" sz="2100" kern="1200" dirty="0"/>
        </a:p>
      </dsp:txBody>
      <dsp:txXfrm>
        <a:off x="0" y="726945"/>
        <a:ext cx="8650643" cy="1173689"/>
      </dsp:txXfrm>
    </dsp:sp>
    <dsp:sp modelId="{5797C3BF-AD91-4A81-BB09-B6B9313FA350}">
      <dsp:nvSpPr>
        <dsp:cNvPr id="0" name=""/>
        <dsp:cNvSpPr/>
      </dsp:nvSpPr>
      <dsp:spPr>
        <a:xfrm>
          <a:off x="0" y="1900635"/>
          <a:ext cx="8650643" cy="631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a:t>Цифровые носители информации</a:t>
          </a:r>
        </a:p>
      </dsp:txBody>
      <dsp:txXfrm>
        <a:off x="30842" y="1931477"/>
        <a:ext cx="8588959" cy="570116"/>
      </dsp:txXfrm>
    </dsp:sp>
    <dsp:sp modelId="{D62B8120-E1BA-4232-A949-F83961CB633A}">
      <dsp:nvSpPr>
        <dsp:cNvPr id="0" name=""/>
        <dsp:cNvSpPr/>
      </dsp:nvSpPr>
      <dsp:spPr>
        <a:xfrm>
          <a:off x="0" y="2532435"/>
          <a:ext cx="8650643"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58"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ru-RU" sz="2100" b="0" i="0" kern="1200" dirty="0"/>
            <a:t>К самым распространенным и популярным способам хранения цифровой информации относится – использование жестких дисков, </a:t>
          </a:r>
          <a:r>
            <a:rPr lang="ru-RU" sz="2100" b="0" i="0" kern="1200" dirty="0" err="1"/>
            <a:t>Flash</a:t>
          </a:r>
          <a:r>
            <a:rPr lang="ru-RU" sz="2100" b="0" i="0" kern="1200" dirty="0"/>
            <a:t>-носители (SSD диски, </a:t>
          </a:r>
          <a:r>
            <a:rPr lang="ru-RU" sz="2100" b="0" i="0" kern="1200" dirty="0" err="1"/>
            <a:t>флешки</a:t>
          </a:r>
          <a:r>
            <a:rPr lang="ru-RU" sz="2100" b="0" i="0" kern="1200" dirty="0"/>
            <a:t> и карты памяти), запись оптических дисков (CD, DVD и диски </a:t>
          </a:r>
          <a:r>
            <a:rPr lang="ru-RU" sz="2100" b="0" i="0" kern="1200" dirty="0" err="1"/>
            <a:t>Blu-Ray</a:t>
          </a:r>
          <a:r>
            <a:rPr lang="ru-RU" sz="2100" b="0" i="0" kern="1200" dirty="0"/>
            <a:t>)</a:t>
          </a:r>
          <a:endParaRPr lang="ru-RU" sz="2100" kern="1200" dirty="0"/>
        </a:p>
      </dsp:txBody>
      <dsp:txXfrm>
        <a:off x="0" y="2532435"/>
        <a:ext cx="8650643" cy="1173689"/>
      </dsp:txXfrm>
    </dsp:sp>
    <dsp:sp modelId="{EEC56EB1-FCA2-45DB-81C4-E803BB7535D0}">
      <dsp:nvSpPr>
        <dsp:cNvPr id="0" name=""/>
        <dsp:cNvSpPr/>
      </dsp:nvSpPr>
      <dsp:spPr>
        <a:xfrm>
          <a:off x="0" y="3706125"/>
          <a:ext cx="8650643" cy="631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a:t>Облачное хранение</a:t>
          </a:r>
        </a:p>
      </dsp:txBody>
      <dsp:txXfrm>
        <a:off x="30842" y="3736967"/>
        <a:ext cx="8588959" cy="570116"/>
      </dsp:txXfrm>
    </dsp:sp>
    <dsp:sp modelId="{7C509E92-5FB9-4A14-9D97-84A2C3162383}">
      <dsp:nvSpPr>
        <dsp:cNvPr id="0" name=""/>
        <dsp:cNvSpPr/>
      </dsp:nvSpPr>
      <dsp:spPr>
        <a:xfrm>
          <a:off x="0" y="4337925"/>
          <a:ext cx="8650643" cy="61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58"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ru-RU" sz="2100" b="0" i="0" kern="1200" dirty="0" err="1"/>
            <a:t>файлообменники</a:t>
          </a:r>
          <a:r>
            <a:rPr lang="ru-RU" sz="2100" b="0" i="0" kern="1200" dirty="0"/>
            <a:t> есть у всех почтовых систем: </a:t>
          </a:r>
          <a:r>
            <a:rPr lang="ru-RU" sz="2100" b="0" i="0" kern="1200" dirty="0" err="1"/>
            <a:t>Mail</a:t>
          </a:r>
          <a:r>
            <a:rPr lang="ru-RU" sz="2100" b="0" i="0" kern="1200" dirty="0"/>
            <a:t>, </a:t>
          </a:r>
          <a:r>
            <a:rPr lang="ru-RU" sz="2100" b="0" i="0" kern="1200" dirty="0" err="1"/>
            <a:t>Yandex</a:t>
          </a:r>
          <a:r>
            <a:rPr lang="ru-RU" sz="2100" b="0" i="0" kern="1200" dirty="0"/>
            <a:t>, </a:t>
          </a:r>
          <a:r>
            <a:rPr lang="ru-RU" sz="2100" b="0" i="0" kern="1200" dirty="0" err="1"/>
            <a:t>Google</a:t>
          </a:r>
          <a:r>
            <a:rPr lang="ru-RU" sz="2100" b="0" i="0" kern="1200" dirty="0"/>
            <a:t>. Однако, бесплатный объём, как правило, небольшой. </a:t>
          </a:r>
          <a:endParaRPr lang="ru-RU" sz="2100" kern="1200" dirty="0"/>
        </a:p>
      </dsp:txBody>
      <dsp:txXfrm>
        <a:off x="0" y="4337925"/>
        <a:ext cx="8650643" cy="614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BCEDB-8CE3-4E55-852D-2EAECD34F298}">
      <dsp:nvSpPr>
        <dsp:cNvPr id="0" name=""/>
        <dsp:cNvSpPr/>
      </dsp:nvSpPr>
      <dsp:spPr>
        <a:xfrm>
          <a:off x="0" y="318927"/>
          <a:ext cx="8501122"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7A22FD-16F7-443D-BEE4-E368BD22E781}">
      <dsp:nvSpPr>
        <dsp:cNvPr id="0" name=""/>
        <dsp:cNvSpPr/>
      </dsp:nvSpPr>
      <dsp:spPr>
        <a:xfrm>
          <a:off x="425056" y="8967"/>
          <a:ext cx="5950785"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926" tIns="0" rIns="224926" bIns="0" numCol="1" spcCol="1270" anchor="ctr" anchorCtr="0">
          <a:noAutofit/>
        </a:bodyPr>
        <a:lstStyle/>
        <a:p>
          <a:pPr marL="0" lvl="0" indent="0" algn="l" defTabSz="622300">
            <a:lnSpc>
              <a:spcPct val="90000"/>
            </a:lnSpc>
            <a:spcBef>
              <a:spcPct val="0"/>
            </a:spcBef>
            <a:spcAft>
              <a:spcPct val="35000"/>
            </a:spcAft>
            <a:buNone/>
          </a:pPr>
          <a:r>
            <a:rPr lang="ru-RU" sz="1400" b="1" kern="1200" dirty="0"/>
            <a:t>Открытость </a:t>
          </a:r>
          <a:r>
            <a:rPr lang="ru-RU" sz="1400" kern="1200" dirty="0"/>
            <a:t>- ассоциируется с честностью, прозрачностью, свободой, гибкостью, вовлечённостью и доступом </a:t>
          </a:r>
        </a:p>
      </dsp:txBody>
      <dsp:txXfrm>
        <a:off x="455318" y="39229"/>
        <a:ext cx="5890261" cy="559396"/>
      </dsp:txXfrm>
    </dsp:sp>
    <dsp:sp modelId="{FE3A36F1-C7E8-41B6-8363-C427578D1151}">
      <dsp:nvSpPr>
        <dsp:cNvPr id="0" name=""/>
        <dsp:cNvSpPr/>
      </dsp:nvSpPr>
      <dsp:spPr>
        <a:xfrm>
          <a:off x="0" y="1271487"/>
          <a:ext cx="8501122"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44561B-2E75-426A-B03F-64D7511F7653}">
      <dsp:nvSpPr>
        <dsp:cNvPr id="0" name=""/>
        <dsp:cNvSpPr/>
      </dsp:nvSpPr>
      <dsp:spPr>
        <a:xfrm>
          <a:off x="425056" y="961527"/>
          <a:ext cx="5950785"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926" tIns="0" rIns="224926" bIns="0" numCol="1" spcCol="1270" anchor="ctr" anchorCtr="0">
          <a:noAutofit/>
        </a:bodyPr>
        <a:lstStyle/>
        <a:p>
          <a:pPr marL="0" lvl="0" indent="0" algn="l" defTabSz="622300">
            <a:lnSpc>
              <a:spcPct val="90000"/>
            </a:lnSpc>
            <a:spcBef>
              <a:spcPct val="0"/>
            </a:spcBef>
            <a:spcAft>
              <a:spcPct val="35000"/>
            </a:spcAft>
            <a:buNone/>
          </a:pPr>
          <a:r>
            <a:rPr lang="ru-RU" sz="1400" b="1" kern="1200"/>
            <a:t>Пиринг</a:t>
          </a:r>
          <a:r>
            <a:rPr lang="ru-RU" sz="1400" kern="1200"/>
            <a:t> - новая форма горизонтальных организаций, которая приходит на смену иерархиям. Эта форма использует самоорганизацию.</a:t>
          </a:r>
          <a:endParaRPr lang="ru-RU" sz="1400" kern="1200" dirty="0"/>
        </a:p>
      </dsp:txBody>
      <dsp:txXfrm>
        <a:off x="455318" y="991789"/>
        <a:ext cx="5890261" cy="559396"/>
      </dsp:txXfrm>
    </dsp:sp>
    <dsp:sp modelId="{AB8524C1-E89E-4315-9B3F-1E38E5560275}">
      <dsp:nvSpPr>
        <dsp:cNvPr id="0" name=""/>
        <dsp:cNvSpPr/>
      </dsp:nvSpPr>
      <dsp:spPr>
        <a:xfrm>
          <a:off x="0" y="2224048"/>
          <a:ext cx="8501122"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53D0FB-F478-4F27-A01D-3CB4C6B44597}">
      <dsp:nvSpPr>
        <dsp:cNvPr id="0" name=""/>
        <dsp:cNvSpPr/>
      </dsp:nvSpPr>
      <dsp:spPr>
        <a:xfrm>
          <a:off x="425056" y="1914088"/>
          <a:ext cx="5950785"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926" tIns="0" rIns="224926" bIns="0" numCol="1" spcCol="1270" anchor="ctr" anchorCtr="0">
          <a:noAutofit/>
        </a:bodyPr>
        <a:lstStyle/>
        <a:p>
          <a:pPr marL="0" lvl="0" indent="0" algn="l" defTabSz="622300">
            <a:lnSpc>
              <a:spcPct val="90000"/>
            </a:lnSpc>
            <a:spcBef>
              <a:spcPct val="0"/>
            </a:spcBef>
            <a:spcAft>
              <a:spcPct val="35000"/>
            </a:spcAft>
            <a:buNone/>
          </a:pPr>
          <a:r>
            <a:rPr lang="ru-RU" sz="1400" b="1" kern="1200"/>
            <a:t>Доступ и умение делиться </a:t>
          </a:r>
          <a:r>
            <a:rPr lang="ru-RU" sz="1400" kern="1200"/>
            <a:t>- совместное владение технологией и знанием для ускорения роста и инноваций.</a:t>
          </a:r>
          <a:endParaRPr lang="ru-RU" sz="1400" kern="1200" dirty="0"/>
        </a:p>
      </dsp:txBody>
      <dsp:txXfrm>
        <a:off x="455318" y="1944350"/>
        <a:ext cx="5890261" cy="559396"/>
      </dsp:txXfrm>
    </dsp:sp>
    <dsp:sp modelId="{DDEBC61F-4E79-4AD6-A28C-9BA71E00656D}">
      <dsp:nvSpPr>
        <dsp:cNvPr id="0" name=""/>
        <dsp:cNvSpPr/>
      </dsp:nvSpPr>
      <dsp:spPr>
        <a:xfrm>
          <a:off x="0" y="3176608"/>
          <a:ext cx="8501122"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2012BE-7D31-4338-99BC-97026A579757}">
      <dsp:nvSpPr>
        <dsp:cNvPr id="0" name=""/>
        <dsp:cNvSpPr/>
      </dsp:nvSpPr>
      <dsp:spPr>
        <a:xfrm>
          <a:off x="425056" y="2866648"/>
          <a:ext cx="5950785"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926" tIns="0" rIns="224926" bIns="0" numCol="1" spcCol="1270" anchor="ctr" anchorCtr="0">
          <a:noAutofit/>
        </a:bodyPr>
        <a:lstStyle/>
        <a:p>
          <a:pPr marL="0" lvl="0" indent="0" algn="l" defTabSz="622300">
            <a:lnSpc>
              <a:spcPct val="90000"/>
            </a:lnSpc>
            <a:spcBef>
              <a:spcPct val="0"/>
            </a:spcBef>
            <a:spcAft>
              <a:spcPct val="35000"/>
            </a:spcAft>
            <a:buNone/>
          </a:pPr>
          <a:r>
            <a:rPr lang="ru-RU" sz="1400" b="1" kern="1200"/>
            <a:t>Глобальный характер деятельности </a:t>
          </a:r>
          <a:r>
            <a:rPr lang="ru-RU" sz="1400" kern="1200"/>
            <a:t>- глобальные платформы для участия используют энергию человеческого капитала независимо от границ и организационных рамок для создания и сборки физических вещей</a:t>
          </a:r>
          <a:endParaRPr lang="ru-RU" sz="1400" kern="1200" dirty="0"/>
        </a:p>
      </dsp:txBody>
      <dsp:txXfrm>
        <a:off x="455318" y="2896910"/>
        <a:ext cx="5890261"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91EB8-B1A3-4954-930B-A2B5597B07AF}">
      <dsp:nvSpPr>
        <dsp:cNvPr id="0" name=""/>
        <dsp:cNvSpPr/>
      </dsp:nvSpPr>
      <dsp:spPr>
        <a:xfrm>
          <a:off x="0" y="365161"/>
          <a:ext cx="8472518"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920854-6934-46D6-A310-4CBC0F991A3E}">
      <dsp:nvSpPr>
        <dsp:cNvPr id="0" name=""/>
        <dsp:cNvSpPr/>
      </dsp:nvSpPr>
      <dsp:spPr>
        <a:xfrm>
          <a:off x="423625" y="99481"/>
          <a:ext cx="5930762"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169" tIns="0" rIns="224169" bIns="0" numCol="1" spcCol="1270" anchor="ctr" anchorCtr="0">
          <a:noAutofit/>
        </a:bodyPr>
        <a:lstStyle/>
        <a:p>
          <a:pPr marL="0" lvl="0" indent="0" algn="l" defTabSz="800100">
            <a:lnSpc>
              <a:spcPct val="90000"/>
            </a:lnSpc>
            <a:spcBef>
              <a:spcPct val="0"/>
            </a:spcBef>
            <a:spcAft>
              <a:spcPct val="35000"/>
            </a:spcAft>
            <a:buNone/>
          </a:pPr>
          <a:r>
            <a:rPr lang="ru-RU" sz="1800" b="0" kern="1200" dirty="0"/>
            <a:t>Усиление культурного разрыва между поколениями</a:t>
          </a:r>
        </a:p>
      </dsp:txBody>
      <dsp:txXfrm>
        <a:off x="449564" y="125420"/>
        <a:ext cx="5878884" cy="479482"/>
      </dsp:txXfrm>
    </dsp:sp>
    <dsp:sp modelId="{5C635D07-46A7-43CC-AFD3-4226468020C4}">
      <dsp:nvSpPr>
        <dsp:cNvPr id="0" name=""/>
        <dsp:cNvSpPr/>
      </dsp:nvSpPr>
      <dsp:spPr>
        <a:xfrm>
          <a:off x="0" y="1181641"/>
          <a:ext cx="8472518"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2264AC-73A9-4EB4-828C-2E35ECC5C3C7}">
      <dsp:nvSpPr>
        <dsp:cNvPr id="0" name=""/>
        <dsp:cNvSpPr/>
      </dsp:nvSpPr>
      <dsp:spPr>
        <a:xfrm>
          <a:off x="423625" y="915962"/>
          <a:ext cx="5930762"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169" tIns="0" rIns="224169" bIns="0" numCol="1" spcCol="1270" anchor="ctr" anchorCtr="0">
          <a:noAutofit/>
        </a:bodyPr>
        <a:lstStyle/>
        <a:p>
          <a:pPr marL="0" lvl="0" indent="0" algn="l" defTabSz="800100">
            <a:lnSpc>
              <a:spcPct val="90000"/>
            </a:lnSpc>
            <a:spcBef>
              <a:spcPct val="0"/>
            </a:spcBef>
            <a:spcAft>
              <a:spcPct val="35000"/>
            </a:spcAft>
            <a:buNone/>
          </a:pPr>
          <a:r>
            <a:rPr lang="ru-RU" sz="1800" b="0" kern="1200"/>
            <a:t>Доминирование «клипового мышления»</a:t>
          </a:r>
          <a:endParaRPr lang="ru-RU" sz="1800" b="0" kern="1200" dirty="0"/>
        </a:p>
      </dsp:txBody>
      <dsp:txXfrm>
        <a:off x="449564" y="941901"/>
        <a:ext cx="5878884" cy="479482"/>
      </dsp:txXfrm>
    </dsp:sp>
    <dsp:sp modelId="{F935C649-698D-49FB-B927-2DF15A76E82E}">
      <dsp:nvSpPr>
        <dsp:cNvPr id="0" name=""/>
        <dsp:cNvSpPr/>
      </dsp:nvSpPr>
      <dsp:spPr>
        <a:xfrm>
          <a:off x="0" y="1998122"/>
          <a:ext cx="8472518"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08112E-C8D0-4F90-8492-8DF5656A5184}">
      <dsp:nvSpPr>
        <dsp:cNvPr id="0" name=""/>
        <dsp:cNvSpPr/>
      </dsp:nvSpPr>
      <dsp:spPr>
        <a:xfrm>
          <a:off x="423625" y="1732442"/>
          <a:ext cx="5930762"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169" tIns="0" rIns="224169" bIns="0" numCol="1" spcCol="1270" anchor="ctr" anchorCtr="0">
          <a:noAutofit/>
        </a:bodyPr>
        <a:lstStyle/>
        <a:p>
          <a:pPr marL="0" lvl="0" indent="0" algn="l" defTabSz="800100">
            <a:lnSpc>
              <a:spcPct val="90000"/>
            </a:lnSpc>
            <a:spcBef>
              <a:spcPct val="0"/>
            </a:spcBef>
            <a:spcAft>
              <a:spcPct val="35000"/>
            </a:spcAft>
            <a:buNone/>
          </a:pPr>
          <a:r>
            <a:rPr lang="ru-RU" sz="1800" b="0" kern="1200"/>
            <a:t>Снижение мотивации к генерации нового знания</a:t>
          </a:r>
          <a:endParaRPr lang="ru-RU" sz="1800" b="0" kern="1200" dirty="0"/>
        </a:p>
      </dsp:txBody>
      <dsp:txXfrm>
        <a:off x="449564" y="1758381"/>
        <a:ext cx="5878884" cy="479482"/>
      </dsp:txXfrm>
    </dsp:sp>
    <dsp:sp modelId="{3FA3A069-B664-4983-8475-1AAC29152E08}">
      <dsp:nvSpPr>
        <dsp:cNvPr id="0" name=""/>
        <dsp:cNvSpPr/>
      </dsp:nvSpPr>
      <dsp:spPr>
        <a:xfrm>
          <a:off x="0" y="2814602"/>
          <a:ext cx="8472518"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B7F82-61C4-4E64-858E-A78E612B7DCF}">
      <dsp:nvSpPr>
        <dsp:cNvPr id="0" name=""/>
        <dsp:cNvSpPr/>
      </dsp:nvSpPr>
      <dsp:spPr>
        <a:xfrm>
          <a:off x="423625" y="2548922"/>
          <a:ext cx="5930762"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169" tIns="0" rIns="224169" bIns="0" numCol="1" spcCol="1270" anchor="ctr" anchorCtr="0">
          <a:noAutofit/>
        </a:bodyPr>
        <a:lstStyle/>
        <a:p>
          <a:pPr marL="0" lvl="0" indent="0" algn="l" defTabSz="800100">
            <a:lnSpc>
              <a:spcPct val="90000"/>
            </a:lnSpc>
            <a:spcBef>
              <a:spcPct val="0"/>
            </a:spcBef>
            <a:spcAft>
              <a:spcPct val="35000"/>
            </a:spcAft>
            <a:buNone/>
          </a:pPr>
          <a:r>
            <a:rPr lang="ru-RU" sz="1800" b="0" kern="1200"/>
            <a:t>Распространение некачественной и недостоверной информации</a:t>
          </a:r>
          <a:endParaRPr lang="ru-RU" sz="1800" b="0" kern="1200" dirty="0"/>
        </a:p>
      </dsp:txBody>
      <dsp:txXfrm>
        <a:off x="449564" y="2574861"/>
        <a:ext cx="5878884" cy="479482"/>
      </dsp:txXfrm>
    </dsp:sp>
    <dsp:sp modelId="{C5970E4F-CA67-4424-8820-8A89BC6E6DEC}">
      <dsp:nvSpPr>
        <dsp:cNvPr id="0" name=""/>
        <dsp:cNvSpPr/>
      </dsp:nvSpPr>
      <dsp:spPr>
        <a:xfrm>
          <a:off x="0" y="3631082"/>
          <a:ext cx="8472518"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954BF4-A642-4B55-A71E-FE9C2ECEB0C0}">
      <dsp:nvSpPr>
        <dsp:cNvPr id="0" name=""/>
        <dsp:cNvSpPr/>
      </dsp:nvSpPr>
      <dsp:spPr>
        <a:xfrm>
          <a:off x="423625" y="3365402"/>
          <a:ext cx="5930762"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169" tIns="0" rIns="224169" bIns="0" numCol="1" spcCol="1270" anchor="ctr" anchorCtr="0">
          <a:noAutofit/>
        </a:bodyPr>
        <a:lstStyle/>
        <a:p>
          <a:pPr marL="0" lvl="0" indent="0" algn="l" defTabSz="800100">
            <a:lnSpc>
              <a:spcPct val="90000"/>
            </a:lnSpc>
            <a:spcBef>
              <a:spcPct val="0"/>
            </a:spcBef>
            <a:spcAft>
              <a:spcPct val="35000"/>
            </a:spcAft>
            <a:buNone/>
          </a:pPr>
          <a:r>
            <a:rPr lang="ru-RU" sz="1800" b="0" kern="1200"/>
            <a:t>Формирование сверхдоверия к Интернету и компьютерным данным</a:t>
          </a:r>
          <a:endParaRPr lang="ru-RU" sz="1800" b="0" kern="1200" dirty="0"/>
        </a:p>
      </dsp:txBody>
      <dsp:txXfrm>
        <a:off x="449564" y="3391341"/>
        <a:ext cx="5878884" cy="479482"/>
      </dsp:txXfrm>
    </dsp:sp>
    <dsp:sp modelId="{16F62209-7045-4097-8C12-96B2EC416D3B}">
      <dsp:nvSpPr>
        <dsp:cNvPr id="0" name=""/>
        <dsp:cNvSpPr/>
      </dsp:nvSpPr>
      <dsp:spPr>
        <a:xfrm>
          <a:off x="0" y="4447562"/>
          <a:ext cx="8472518" cy="453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E6C01-AE88-44D7-AC59-5876206D0CD7}">
      <dsp:nvSpPr>
        <dsp:cNvPr id="0" name=""/>
        <dsp:cNvSpPr/>
      </dsp:nvSpPr>
      <dsp:spPr>
        <a:xfrm>
          <a:off x="423625" y="4181882"/>
          <a:ext cx="5930762" cy="53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169" tIns="0" rIns="224169" bIns="0" numCol="1" spcCol="1270" anchor="ctr" anchorCtr="0">
          <a:noAutofit/>
        </a:bodyPr>
        <a:lstStyle/>
        <a:p>
          <a:pPr marL="0" lvl="0" indent="0" algn="l" defTabSz="800100">
            <a:lnSpc>
              <a:spcPct val="90000"/>
            </a:lnSpc>
            <a:spcBef>
              <a:spcPct val="0"/>
            </a:spcBef>
            <a:spcAft>
              <a:spcPct val="35000"/>
            </a:spcAft>
            <a:buNone/>
          </a:pPr>
          <a:r>
            <a:rPr lang="ru-RU" sz="1800" b="0" kern="1200"/>
            <a:t>Разрушение доверия: к учителю (преподавателю), к университету (школе)</a:t>
          </a:r>
          <a:endParaRPr lang="ru-RU" sz="1800" b="0" kern="1200" dirty="0"/>
        </a:p>
      </dsp:txBody>
      <dsp:txXfrm>
        <a:off x="449564" y="4207821"/>
        <a:ext cx="5878884"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10C7D-909E-4B3F-A386-C40F37017D75}">
      <dsp:nvSpPr>
        <dsp:cNvPr id="0" name=""/>
        <dsp:cNvSpPr/>
      </dsp:nvSpPr>
      <dsp:spPr>
        <a:xfrm rot="5400000">
          <a:off x="4963017" y="-1748781"/>
          <a:ext cx="1538725" cy="5334685"/>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0" kern="1200" dirty="0"/>
            <a:t>Информационная культура личности - это часть общей культуры человека, состоящая из сплава информационного мировоззрения, информационной грамотности и грамотности в области информационно-коммуникационных технологий (ИКТ).</a:t>
          </a:r>
        </a:p>
      </dsp:txBody>
      <dsp:txXfrm rot="-5400000">
        <a:off x="3065037" y="224313"/>
        <a:ext cx="5259571" cy="1388497"/>
      </dsp:txXfrm>
    </dsp:sp>
    <dsp:sp modelId="{FC0215CF-26E5-44E0-A9A6-2619C4CC5313}">
      <dsp:nvSpPr>
        <dsp:cNvPr id="0" name=""/>
        <dsp:cNvSpPr/>
      </dsp:nvSpPr>
      <dsp:spPr>
        <a:xfrm>
          <a:off x="0" y="2336"/>
          <a:ext cx="3065037" cy="18324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b="0" kern="1200" dirty="0" err="1"/>
            <a:t>Н.И.Гендина</a:t>
          </a:r>
          <a:endParaRPr lang="ru-RU" sz="2800" b="0" kern="1200" dirty="0"/>
        </a:p>
      </dsp:txBody>
      <dsp:txXfrm>
        <a:off x="89453" y="91789"/>
        <a:ext cx="2886131" cy="1653544"/>
      </dsp:txXfrm>
    </dsp:sp>
    <dsp:sp modelId="{ACCB759C-668C-4209-8C3D-D24F653626F8}">
      <dsp:nvSpPr>
        <dsp:cNvPr id="0" name=""/>
        <dsp:cNvSpPr/>
      </dsp:nvSpPr>
      <dsp:spPr>
        <a:xfrm rot="5400000">
          <a:off x="4851773" y="76327"/>
          <a:ext cx="1710764" cy="537144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0" kern="1200" dirty="0"/>
            <a:t>это систематизированная совокупность знаний, умений, навыков, обеспечивающая оптимальное осуществление индивидуальной информационной деятельности, направленной на удовлетворение как профессиональных, так и непрофессиональных потребностей.</a:t>
          </a:r>
        </a:p>
      </dsp:txBody>
      <dsp:txXfrm rot="-5400000">
        <a:off x="3021436" y="1990178"/>
        <a:ext cx="5287927" cy="1543738"/>
      </dsp:txXfrm>
    </dsp:sp>
    <dsp:sp modelId="{C250BF42-7E9D-4A46-9E08-DA9800392F20}">
      <dsp:nvSpPr>
        <dsp:cNvPr id="0" name=""/>
        <dsp:cNvSpPr/>
      </dsp:nvSpPr>
      <dsp:spPr>
        <a:xfrm>
          <a:off x="0" y="2117131"/>
          <a:ext cx="3021435" cy="143758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b="0" kern="1200"/>
            <a:t>Ю.С.Зубов</a:t>
          </a:r>
          <a:endParaRPr lang="ru-RU" sz="2800" b="0" kern="1200" dirty="0"/>
        </a:p>
      </dsp:txBody>
      <dsp:txXfrm>
        <a:off x="70177" y="2187308"/>
        <a:ext cx="2881081" cy="1297234"/>
      </dsp:txXfrm>
    </dsp:sp>
    <dsp:sp modelId="{0B595656-43FB-4B1F-A305-AD40FD936849}">
      <dsp:nvSpPr>
        <dsp:cNvPr id="0" name=""/>
        <dsp:cNvSpPr/>
      </dsp:nvSpPr>
      <dsp:spPr>
        <a:xfrm rot="5400000">
          <a:off x="5137699" y="1719758"/>
          <a:ext cx="1150070" cy="5376691"/>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уровень знаний, позволяющий человеку свободно ориентироваться в информационном пространстве, участвовать в его формировании и способствовать информационному взаимодействию</a:t>
          </a:r>
          <a:endParaRPr lang="ru-RU" sz="1600" b="0" kern="1200" dirty="0"/>
        </a:p>
      </dsp:txBody>
      <dsp:txXfrm rot="-5400000">
        <a:off x="3024389" y="3889210"/>
        <a:ext cx="5320549" cy="1037786"/>
      </dsp:txXfrm>
    </dsp:sp>
    <dsp:sp modelId="{083BCF76-029A-49BC-8E3B-E34C70821751}">
      <dsp:nvSpPr>
        <dsp:cNvPr id="0" name=""/>
        <dsp:cNvSpPr/>
      </dsp:nvSpPr>
      <dsp:spPr>
        <a:xfrm>
          <a:off x="0" y="3689309"/>
          <a:ext cx="3024388" cy="143758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b="0" kern="1200"/>
            <a:t>Е.А.Медведева</a:t>
          </a:r>
          <a:endParaRPr lang="ru-RU" sz="2800" b="0" kern="1200" dirty="0"/>
        </a:p>
      </dsp:txBody>
      <dsp:txXfrm>
        <a:off x="70177" y="3759486"/>
        <a:ext cx="2884034" cy="1297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10C7D-909E-4B3F-A386-C40F37017D75}">
      <dsp:nvSpPr>
        <dsp:cNvPr id="0" name=""/>
        <dsp:cNvSpPr/>
      </dsp:nvSpPr>
      <dsp:spPr>
        <a:xfrm rot="5400000">
          <a:off x="4963017" y="-1748781"/>
          <a:ext cx="1538725" cy="5334685"/>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Для эффективного использования возможностей микропроцессорной вычислительной техники человеку необходимо владеть определёнными умениями и навыками …</a:t>
          </a:r>
          <a:endParaRPr lang="ru-RU" sz="1600" b="0" kern="1200" dirty="0"/>
        </a:p>
      </dsp:txBody>
      <dsp:txXfrm rot="-5400000">
        <a:off x="3065037" y="224313"/>
        <a:ext cx="5259571" cy="1388497"/>
      </dsp:txXfrm>
    </dsp:sp>
    <dsp:sp modelId="{FC0215CF-26E5-44E0-A9A6-2619C4CC5313}">
      <dsp:nvSpPr>
        <dsp:cNvPr id="0" name=""/>
        <dsp:cNvSpPr/>
      </dsp:nvSpPr>
      <dsp:spPr>
        <a:xfrm>
          <a:off x="0" y="2336"/>
          <a:ext cx="3065037" cy="18324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b="0" kern="1200" dirty="0"/>
            <a:t>Ю.А. </a:t>
          </a:r>
          <a:r>
            <a:rPr lang="ru-RU" sz="2800" b="0" kern="1200" dirty="0" err="1"/>
            <a:t>Первин</a:t>
          </a:r>
          <a:endParaRPr lang="ru-RU" sz="2800" b="0" kern="1200" dirty="0"/>
        </a:p>
      </dsp:txBody>
      <dsp:txXfrm>
        <a:off x="89453" y="91789"/>
        <a:ext cx="2886131" cy="1653544"/>
      </dsp:txXfrm>
    </dsp:sp>
    <dsp:sp modelId="{ACCB759C-668C-4209-8C3D-D24F653626F8}">
      <dsp:nvSpPr>
        <dsp:cNvPr id="0" name=""/>
        <dsp:cNvSpPr/>
      </dsp:nvSpPr>
      <dsp:spPr>
        <a:xfrm rot="5400000">
          <a:off x="4851773" y="76327"/>
          <a:ext cx="1710764" cy="5371440"/>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умение планировать структуру действий, умение строить информационные модели, умение организовывать поиск информации, дисциплина и структурированность языковых средств коммуникаций, привычка своевременного обращения к компьютеру</a:t>
          </a:r>
          <a:endParaRPr lang="ru-RU" sz="1600" b="0" kern="1200" dirty="0"/>
        </a:p>
      </dsp:txBody>
      <dsp:txXfrm rot="-5400000">
        <a:off x="3021436" y="1990178"/>
        <a:ext cx="5287927" cy="1543738"/>
      </dsp:txXfrm>
    </dsp:sp>
    <dsp:sp modelId="{C250BF42-7E9D-4A46-9E08-DA9800392F20}">
      <dsp:nvSpPr>
        <dsp:cNvPr id="0" name=""/>
        <dsp:cNvSpPr/>
      </dsp:nvSpPr>
      <dsp:spPr>
        <a:xfrm>
          <a:off x="0" y="2117131"/>
          <a:ext cx="3021435" cy="143758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b="0" kern="1200"/>
            <a:t>К таким умениям и навыкам относятся: </a:t>
          </a:r>
          <a:endParaRPr lang="ru-RU" sz="2800" b="0" kern="1200" dirty="0"/>
        </a:p>
      </dsp:txBody>
      <dsp:txXfrm>
        <a:off x="70177" y="2187308"/>
        <a:ext cx="2881081" cy="1297234"/>
      </dsp:txXfrm>
    </dsp:sp>
    <dsp:sp modelId="{0B595656-43FB-4B1F-A305-AD40FD936849}">
      <dsp:nvSpPr>
        <dsp:cNvPr id="0" name=""/>
        <dsp:cNvSpPr/>
      </dsp:nvSpPr>
      <dsp:spPr>
        <a:xfrm rot="5400000">
          <a:off x="5137699" y="1719758"/>
          <a:ext cx="1150070" cy="5376691"/>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 все перечисленные умения и навыки имеют общекультурную, общеобразовательную, общечеловеческую значимость и необходимы в современном мире практически каждому человеку, независимо от образовательного уровня и сферы приложения его профессиональных интересов». </a:t>
          </a:r>
          <a:endParaRPr lang="ru-RU" sz="1600" b="0" kern="1200" dirty="0"/>
        </a:p>
      </dsp:txBody>
      <dsp:txXfrm rot="-5400000">
        <a:off x="3024389" y="3889210"/>
        <a:ext cx="5320549" cy="1037786"/>
      </dsp:txXfrm>
    </dsp:sp>
    <dsp:sp modelId="{083BCF76-029A-49BC-8E3B-E34C70821751}">
      <dsp:nvSpPr>
        <dsp:cNvPr id="0" name=""/>
        <dsp:cNvSpPr/>
      </dsp:nvSpPr>
      <dsp:spPr>
        <a:xfrm>
          <a:off x="0" y="3689309"/>
          <a:ext cx="3024388" cy="143758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ru-RU" sz="2800" b="0" kern="1200" dirty="0">
            <a:solidFill>
              <a:schemeClr val="tx2"/>
            </a:solidFill>
          </a:endParaRPr>
        </a:p>
      </dsp:txBody>
      <dsp:txXfrm>
        <a:off x="70177" y="3759486"/>
        <a:ext cx="2884034" cy="1297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70C54-2E29-478E-A151-A31F2D6A06AA}">
      <dsp:nvSpPr>
        <dsp:cNvPr id="0" name=""/>
        <dsp:cNvSpPr/>
      </dsp:nvSpPr>
      <dsp:spPr>
        <a:xfrm>
          <a:off x="0" y="36931"/>
          <a:ext cx="8591774" cy="130914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ru-RU" sz="2400" b="1" i="1" kern="1200" dirty="0"/>
            <a:t>Цифровая грамотность </a:t>
          </a:r>
          <a:r>
            <a:rPr lang="ru-RU" sz="2400" b="0" i="1" kern="1200" dirty="0"/>
            <a:t>- это набор знаний, умений и навыков, которые необходимы для жизни в современном мире, для безопасного и эффективного использования </a:t>
          </a:r>
          <a:r>
            <a:rPr lang="ru-RU" sz="2400" b="1" i="1" kern="1200" dirty="0"/>
            <a:t>цифровых</a:t>
          </a:r>
          <a:r>
            <a:rPr lang="ru-RU" sz="2400" b="0" i="1" kern="1200" dirty="0"/>
            <a:t> технологий и ресурсов интернета</a:t>
          </a:r>
          <a:endParaRPr lang="ru-RU" sz="2400" kern="1200" dirty="0"/>
        </a:p>
      </dsp:txBody>
      <dsp:txXfrm>
        <a:off x="38344" y="75275"/>
        <a:ext cx="8515086" cy="1232459"/>
      </dsp:txXfrm>
    </dsp:sp>
    <dsp:sp modelId="{B31487B7-131C-4BD8-A6C0-872D2DD117CC}">
      <dsp:nvSpPr>
        <dsp:cNvPr id="0" name=""/>
        <dsp:cNvSpPr/>
      </dsp:nvSpPr>
      <dsp:spPr>
        <a:xfrm>
          <a:off x="0" y="2736117"/>
          <a:ext cx="1309147" cy="1309147"/>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D18B8-825D-410F-A83D-9A30D335E5EE}">
      <dsp:nvSpPr>
        <dsp:cNvPr id="0" name=""/>
        <dsp:cNvSpPr/>
      </dsp:nvSpPr>
      <dsp:spPr>
        <a:xfrm>
          <a:off x="1387696" y="1581724"/>
          <a:ext cx="7204077" cy="3617933"/>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ru-RU" sz="1500" b="0" i="0" kern="1200" dirty="0"/>
            <a:t>Умение быстро находить и оценивать большие массивы информации.</a:t>
          </a:r>
        </a:p>
        <a:p>
          <a:pPr marL="0" lvl="0" indent="0" algn="l" defTabSz="666750">
            <a:lnSpc>
              <a:spcPct val="90000"/>
            </a:lnSpc>
            <a:spcBef>
              <a:spcPct val="0"/>
            </a:spcBef>
            <a:spcAft>
              <a:spcPct val="35000"/>
            </a:spcAft>
            <a:buNone/>
          </a:pPr>
          <a:r>
            <a:rPr lang="ru-RU" sz="1500" b="0" i="0" kern="1200" dirty="0"/>
            <a:t>Уметь создавать собственный алгоритм чтения, знакомства с информацией через сложные коллекции связанных текстов.</a:t>
          </a:r>
        </a:p>
        <a:p>
          <a:pPr marL="0" lvl="0" indent="0" algn="l" defTabSz="666750">
            <a:lnSpc>
              <a:spcPct val="90000"/>
            </a:lnSpc>
            <a:spcBef>
              <a:spcPct val="0"/>
            </a:spcBef>
            <a:spcAft>
              <a:spcPct val="35000"/>
            </a:spcAft>
            <a:buNone/>
          </a:pPr>
          <a:r>
            <a:rPr lang="ru-RU" sz="1500" b="0" i="0" kern="1200" dirty="0"/>
            <a:t>Умение быстро создавать связи между широко разрозненными идеями и областями опыта.</a:t>
          </a:r>
        </a:p>
        <a:p>
          <a:pPr marL="0" lvl="0" indent="0" algn="l" defTabSz="666750">
            <a:lnSpc>
              <a:spcPct val="90000"/>
            </a:lnSpc>
            <a:spcBef>
              <a:spcPct val="0"/>
            </a:spcBef>
            <a:spcAft>
              <a:spcPct val="35000"/>
            </a:spcAft>
            <a:buNone/>
          </a:pPr>
          <a:r>
            <a:rPr lang="ru-RU" sz="1500" b="0" i="0" kern="1200" dirty="0"/>
            <a:t>Умение снимать, копировать и редактировать цифровые фотографии и видео.</a:t>
          </a:r>
        </a:p>
        <a:p>
          <a:pPr marL="0" lvl="0" indent="0" algn="l" defTabSz="666750">
            <a:lnSpc>
              <a:spcPct val="90000"/>
            </a:lnSpc>
            <a:spcBef>
              <a:spcPct val="0"/>
            </a:spcBef>
            <a:spcAft>
              <a:spcPct val="35000"/>
            </a:spcAft>
            <a:buNone/>
          </a:pPr>
          <a:r>
            <a:rPr lang="ru-RU" sz="1500" b="0" i="0" kern="1200" dirty="0"/>
            <a:t>Умение создавать мультимедийные документы, сочетающие в себе слова, графику, видео и аудио.</a:t>
          </a:r>
        </a:p>
        <a:p>
          <a:pPr marL="0" lvl="0" indent="0" algn="l" defTabSz="666750">
            <a:lnSpc>
              <a:spcPct val="90000"/>
            </a:lnSpc>
            <a:spcBef>
              <a:spcPct val="0"/>
            </a:spcBef>
            <a:spcAft>
              <a:spcPct val="35000"/>
            </a:spcAft>
            <a:buNone/>
          </a:pPr>
          <a:r>
            <a:rPr lang="ru-RU" sz="1500" b="0" i="0" kern="1200" dirty="0"/>
            <a:t>Умение создавать и поддерживать динамические онлайн профили и управлять большими и сложными онлайн социальными сетями.</a:t>
          </a:r>
        </a:p>
        <a:p>
          <a:pPr marL="0" lvl="0" indent="0" algn="l" defTabSz="666750">
            <a:lnSpc>
              <a:spcPct val="90000"/>
            </a:lnSpc>
            <a:spcBef>
              <a:spcPct val="0"/>
            </a:spcBef>
            <a:spcAft>
              <a:spcPct val="35000"/>
            </a:spcAft>
            <a:buNone/>
          </a:pPr>
          <a:r>
            <a:rPr lang="ru-RU" sz="1500" b="0" i="0" kern="1200" dirty="0"/>
            <a:t>Умение эффективно учиться и ориентироваться в онлайн-мирах и взаимодействовать в виртуальных средах.</a:t>
          </a:r>
        </a:p>
        <a:p>
          <a:pPr marL="0" lvl="0" indent="0" algn="l" defTabSz="666750">
            <a:lnSpc>
              <a:spcPct val="90000"/>
            </a:lnSpc>
            <a:spcBef>
              <a:spcPct val="0"/>
            </a:spcBef>
            <a:spcAft>
              <a:spcPct val="35000"/>
            </a:spcAft>
            <a:buNone/>
          </a:pPr>
          <a:r>
            <a:rPr lang="ru-RU" sz="1500" b="0" i="0" kern="1200" dirty="0"/>
            <a:t>Умение защитить свои личные данные от неправомерного использования другими.</a:t>
          </a:r>
        </a:p>
        <a:p>
          <a:pPr marL="0" lvl="0" indent="0" algn="ctr" defTabSz="666750">
            <a:lnSpc>
              <a:spcPct val="90000"/>
            </a:lnSpc>
            <a:spcBef>
              <a:spcPct val="0"/>
            </a:spcBef>
            <a:spcAft>
              <a:spcPct val="35000"/>
            </a:spcAft>
            <a:buNone/>
          </a:pPr>
          <a:endParaRPr lang="ru-RU" sz="1300" kern="1200" dirty="0"/>
        </a:p>
      </dsp:txBody>
      <dsp:txXfrm>
        <a:off x="1564341" y="1758369"/>
        <a:ext cx="6850787" cy="3264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3595-6EAD-4A27-AFE0-72B925DB01D6}">
      <dsp:nvSpPr>
        <dsp:cNvPr id="0" name=""/>
        <dsp:cNvSpPr/>
      </dsp:nvSpPr>
      <dsp:spPr>
        <a:xfrm>
          <a:off x="0" y="0"/>
          <a:ext cx="8729220" cy="154976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ru-RU" sz="4900" kern="1200" dirty="0"/>
            <a:t>Цифровая грамотность педагога</a:t>
          </a:r>
        </a:p>
      </dsp:txBody>
      <dsp:txXfrm>
        <a:off x="0" y="0"/>
        <a:ext cx="8729220" cy="1549766"/>
      </dsp:txXfrm>
    </dsp:sp>
    <dsp:sp modelId="{C6420158-92B4-4266-9978-99B19AAB94C8}">
      <dsp:nvSpPr>
        <dsp:cNvPr id="0" name=""/>
        <dsp:cNvSpPr/>
      </dsp:nvSpPr>
      <dsp:spPr>
        <a:xfrm>
          <a:off x="14698" y="1527375"/>
          <a:ext cx="2906898" cy="32545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Определяем понятие</a:t>
          </a:r>
        </a:p>
        <a:p>
          <a:pPr marL="0" lvl="0" indent="0" algn="ctr" defTabSz="1066800">
            <a:lnSpc>
              <a:spcPct val="90000"/>
            </a:lnSpc>
            <a:spcBef>
              <a:spcPct val="0"/>
            </a:spcBef>
            <a:spcAft>
              <a:spcPct val="35000"/>
            </a:spcAft>
            <a:buNone/>
          </a:pPr>
          <a:r>
            <a:rPr lang="en-US" sz="2400" kern="1200" dirty="0">
              <a:hlinkClick xmlns:r="http://schemas.openxmlformats.org/officeDocument/2006/relationships" r:id="rId1"/>
            </a:rPr>
            <a:t>http://</a:t>
          </a:r>
          <a:r>
            <a:rPr lang="ru-RU" sz="2400" kern="1200" dirty="0" err="1">
              <a:hlinkClick xmlns:r="http://schemas.openxmlformats.org/officeDocument/2006/relationships" r:id="rId1"/>
            </a:rPr>
            <a:t>цифроваяграмотность.рф</a:t>
          </a:r>
          <a:r>
            <a:rPr lang="ru-RU" sz="2400" kern="1200" dirty="0"/>
            <a:t> </a:t>
          </a:r>
        </a:p>
        <a:p>
          <a:pPr marL="0" lvl="0" indent="0" algn="ctr" defTabSz="1066800">
            <a:lnSpc>
              <a:spcPct val="90000"/>
            </a:lnSpc>
            <a:spcBef>
              <a:spcPct val="0"/>
            </a:spcBef>
            <a:spcAft>
              <a:spcPct val="35000"/>
            </a:spcAft>
            <a:buNone/>
          </a:pPr>
          <a:endParaRPr lang="ru-RU" sz="2400" kern="1200" dirty="0"/>
        </a:p>
        <a:p>
          <a:pPr marL="0" lvl="0" indent="0" algn="ctr" defTabSz="1066800">
            <a:lnSpc>
              <a:spcPct val="90000"/>
            </a:lnSpc>
            <a:spcBef>
              <a:spcPct val="0"/>
            </a:spcBef>
            <a:spcAft>
              <a:spcPct val="35000"/>
            </a:spcAft>
            <a:buNone/>
          </a:pPr>
          <a:r>
            <a:rPr lang="ru-RU" sz="2400" kern="1200" dirty="0"/>
            <a:t>Видео </a:t>
          </a:r>
          <a:r>
            <a:rPr lang="en-US" sz="2400" kern="1200" dirty="0">
              <a:hlinkClick xmlns:r="http://schemas.openxmlformats.org/officeDocument/2006/relationships" r:id="rId2"/>
            </a:rPr>
            <a:t>https://www.youtube.com/watch?time_continue=74&amp;v=Z-pwAFihqt8</a:t>
          </a:r>
          <a:r>
            <a:rPr lang="ru-RU" sz="2400" kern="1200" dirty="0"/>
            <a:t> </a:t>
          </a:r>
        </a:p>
      </dsp:txBody>
      <dsp:txXfrm>
        <a:off x="14698" y="1527375"/>
        <a:ext cx="2906898" cy="3254509"/>
      </dsp:txXfrm>
    </dsp:sp>
    <dsp:sp modelId="{1F8D5CC9-2780-4D26-A37F-88AF78EF2A83}">
      <dsp:nvSpPr>
        <dsp:cNvPr id="0" name=""/>
        <dsp:cNvSpPr/>
      </dsp:nvSpPr>
      <dsp:spPr>
        <a:xfrm>
          <a:off x="2911160" y="1549766"/>
          <a:ext cx="2906898" cy="32545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Проекты по повышению уровня цифровой грамотности</a:t>
          </a:r>
        </a:p>
        <a:p>
          <a:pPr marL="0" lvl="0" indent="0" algn="ctr" defTabSz="1066800">
            <a:lnSpc>
              <a:spcPct val="90000"/>
            </a:lnSpc>
            <a:spcBef>
              <a:spcPct val="0"/>
            </a:spcBef>
            <a:spcAft>
              <a:spcPct val="35000"/>
            </a:spcAft>
            <a:buNone/>
          </a:pPr>
          <a:r>
            <a:rPr lang="en-US" sz="2400" kern="1200" dirty="0">
              <a:hlinkClick xmlns:r="http://schemas.openxmlformats.org/officeDocument/2006/relationships" r:id="rId3"/>
            </a:rPr>
            <a:t>https://ioe.hse.ru/21skills/ks</a:t>
          </a:r>
          <a:r>
            <a:rPr lang="ru-RU" sz="2400" kern="1200" dirty="0"/>
            <a:t> </a:t>
          </a:r>
        </a:p>
      </dsp:txBody>
      <dsp:txXfrm>
        <a:off x="2911160" y="1549766"/>
        <a:ext cx="2906898" cy="3254509"/>
      </dsp:txXfrm>
    </dsp:sp>
    <dsp:sp modelId="{55C6226D-9932-4CE6-AD97-9362046C2A51}">
      <dsp:nvSpPr>
        <dsp:cNvPr id="0" name=""/>
        <dsp:cNvSpPr/>
      </dsp:nvSpPr>
      <dsp:spPr>
        <a:xfrm>
          <a:off x="5818059" y="1549766"/>
          <a:ext cx="2906898" cy="32545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t>Что почитать</a:t>
          </a:r>
        </a:p>
        <a:p>
          <a:pPr marL="0" lvl="0" indent="0" algn="ctr" defTabSz="1066800">
            <a:lnSpc>
              <a:spcPct val="90000"/>
            </a:lnSpc>
            <a:spcBef>
              <a:spcPct val="0"/>
            </a:spcBef>
            <a:spcAft>
              <a:spcPct val="35000"/>
            </a:spcAft>
            <a:buNone/>
          </a:pPr>
          <a:r>
            <a:rPr lang="en-US" sz="2400" kern="1200" dirty="0">
              <a:hlinkClick xmlns:r="http://schemas.openxmlformats.org/officeDocument/2006/relationships" r:id="rId4"/>
            </a:rPr>
            <a:t>http://new.groteck.ru/images/catalog/75241/5874248733bfcd1d2e5440cef6b694f4.pdf</a:t>
          </a:r>
          <a:r>
            <a:rPr lang="ru-RU" sz="2400" kern="1200" dirty="0"/>
            <a:t> </a:t>
          </a:r>
          <a:endParaRPr lang="ru-RU" sz="2400" kern="1200" dirty="0">
            <a:hlinkClick xmlns:r="http://schemas.openxmlformats.org/officeDocument/2006/relationships" r:id="rId5"/>
          </a:endParaRPr>
        </a:p>
        <a:p>
          <a:pPr marL="0" lvl="0" indent="0" algn="ctr" defTabSz="1066800">
            <a:lnSpc>
              <a:spcPct val="90000"/>
            </a:lnSpc>
            <a:spcBef>
              <a:spcPct val="0"/>
            </a:spcBef>
            <a:spcAft>
              <a:spcPct val="35000"/>
            </a:spcAft>
            <a:buNone/>
          </a:pPr>
          <a:r>
            <a:rPr lang="en-US" sz="2400" kern="1200" dirty="0">
              <a:hlinkClick xmlns:r="http://schemas.openxmlformats.org/officeDocument/2006/relationships" r:id="rId5"/>
            </a:rPr>
            <a:t>http://</a:t>
          </a:r>
          <a:r>
            <a:rPr lang="ru-RU" sz="2400" kern="1200" dirty="0" err="1">
              <a:hlinkClick xmlns:r="http://schemas.openxmlformats.org/officeDocument/2006/relationships" r:id="rId5"/>
            </a:rPr>
            <a:t>сетевичок.рф</a:t>
          </a:r>
          <a:r>
            <a:rPr lang="en-US" sz="2400" kern="1200" dirty="0">
              <a:hlinkClick xmlns:r="http://schemas.openxmlformats.org/officeDocument/2006/relationships" r:id="rId5"/>
            </a:rPr>
            <a:t>/</a:t>
          </a:r>
          <a:r>
            <a:rPr lang="en-US" sz="2400" kern="1200" dirty="0" err="1">
              <a:hlinkClick xmlns:r="http://schemas.openxmlformats.org/officeDocument/2006/relationships" r:id="rId5"/>
            </a:rPr>
            <a:t>index.php</a:t>
          </a:r>
          <a:r>
            <a:rPr lang="en-US" sz="2400" kern="1200" dirty="0">
              <a:hlinkClick xmlns:r="http://schemas.openxmlformats.org/officeDocument/2006/relationships" r:id="rId5"/>
            </a:rPr>
            <a:t>/</a:t>
          </a:r>
          <a:r>
            <a:rPr lang="en-US" sz="2400" kern="1200" dirty="0" err="1">
              <a:hlinkClick xmlns:r="http://schemas.openxmlformats.org/officeDocument/2006/relationships" r:id="rId5"/>
            </a:rPr>
            <a:t>chto-takoe-tsifrovaya-gramotnost</a:t>
          </a:r>
          <a:r>
            <a:rPr lang="ru-RU" sz="2400" kern="1200" dirty="0"/>
            <a:t> </a:t>
          </a:r>
        </a:p>
      </dsp:txBody>
      <dsp:txXfrm>
        <a:off x="5818059" y="1549766"/>
        <a:ext cx="2906898" cy="3254509"/>
      </dsp:txXfrm>
    </dsp:sp>
    <dsp:sp modelId="{FE1445F4-56C9-4A41-8CB0-6B451DA9171A}">
      <dsp:nvSpPr>
        <dsp:cNvPr id="0" name=""/>
        <dsp:cNvSpPr/>
      </dsp:nvSpPr>
      <dsp:spPr>
        <a:xfrm>
          <a:off x="0" y="4804275"/>
          <a:ext cx="8729220" cy="36161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DA08F-0C2E-4F35-AC19-EFCE8EB01D90}">
      <dsp:nvSpPr>
        <dsp:cNvPr id="0" name=""/>
        <dsp:cNvSpPr/>
      </dsp:nvSpPr>
      <dsp:spPr>
        <a:xfrm>
          <a:off x="0" y="43595"/>
          <a:ext cx="7886700" cy="100693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ru-RU" sz="2700" kern="1200"/>
            <a:t>Вариант 1: проведение основного поиска в сети.</a:t>
          </a:r>
        </a:p>
      </dsp:txBody>
      <dsp:txXfrm>
        <a:off x="49154" y="92749"/>
        <a:ext cx="7788392" cy="908623"/>
      </dsp:txXfrm>
    </dsp:sp>
    <dsp:sp modelId="{AD5B4661-9881-4F3D-85A7-E73EA5A81A18}">
      <dsp:nvSpPr>
        <dsp:cNvPr id="0" name=""/>
        <dsp:cNvSpPr/>
      </dsp:nvSpPr>
      <dsp:spPr>
        <a:xfrm>
          <a:off x="0" y="1128286"/>
          <a:ext cx="7886700" cy="100693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ru-RU" sz="2700" kern="1200"/>
            <a:t>Вариант 2: использование специальных поисковых машин.</a:t>
          </a:r>
        </a:p>
      </dsp:txBody>
      <dsp:txXfrm>
        <a:off x="49154" y="1177440"/>
        <a:ext cx="7788392" cy="908623"/>
      </dsp:txXfrm>
    </dsp:sp>
    <dsp:sp modelId="{C350955C-766A-4655-B948-A9FCA063C3AF}">
      <dsp:nvSpPr>
        <dsp:cNvPr id="0" name=""/>
        <dsp:cNvSpPr/>
      </dsp:nvSpPr>
      <dsp:spPr>
        <a:xfrm>
          <a:off x="0" y="2212977"/>
          <a:ext cx="7886700" cy="100693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ru-RU" sz="2700" kern="1200"/>
            <a:t>Вариант 3: поиск и сохранение изображений, звуков и видео с веб-сайтов.</a:t>
          </a:r>
        </a:p>
      </dsp:txBody>
      <dsp:txXfrm>
        <a:off x="49154" y="2262131"/>
        <a:ext cx="7788392" cy="9086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B0C9D-A3D3-4FC9-AE73-A90BEA15CDE9}">
      <dsp:nvSpPr>
        <dsp:cNvPr id="0" name=""/>
        <dsp:cNvSpPr/>
      </dsp:nvSpPr>
      <dsp:spPr>
        <a:xfrm>
          <a:off x="11253" y="0"/>
          <a:ext cx="2657079" cy="6332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b="1" kern="1200" dirty="0"/>
            <a:t>Российские поисковые системы</a:t>
          </a:r>
          <a:endParaRPr lang="ru-RU" sz="1800" kern="1200" dirty="0"/>
        </a:p>
      </dsp:txBody>
      <dsp:txXfrm>
        <a:off x="11253" y="0"/>
        <a:ext cx="2657079" cy="633233"/>
      </dsp:txXfrm>
    </dsp:sp>
    <dsp:sp modelId="{DB75CBC8-9669-4B68-947B-F0C6BAA1E397}">
      <dsp:nvSpPr>
        <dsp:cNvPr id="0" name=""/>
        <dsp:cNvSpPr/>
      </dsp:nvSpPr>
      <dsp:spPr>
        <a:xfrm>
          <a:off x="11253" y="633233"/>
          <a:ext cx="2657079" cy="3550232"/>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
            </a:rPr>
            <a:t>https://www.yandex.ru/</a:t>
          </a:r>
          <a:r>
            <a:rPr lang="ru-RU" sz="1800" kern="1200" dirty="0"/>
            <a:t> </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2"/>
            </a:rPr>
            <a:t>https://www.rambler.ru/</a:t>
          </a:r>
          <a:r>
            <a:rPr lang="ru-RU" sz="1800" kern="1200" dirty="0"/>
            <a:t> </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3"/>
            </a:rPr>
            <a:t>http://www.aport.ru/</a:t>
          </a:r>
          <a:r>
            <a:rPr lang="ru-RU" sz="1800" kern="1200" dirty="0"/>
            <a:t> </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4"/>
            </a:rPr>
            <a:t>http://www.nigma.ru/</a:t>
          </a:r>
          <a:r>
            <a:rPr lang="ru-RU" sz="1800" kern="1200" dirty="0"/>
            <a:t> (интеллектуальная поисковая система)</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5"/>
            </a:rPr>
            <a:t>http://www.metabot.ru/</a:t>
          </a:r>
          <a:r>
            <a:rPr lang="ru-RU" sz="1800" kern="1200" dirty="0"/>
            <a:t> (</a:t>
          </a:r>
          <a:r>
            <a:rPr lang="ru-RU" sz="1800" kern="1200" dirty="0" err="1"/>
            <a:t>метапоисковая</a:t>
          </a:r>
          <a:r>
            <a:rPr lang="ru-RU" sz="1800" kern="1200" dirty="0"/>
            <a:t> система) </a:t>
          </a:r>
        </a:p>
      </dsp:txBody>
      <dsp:txXfrm>
        <a:off x="11253" y="633233"/>
        <a:ext cx="2657079" cy="3550232"/>
      </dsp:txXfrm>
    </dsp:sp>
    <dsp:sp modelId="{A8951110-9AA3-43CC-904B-DB489C5A8B8D}">
      <dsp:nvSpPr>
        <dsp:cNvPr id="0" name=""/>
        <dsp:cNvSpPr/>
      </dsp:nvSpPr>
      <dsp:spPr>
        <a:xfrm>
          <a:off x="3040325" y="0"/>
          <a:ext cx="2657079" cy="6332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b="1" kern="1200" dirty="0"/>
            <a:t>Зарубежные поисковые системы</a:t>
          </a:r>
          <a:endParaRPr lang="ru-RU" sz="1800" kern="1200" dirty="0"/>
        </a:p>
      </dsp:txBody>
      <dsp:txXfrm>
        <a:off x="3040325" y="0"/>
        <a:ext cx="2657079" cy="633233"/>
      </dsp:txXfrm>
    </dsp:sp>
    <dsp:sp modelId="{7E886A8B-E874-4E40-B233-E6C50C89667F}">
      <dsp:nvSpPr>
        <dsp:cNvPr id="0" name=""/>
        <dsp:cNvSpPr/>
      </dsp:nvSpPr>
      <dsp:spPr>
        <a:xfrm>
          <a:off x="3040325" y="633233"/>
          <a:ext cx="2657079" cy="3550232"/>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6"/>
            </a:rPr>
            <a:t>https://www.google.ru/</a:t>
          </a:r>
          <a:r>
            <a:rPr lang="ru-RU" sz="1800" kern="1200" dirty="0"/>
            <a:t> </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7"/>
            </a:rPr>
            <a:t>https://search.yahoo.com/?fr=altavista/</a:t>
          </a:r>
          <a:r>
            <a:rPr lang="ru-RU" sz="1800" kern="1200" dirty="0"/>
            <a:t> (Одна из старейших и крупнейших поисковых систем) </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8"/>
            </a:rPr>
            <a:t>https://www.hotbot.com/</a:t>
          </a:r>
          <a:r>
            <a:rPr lang="ru-RU" sz="1800" kern="1200" dirty="0"/>
            <a:t> </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9"/>
            </a:rPr>
            <a:t>https://www.yahoo.com/</a:t>
          </a:r>
          <a:r>
            <a:rPr lang="ru-RU" sz="1800" kern="1200" dirty="0"/>
            <a:t> </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0"/>
            </a:rPr>
            <a:t>http://www.bing.com/</a:t>
          </a:r>
          <a:r>
            <a:rPr lang="ru-RU" sz="1800" kern="1200" dirty="0"/>
            <a:t> (новая поисковая система компании </a:t>
          </a:r>
          <a:r>
            <a:rPr lang="ru-RU" sz="1800" kern="1200" dirty="0" err="1"/>
            <a:t>Microsoft</a:t>
          </a:r>
          <a:r>
            <a:rPr lang="ru-RU" sz="1800" kern="1200" dirty="0"/>
            <a:t>)</a:t>
          </a:r>
        </a:p>
      </dsp:txBody>
      <dsp:txXfrm>
        <a:off x="3040325" y="633233"/>
        <a:ext cx="2657079" cy="3550232"/>
      </dsp:txXfrm>
    </dsp:sp>
    <dsp:sp modelId="{B6A76550-141F-42A0-88C8-D513BDAE1EB1}">
      <dsp:nvSpPr>
        <dsp:cNvPr id="0" name=""/>
        <dsp:cNvSpPr/>
      </dsp:nvSpPr>
      <dsp:spPr>
        <a:xfrm>
          <a:off x="6069396" y="0"/>
          <a:ext cx="2657079" cy="6332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b="1" kern="1200" dirty="0"/>
            <a:t>Тематические электронные каталоги </a:t>
          </a:r>
          <a:endParaRPr lang="ru-RU" sz="1800" kern="1200" dirty="0"/>
        </a:p>
      </dsp:txBody>
      <dsp:txXfrm>
        <a:off x="6069396" y="0"/>
        <a:ext cx="2657079" cy="633233"/>
      </dsp:txXfrm>
    </dsp:sp>
    <dsp:sp modelId="{94ACB851-21EF-414A-9466-706934AABEF1}">
      <dsp:nvSpPr>
        <dsp:cNvPr id="0" name=""/>
        <dsp:cNvSpPr/>
      </dsp:nvSpPr>
      <dsp:spPr>
        <a:xfrm>
          <a:off x="6069396" y="633233"/>
          <a:ext cx="2657079" cy="3550232"/>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1"/>
            </a:rPr>
            <a:t>https://yandex.ru/yaca/</a:t>
          </a:r>
          <a:r>
            <a:rPr lang="ru-RU" sz="1800" kern="1200" dirty="0"/>
            <a:t> </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2"/>
            </a:rPr>
            <a:t>https://top100.rambler.ru/</a:t>
          </a:r>
          <a:r>
            <a:rPr lang="ru-RU" sz="1800" kern="1200" dirty="0"/>
            <a:t> </a:t>
          </a:r>
        </a:p>
        <a:p>
          <a:pPr marL="171450" lvl="1" indent="-171450" algn="l" defTabSz="800100">
            <a:lnSpc>
              <a:spcPct val="90000"/>
            </a:lnSpc>
            <a:spcBef>
              <a:spcPct val="0"/>
            </a:spcBef>
            <a:spcAft>
              <a:spcPct val="15000"/>
            </a:spcAft>
            <a:buChar char="•"/>
          </a:pPr>
          <a:r>
            <a:rPr lang="en-US" sz="1800" kern="1200" dirty="0">
              <a:hlinkClick xmlns:r="http://schemas.openxmlformats.org/officeDocument/2006/relationships" r:id="rId13"/>
            </a:rPr>
            <a:t>https://help.yahoo.com/kb/account</a:t>
          </a:r>
          <a:r>
            <a:rPr lang="ru-RU" sz="1800" kern="1200" dirty="0"/>
            <a:t> </a:t>
          </a:r>
        </a:p>
      </dsp:txBody>
      <dsp:txXfrm>
        <a:off x="6069396" y="633233"/>
        <a:ext cx="2657079" cy="35502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B0B3C-31E5-478B-A3AC-7B2F0D64090F}" type="datetimeFigureOut">
              <a:rPr lang="ru-RU" smtClean="0"/>
              <a:t>21.10.2019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5713A-12AB-4347-BDDB-B2E5F8AAA029}" type="slidenum">
              <a:rPr lang="ru-RU" smtClean="0"/>
              <a:t>‹#›</a:t>
            </a:fld>
            <a:endParaRPr lang="ru-RU"/>
          </a:p>
        </p:txBody>
      </p:sp>
    </p:spTree>
    <p:extLst>
      <p:ext uri="{BB962C8B-B14F-4D97-AF65-F5344CB8AC3E}">
        <p14:creationId xmlns:p14="http://schemas.microsoft.com/office/powerpoint/2010/main" val="208171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A05B34-E1CF-4125-AED2-B6EDEA3EFBF0}" type="slidenum">
              <a:rPr lang="ru-RU" smtClean="0"/>
              <a:t>1</a:t>
            </a:fld>
            <a:endParaRPr lang="ru-RU"/>
          </a:p>
        </p:txBody>
      </p:sp>
    </p:spTree>
    <p:extLst>
      <p:ext uri="{BB962C8B-B14F-4D97-AF65-F5344CB8AC3E}">
        <p14:creationId xmlns:p14="http://schemas.microsoft.com/office/powerpoint/2010/main" val="2353538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681841" y="3814309"/>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54860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5041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5167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3842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3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t>21.10.2019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189918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257" y="0"/>
            <a:ext cx="7470322" cy="1325563"/>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190D787-D32D-4E92-B227-0E52D5AD77D3}" type="datetimeFigureOut">
              <a:rPr lang="ru-RU" smtClean="0"/>
              <a:t>21.10.2019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572875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7735" y="0"/>
            <a:ext cx="7396843" cy="1325563"/>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190D787-D32D-4E92-B227-0E52D5AD77D3}" type="datetimeFigureOut">
              <a:rPr lang="ru-RU" smtClean="0"/>
              <a:t>21.10.2019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820424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0D787-D32D-4E92-B227-0E52D5AD77D3}" type="datetimeFigureOut">
              <a:rPr lang="ru-RU" smtClean="0"/>
              <a:t>21.10.2019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815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681842" y="4467452"/>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20535" y="6356350"/>
            <a:ext cx="1951263" cy="365125"/>
          </a:xfrm>
        </p:spPr>
        <p:txBody>
          <a:bodyPr/>
          <a:lstStyle/>
          <a:p>
            <a:fld id="{D190D787-D32D-4E92-B227-0E52D5AD77D3}" type="datetimeFigureOut">
              <a:rPr lang="ru-RU" smtClean="0"/>
              <a:t>21.10.2019</a:t>
            </a:fld>
            <a:endParaRPr lang="ru-RU"/>
          </a:p>
        </p:txBody>
      </p:sp>
      <p:sp>
        <p:nvSpPr>
          <p:cNvPr id="5" name="Footer Placeholder 4"/>
          <p:cNvSpPr>
            <a:spLocks noGrp="1"/>
          </p:cNvSpPr>
          <p:nvPr>
            <p:ph type="ftr" sz="quarter" idx="11"/>
          </p:nvPr>
        </p:nvSpPr>
        <p:spPr>
          <a:xfrm>
            <a:off x="3028950" y="6356351"/>
            <a:ext cx="2294164" cy="365125"/>
          </a:xfrm>
        </p:spPr>
        <p:txBody>
          <a:bodyPr/>
          <a:lstStyle/>
          <a:p>
            <a:endParaRPr lang="ru-RU" dirty="0"/>
          </a:p>
        </p:txBody>
      </p:sp>
      <p:sp>
        <p:nvSpPr>
          <p:cNvPr id="6" name="Slide Number Placeholder 5"/>
          <p:cNvSpPr>
            <a:spLocks noGrp="1"/>
          </p:cNvSpPr>
          <p:nvPr>
            <p:ph type="sldNum" sz="quarter" idx="12"/>
          </p:nvPr>
        </p:nvSpPr>
        <p:spPr>
          <a:xfrm>
            <a:off x="5380265" y="6356351"/>
            <a:ext cx="1771649"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98206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6172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56542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714" y="-7482"/>
            <a:ext cx="7894865" cy="1325563"/>
          </a:xfrm>
        </p:spPr>
        <p:txBody>
          <a:bodyPr/>
          <a:lstStyle/>
          <a:p>
            <a:r>
              <a:rPr lang="ru-RU"/>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04053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482"/>
            <a:ext cx="8245929" cy="1325563"/>
          </a:xfrm>
        </p:spPr>
        <p:txBody>
          <a:bodyPr/>
          <a:lstStyle/>
          <a:p>
            <a:r>
              <a:rPr lang="ru-RU"/>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21.10.2019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18028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1118506" y="44725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1118506" y="6011014"/>
            <a:ext cx="2057400" cy="365125"/>
          </a:xfrm>
        </p:spPr>
        <p:txBody>
          <a:bodyPr/>
          <a:lstStyle/>
          <a:p>
            <a:fld id="{D190D787-D32D-4E92-B227-0E52D5AD77D3}" type="datetimeFigureOut">
              <a:rPr lang="ru-RU" smtClean="0"/>
              <a:t>21.10.2019</a:t>
            </a:fld>
            <a:endParaRPr lang="ru-RU"/>
          </a:p>
        </p:txBody>
      </p:sp>
      <p:sp>
        <p:nvSpPr>
          <p:cNvPr id="5" name="Footer Placeholder 4"/>
          <p:cNvSpPr>
            <a:spLocks noGrp="1"/>
          </p:cNvSpPr>
          <p:nvPr>
            <p:ph type="ftr" sz="quarter" idx="11"/>
          </p:nvPr>
        </p:nvSpPr>
        <p:spPr>
          <a:xfrm>
            <a:off x="3690257" y="6011013"/>
            <a:ext cx="3086100" cy="365125"/>
          </a:xfrm>
        </p:spPr>
        <p:txBody>
          <a:bodyPr/>
          <a:lstStyle/>
          <a:p>
            <a:endParaRPr lang="ru-RU"/>
          </a:p>
        </p:txBody>
      </p:sp>
      <p:sp>
        <p:nvSpPr>
          <p:cNvPr id="6" name="Slide Number Placeholder 5"/>
          <p:cNvSpPr>
            <a:spLocks noGrp="1"/>
          </p:cNvSpPr>
          <p:nvPr>
            <p:ph type="sldNum" sz="quarter" idx="12"/>
          </p:nvPr>
        </p:nvSpPr>
        <p:spPr>
          <a:xfrm>
            <a:off x="6947806" y="6011014"/>
            <a:ext cx="2057400"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9185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D190D787-D32D-4E92-B227-0E52D5AD77D3}" type="datetimeFigureOut">
              <a:rPr lang="ru-RU" smtClean="0"/>
              <a:t>21.10.2019</a:t>
            </a:fld>
            <a:endParaRPr lang="ru-RU"/>
          </a:p>
        </p:txBody>
      </p:sp>
      <p:sp>
        <p:nvSpPr>
          <p:cNvPr id="5" name="Footer Placeholder 4"/>
          <p:cNvSpPr>
            <a:spLocks noGrp="1"/>
          </p:cNvSpPr>
          <p:nvPr>
            <p:ph type="ftr" sz="quarter" idx="11"/>
          </p:nvPr>
        </p:nvSpPr>
        <p:spPr>
          <a:xfrm>
            <a:off x="2432955" y="6376138"/>
            <a:ext cx="3086100" cy="365125"/>
          </a:xfrm>
        </p:spPr>
        <p:txBody>
          <a:bodyPr/>
          <a:lstStyle/>
          <a:p>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06089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D190D787-D32D-4E92-B227-0E52D5AD77D3}" type="datetimeFigureOut">
              <a:rPr lang="ru-RU" smtClean="0"/>
              <a:t>21.10.2019</a:t>
            </a:fld>
            <a:endParaRPr lang="ru-RU"/>
          </a:p>
        </p:txBody>
      </p:sp>
      <p:sp>
        <p:nvSpPr>
          <p:cNvPr id="5" name="Footer Placeholder 4"/>
          <p:cNvSpPr>
            <a:spLocks noGrp="1"/>
          </p:cNvSpPr>
          <p:nvPr>
            <p:ph type="ftr" sz="quarter" idx="11"/>
          </p:nvPr>
        </p:nvSpPr>
        <p:spPr>
          <a:xfrm>
            <a:off x="2432955" y="6376138"/>
            <a:ext cx="3086100" cy="365125"/>
          </a:xfrm>
        </p:spPr>
        <p:txBody>
          <a:bodyPr/>
          <a:lstStyle/>
          <a:p>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45512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0D787-D32D-4E92-B227-0E52D5AD77D3}" type="datetimeFigureOut">
              <a:rPr lang="ru-RU" smtClean="0"/>
              <a:t>21.10.2019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AB965-0061-48B7-8827-09429CCA7BF8}" type="slidenum">
              <a:rPr lang="ru-RU" smtClean="0"/>
              <a:t>‹#›</a:t>
            </a:fld>
            <a:endParaRPr lang="ru-RU"/>
          </a:p>
        </p:txBody>
      </p:sp>
    </p:spTree>
    <p:extLst>
      <p:ext uri="{BB962C8B-B14F-4D97-AF65-F5344CB8AC3E}">
        <p14:creationId xmlns:p14="http://schemas.microsoft.com/office/powerpoint/2010/main" val="1864084198"/>
      </p:ext>
    </p:extLst>
  </p:cSld>
  <p:clrMap bg1="lt1" tx1="dk1" bg2="lt2" tx2="dk2" accent1="accent1" accent2="accent2" accent3="accent3" accent4="accent4" accent5="accent5" accent6="accent6" hlink="hlink" folHlink="folHlink"/>
  <p:sldLayoutIdLst>
    <p:sldLayoutId id="2147483699" r:id="rId1"/>
    <p:sldLayoutId id="2147483710" r:id="rId2"/>
    <p:sldLayoutId id="2147483700" r:id="rId3"/>
    <p:sldLayoutId id="2147483711" r:id="rId4"/>
    <p:sldLayoutId id="2147483712" r:id="rId5"/>
    <p:sldLayoutId id="2147483713" r:id="rId6"/>
    <p:sldLayoutId id="2147483701" r:id="rId7"/>
    <p:sldLayoutId id="2147483714" r:id="rId8"/>
    <p:sldLayoutId id="2147483715" r:id="rId9"/>
    <p:sldLayoutId id="2147483702" r:id="rId10"/>
    <p:sldLayoutId id="2147483716" r:id="rId11"/>
    <p:sldLayoutId id="2147483717" r:id="rId12"/>
    <p:sldLayoutId id="2147483718" r:id="rId13"/>
    <p:sldLayoutId id="2147483704" r:id="rId14"/>
    <p:sldLayoutId id="2147483719" r:id="rId15"/>
    <p:sldLayoutId id="214748370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learningtolearn.tilda.w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youtube.com/watch?v=4gejNQ1ldkM" TargetMode="Externa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consultant.ru/popular/gkrf4/"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copyright.ru/ru/documents/avtorskoe_pravo/avtorskie_prava/" TargetMode="External"/><Relationship Id="rId2" Type="http://schemas.openxmlformats.org/officeDocument/2006/relationships/hyperlink" Target="http://www.copyright.ru/" TargetMode="External"/><Relationship Id="rId1" Type="http://schemas.openxmlformats.org/officeDocument/2006/relationships/slideLayout" Target="../slideLayouts/slideLayout3.xml"/><Relationship Id="rId5" Type="http://schemas.openxmlformats.org/officeDocument/2006/relationships/hyperlink" Target="http://www.copyright.ru/ru/news/main/2011/1/26/istc/" TargetMode="External"/><Relationship Id="rId4" Type="http://schemas.openxmlformats.org/officeDocument/2006/relationships/hyperlink" Target="http://www.copyright.ru/ru/library/zakonodatelstvo/gk_rf_obschee_zakonodatel/grazhdanskii_kodeks_RF_4_chast/glava_70__avtorskoe_pravo/1255_avtorskie_prava/"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pyright.ru/documents/zashita_avtorskih_prav/znak_ohrani_avtorskih_i_smegnih_prav/" TargetMode="External"/><Relationship Id="rId2" Type="http://schemas.openxmlformats.org/officeDocument/2006/relationships/hyperlink" Target="http://www.copyright.ru/documents/zashita_prav_internet/" TargetMode="External"/><Relationship Id="rId1" Type="http://schemas.openxmlformats.org/officeDocument/2006/relationships/slideLayout" Target="../slideLayouts/slideLayout3.xml"/><Relationship Id="rId6" Type="http://schemas.openxmlformats.org/officeDocument/2006/relationships/hyperlink" Target="http://www.copyright.ru/ru/documents/practika/avtoramizdatelyam/tsitirovanie/" TargetMode="External"/><Relationship Id="rId5" Type="http://schemas.openxmlformats.org/officeDocument/2006/relationships/hyperlink" Target="http://www.copyright.ru/documents/avtorskoe_pravo/" TargetMode="External"/><Relationship Id="rId4" Type="http://schemas.openxmlformats.org/officeDocument/2006/relationships/hyperlink" Target="http://www.copyright.ru/ru/documents/zashita_avtorskih_prav/znak_ohrani_avtorskih_i_smegnih_pra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opyright.ru/documents/zashita_prav_internet/" TargetMode="External"/><Relationship Id="rId2" Type="http://schemas.openxmlformats.org/officeDocument/2006/relationships/hyperlink" Target="http://www.copyright.ru/documents/zashita_avtorskih_prav/znak_ohrani_avtorskih_i_smegnih_prav/"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cfl.eifl.net/ru/%D0%9C%D0%BE%D0%B4%D1%83%D0%BB%D1%8C_7:_%D0%9F%D1%80%D0%B0%D0%B2%D0%BE%D0%BF%D1%80%D0%B8%D0%BC%D0%B5%D0%BD%D0%B5%D0%BD%D0%B8%D0%B5_%D0%B8_%D0%BC%D0%B5%D1%85%D0%B0%D0%BD%D0%B8%D0%B7%D0%BC_%D0%BE%D0%B1%D0%B5%D1%81%D0%BF%D0%B5%D1%87%D0%25"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ntiplagiat.ru/" TargetMode="Externa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64447" y="2196696"/>
            <a:ext cx="6343650" cy="1102519"/>
          </a:xfrm>
        </p:spPr>
        <p:txBody>
          <a:bodyPr>
            <a:normAutofit/>
          </a:bodyPr>
          <a:lstStyle/>
          <a:p>
            <a:r>
              <a:rPr lang="ru-RU" sz="3200" dirty="0"/>
              <a:t>Информационная культура педагога</a:t>
            </a:r>
          </a:p>
        </p:txBody>
      </p:sp>
      <p:sp>
        <p:nvSpPr>
          <p:cNvPr id="4" name="TextBox 3"/>
          <p:cNvSpPr txBox="1"/>
          <p:nvPr/>
        </p:nvSpPr>
        <p:spPr>
          <a:xfrm>
            <a:off x="1464447" y="1071546"/>
            <a:ext cx="6322263" cy="300082"/>
          </a:xfrm>
          <a:prstGeom prst="rect">
            <a:avLst/>
          </a:prstGeom>
          <a:noFill/>
        </p:spPr>
        <p:txBody>
          <a:bodyPr wrap="square" rtlCol="0">
            <a:spAutoFit/>
          </a:bodyPr>
          <a:lstStyle/>
          <a:p>
            <a:pPr algn="ctr"/>
            <a:r>
              <a:rPr lang="ru-RU" sz="1350" dirty="0">
                <a:solidFill>
                  <a:schemeClr val="bg1"/>
                </a:solidFill>
              </a:rPr>
              <a:t>ОГБОУ ДПО «Костромской областной институт развития образования»</a:t>
            </a:r>
          </a:p>
        </p:txBody>
      </p:sp>
      <p:sp>
        <p:nvSpPr>
          <p:cNvPr id="5" name="Подзаголовок 2"/>
          <p:cNvSpPr txBox="1">
            <a:spLocks/>
          </p:cNvSpPr>
          <p:nvPr/>
        </p:nvSpPr>
        <p:spPr>
          <a:xfrm>
            <a:off x="985706" y="4879792"/>
            <a:ext cx="7301132" cy="1314450"/>
          </a:xfrm>
          <a:prstGeom prst="rect">
            <a:avLst/>
          </a:prstGeom>
        </p:spPr>
        <p:txBody>
          <a:bodyPr vert="horz">
            <a:normAutofit/>
          </a:bodyPr>
          <a:lstStyle/>
          <a:p>
            <a:pPr marL="48006">
              <a:spcBef>
                <a:spcPts val="225"/>
              </a:spcBef>
              <a:buClr>
                <a:schemeClr val="accent3"/>
              </a:buClr>
              <a:defRPr/>
            </a:pPr>
            <a:r>
              <a:rPr lang="ru-RU" dirty="0">
                <a:solidFill>
                  <a:schemeClr val="tx2"/>
                </a:solidFill>
              </a:rPr>
              <a:t>Николаева Татьяна Викторовна, проректор по научно-методической работе, </a:t>
            </a:r>
            <a:r>
              <a:rPr lang="ru-RU" dirty="0" err="1">
                <a:solidFill>
                  <a:schemeClr val="tx2"/>
                </a:solidFill>
              </a:rPr>
              <a:t>к.п.н</a:t>
            </a:r>
            <a:r>
              <a:rPr lang="ru-RU" dirty="0">
                <a:solidFill>
                  <a:schemeClr val="tx2"/>
                </a:solidFill>
              </a:rPr>
              <a:t>., доцент</a:t>
            </a:r>
          </a:p>
        </p:txBody>
      </p:sp>
    </p:spTree>
    <p:extLst>
      <p:ext uri="{BB962C8B-B14F-4D97-AF65-F5344CB8AC3E}">
        <p14:creationId xmlns:p14="http://schemas.microsoft.com/office/powerpoint/2010/main" val="188121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Работа с информаций</a:t>
            </a:r>
          </a:p>
        </p:txBody>
      </p:sp>
      <p:sp>
        <p:nvSpPr>
          <p:cNvPr id="3" name="Объект 2"/>
          <p:cNvSpPr>
            <a:spLocks noGrp="1"/>
          </p:cNvSpPr>
          <p:nvPr>
            <p:ph idx="1"/>
          </p:nvPr>
        </p:nvSpPr>
        <p:spPr>
          <a:xfrm>
            <a:off x="335902" y="1642188"/>
            <a:ext cx="8472196" cy="5029199"/>
          </a:xfrm>
        </p:spPr>
        <p:txBody>
          <a:bodyPr>
            <a:normAutofit fontScale="77500" lnSpcReduction="20000"/>
          </a:bodyPr>
          <a:lstStyle/>
          <a:p>
            <a:pPr marL="0" indent="0">
              <a:buNone/>
            </a:pPr>
            <a:r>
              <a:rPr lang="en-US" b="1" dirty="0">
                <a:hlinkClick r:id="rId2"/>
              </a:rPr>
              <a:t>http://learningtolearn.tilda.ws/</a:t>
            </a:r>
            <a:r>
              <a:rPr lang="ru-RU" b="1" dirty="0"/>
              <a:t> дайджест «Как научиться учиться?»</a:t>
            </a:r>
          </a:p>
          <a:p>
            <a:pPr marL="0" indent="0">
              <a:buNone/>
            </a:pPr>
            <a:r>
              <a:rPr lang="ru-RU" dirty="0"/>
              <a:t> </a:t>
            </a:r>
          </a:p>
          <a:p>
            <a:r>
              <a:rPr lang="ru-RU" dirty="0"/>
              <a:t>Навык быстрой и качественной обработки информации — одно из важнейших умений успешного человека. Для современного человека, постоянно существующего в режиме информационной перегрузки, умение искать, оценивать, сортировать и использовать информацию становится одним из ключевых. </a:t>
            </a:r>
          </a:p>
          <a:p>
            <a:r>
              <a:rPr lang="ru-RU" dirty="0"/>
              <a:t>Как не потеряться в гигантских массивах знаний и сведений, окружающих вас? </a:t>
            </a:r>
          </a:p>
          <a:p>
            <a:r>
              <a:rPr lang="ru-RU" dirty="0"/>
              <a:t>Как определить, какие из них по-настоящему нужны и полезны, а без каких можно обойтись? </a:t>
            </a:r>
          </a:p>
          <a:p>
            <a:r>
              <a:rPr lang="ru-RU" dirty="0"/>
              <a:t>Как научиться быстро находить нужные сведения и структурировать их? </a:t>
            </a:r>
          </a:p>
          <a:p>
            <a:r>
              <a:rPr lang="ru-RU" dirty="0"/>
              <a:t>Как сделать так, чтобы плотность информационного потока работала на вас, а не мешала вам жить?</a:t>
            </a:r>
          </a:p>
        </p:txBody>
      </p:sp>
    </p:spTree>
    <p:extLst>
      <p:ext uri="{BB962C8B-B14F-4D97-AF65-F5344CB8AC3E}">
        <p14:creationId xmlns:p14="http://schemas.microsoft.com/office/powerpoint/2010/main" val="284749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Этапы работы с информацией</a:t>
            </a:r>
          </a:p>
        </p:txBody>
      </p:sp>
      <p:sp>
        <p:nvSpPr>
          <p:cNvPr id="3" name="Объект 2"/>
          <p:cNvSpPr>
            <a:spLocks noGrp="1"/>
          </p:cNvSpPr>
          <p:nvPr>
            <p:ph idx="1"/>
          </p:nvPr>
        </p:nvSpPr>
        <p:spPr/>
        <p:txBody>
          <a:bodyPr>
            <a:normAutofit fontScale="85000" lnSpcReduction="10000"/>
          </a:bodyPr>
          <a:lstStyle/>
          <a:p>
            <a:r>
              <a:rPr lang="ru-RU" b="1" dirty="0"/>
              <a:t>Поиск и сбор данных.</a:t>
            </a:r>
            <a:r>
              <a:rPr lang="ru-RU" dirty="0"/>
              <a:t> Данный этап состоит в сборе нужной информации в различных источниках: книгах и учебниках, в аудио- и видеоматериалах, в интернете и т.д.</a:t>
            </a:r>
          </a:p>
          <a:p>
            <a:r>
              <a:rPr lang="ru-RU" b="1" dirty="0"/>
              <a:t>Обработка. </a:t>
            </a:r>
            <a:r>
              <a:rPr lang="ru-RU" dirty="0"/>
              <a:t>Заключается в изучении данных, в выделении основных мыслей и ключевых моментов, в осмыслении информации</a:t>
            </a:r>
          </a:p>
          <a:p>
            <a:r>
              <a:rPr lang="ru-RU" b="1" dirty="0"/>
              <a:t>Использование. </a:t>
            </a:r>
            <a:r>
              <a:rPr lang="ru-RU" dirty="0"/>
              <a:t>Это применение усвоенной информации на практике (выполнение домашнего задания, устный ответ, выполнение практических заданий и пр.)</a:t>
            </a:r>
          </a:p>
          <a:p>
            <a:r>
              <a:rPr lang="ru-RU" b="1" dirty="0"/>
              <a:t>Хранение. </a:t>
            </a:r>
            <a:r>
              <a:rPr lang="ru-RU" dirty="0"/>
              <a:t>Этот этап подразумевает сохранение обработанной информации в памяти или на внешних носителях (например, записи в тетради)</a:t>
            </a:r>
          </a:p>
          <a:p>
            <a:endParaRPr lang="ru-RU" dirty="0"/>
          </a:p>
        </p:txBody>
      </p:sp>
    </p:spTree>
    <p:extLst>
      <p:ext uri="{BB962C8B-B14F-4D97-AF65-F5344CB8AC3E}">
        <p14:creationId xmlns:p14="http://schemas.microsoft.com/office/powerpoint/2010/main" val="284295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Поиск информации в сети Интернет</a:t>
            </a:r>
          </a:p>
        </p:txBody>
      </p:sp>
      <p:graphicFrame>
        <p:nvGraphicFramePr>
          <p:cNvPr id="5" name="Объект 4"/>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77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30000" t="15500" r="18229" b="9833"/>
          <a:stretch/>
        </p:blipFill>
        <p:spPr>
          <a:xfrm>
            <a:off x="2345853" y="266735"/>
            <a:ext cx="6908490" cy="6227371"/>
          </a:xfrm>
          <a:prstGeom prst="rect">
            <a:avLst/>
          </a:prstGeom>
        </p:spPr>
      </p:pic>
      <p:sp>
        <p:nvSpPr>
          <p:cNvPr id="2" name="Заголовок 1"/>
          <p:cNvSpPr>
            <a:spLocks noGrp="1"/>
          </p:cNvSpPr>
          <p:nvPr>
            <p:ph type="title"/>
          </p:nvPr>
        </p:nvSpPr>
        <p:spPr>
          <a:xfrm>
            <a:off x="266700" y="2014148"/>
            <a:ext cx="3143250" cy="994172"/>
          </a:xfrm>
        </p:spPr>
        <p:txBody>
          <a:bodyPr>
            <a:normAutofit fontScale="90000"/>
          </a:bodyPr>
          <a:lstStyle/>
          <a:p>
            <a:r>
              <a:rPr lang="ru-RU" dirty="0"/>
              <a:t>Алгоритм поиска</a:t>
            </a:r>
            <a:br>
              <a:rPr lang="ru-RU" dirty="0"/>
            </a:br>
            <a:r>
              <a:rPr lang="ru-RU" dirty="0"/>
              <a:t>Вариант 1.</a:t>
            </a:r>
          </a:p>
        </p:txBody>
      </p:sp>
      <p:sp>
        <p:nvSpPr>
          <p:cNvPr id="4" name="TextBox 3"/>
          <p:cNvSpPr txBox="1"/>
          <p:nvPr/>
        </p:nvSpPr>
        <p:spPr>
          <a:xfrm>
            <a:off x="695325" y="4000071"/>
            <a:ext cx="2714625" cy="1962076"/>
          </a:xfrm>
          <a:prstGeom prst="rect">
            <a:avLst/>
          </a:prstGeom>
          <a:noFill/>
          <a:ln>
            <a:solidFill>
              <a:schemeClr val="accent1"/>
            </a:solidFill>
          </a:ln>
        </p:spPr>
        <p:txBody>
          <a:bodyPr wrap="square" rtlCol="0">
            <a:spAutoFit/>
          </a:bodyPr>
          <a:lstStyle/>
          <a:p>
            <a:r>
              <a:rPr lang="ru-RU" sz="1350" dirty="0"/>
              <a:t>Когда учащиеся пользуются </a:t>
            </a:r>
            <a:r>
              <a:rPr lang="ru-RU" sz="1350" dirty="0" err="1"/>
              <a:t>интернет-ресурсами</a:t>
            </a:r>
            <a:r>
              <a:rPr lang="ru-RU" sz="1350" dirty="0"/>
              <a:t>,</a:t>
            </a:r>
          </a:p>
          <a:p>
            <a:r>
              <a:rPr lang="ru-RU" sz="1350" dirty="0"/>
              <a:t>очень важно, чтобы им были даны подробные инструкции, как искать необходимую</a:t>
            </a:r>
          </a:p>
          <a:p>
            <a:r>
              <a:rPr lang="ru-RU" sz="1350" dirty="0"/>
              <a:t>высококачественную информацию, что позволит им использовать время работы</a:t>
            </a:r>
          </a:p>
          <a:p>
            <a:r>
              <a:rPr lang="ru-RU" sz="1350" dirty="0"/>
              <a:t>в сети более эффективно.</a:t>
            </a:r>
          </a:p>
        </p:txBody>
      </p:sp>
    </p:spTree>
    <p:extLst>
      <p:ext uri="{BB962C8B-B14F-4D97-AF65-F5344CB8AC3E}">
        <p14:creationId xmlns:p14="http://schemas.microsoft.com/office/powerpoint/2010/main" val="90859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6638" y="0"/>
            <a:ext cx="7168243" cy="1325563"/>
          </a:xfrm>
        </p:spPr>
        <p:txBody>
          <a:bodyPr>
            <a:noAutofit/>
          </a:bodyPr>
          <a:lstStyle/>
          <a:p>
            <a:pPr>
              <a:lnSpc>
                <a:spcPct val="100000"/>
              </a:lnSpc>
            </a:pPr>
            <a:r>
              <a:rPr lang="ru-RU" sz="3200" dirty="0"/>
              <a:t>Вариант 2. Использование специализированных поисковых систем</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15185074"/>
              </p:ext>
            </p:extLst>
          </p:nvPr>
        </p:nvGraphicFramePr>
        <p:xfrm>
          <a:off x="208770" y="2025438"/>
          <a:ext cx="8737730" cy="418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42922" y="1584092"/>
            <a:ext cx="8162925" cy="507831"/>
          </a:xfrm>
          <a:prstGeom prst="rect">
            <a:avLst/>
          </a:prstGeom>
          <a:noFill/>
        </p:spPr>
        <p:txBody>
          <a:bodyPr wrap="square" rtlCol="0">
            <a:spAutoFit/>
          </a:bodyPr>
          <a:lstStyle/>
          <a:p>
            <a:r>
              <a:rPr lang="ru-RU" sz="1350" dirty="0"/>
              <a:t>Обучающиеся могут делиться друг с другом найденными ресурсами через функцию обмена информацией, которая есть на большинстве сайтов, работающих с тегами и закладками.</a:t>
            </a:r>
          </a:p>
        </p:txBody>
      </p:sp>
      <p:sp>
        <p:nvSpPr>
          <p:cNvPr id="6" name="TextBox 5"/>
          <p:cNvSpPr txBox="1"/>
          <p:nvPr/>
        </p:nvSpPr>
        <p:spPr>
          <a:xfrm>
            <a:off x="285748" y="6142419"/>
            <a:ext cx="8677275" cy="715581"/>
          </a:xfrm>
          <a:prstGeom prst="rect">
            <a:avLst/>
          </a:prstGeom>
          <a:noFill/>
        </p:spPr>
        <p:txBody>
          <a:bodyPr wrap="square" rtlCol="0">
            <a:spAutoFit/>
          </a:bodyPr>
          <a:lstStyle/>
          <a:p>
            <a:r>
              <a:rPr lang="ru-RU" sz="1350" dirty="0"/>
              <a:t>Используйте язык расширенных запросов, чтобы повысить эффективность поиска информации. Если вы ищете точную фразу из нескольких слов – выделите её кавычками. Вы можете поставить знак «минус» перед словом, чтобы исключить его из результатов поиска или знак «плюс», если его присутствие в результатах необходимо</a:t>
            </a:r>
          </a:p>
        </p:txBody>
      </p:sp>
    </p:spTree>
    <p:extLst>
      <p:ext uri="{BB962C8B-B14F-4D97-AF65-F5344CB8AC3E}">
        <p14:creationId xmlns:p14="http://schemas.microsoft.com/office/powerpoint/2010/main" val="226840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Советы</a:t>
            </a:r>
            <a:br>
              <a:rPr lang="ru-RU" dirty="0"/>
            </a:br>
            <a:r>
              <a:rPr lang="ru-RU" sz="2700" dirty="0"/>
              <a:t>как эффективно искать информацию</a:t>
            </a:r>
          </a:p>
        </p:txBody>
      </p:sp>
      <p:sp>
        <p:nvSpPr>
          <p:cNvPr id="3" name="Объект 2"/>
          <p:cNvSpPr>
            <a:spLocks noGrp="1"/>
          </p:cNvSpPr>
          <p:nvPr>
            <p:ph idx="1"/>
          </p:nvPr>
        </p:nvSpPr>
        <p:spPr>
          <a:xfrm>
            <a:off x="628649" y="1825624"/>
            <a:ext cx="8104803" cy="4696473"/>
          </a:xfrm>
        </p:spPr>
        <p:txBody>
          <a:bodyPr>
            <a:normAutofit fontScale="70000" lnSpcReduction="20000"/>
          </a:bodyPr>
          <a:lstStyle/>
          <a:p>
            <a:r>
              <a:rPr lang="ru-RU" b="1" dirty="0"/>
              <a:t>Определение темы. </a:t>
            </a:r>
            <a:r>
              <a:rPr lang="ru-RU" dirty="0"/>
              <a:t>Необходимо выделить основную тему, а затем разбить ее на тематические блоки для облегчения поиска сведений. Например, задание подготовить сообщение о Южной Америке. Основная тема: Южная Америка; тематические блоки: история, географическое положение, страны на этом континенте и т.д.</a:t>
            </a:r>
          </a:p>
          <a:p>
            <a:r>
              <a:rPr lang="ru-RU" b="1" dirty="0"/>
              <a:t>Подбор информационных источников. </a:t>
            </a:r>
            <a:r>
              <a:rPr lang="ru-RU" dirty="0"/>
              <a:t>Это могут быть информационные интернет-порталы, учебники и книги, СМИ, мультимедийные источники, люди-специалисты в данном вопросе.</a:t>
            </a:r>
          </a:p>
          <a:p>
            <a:r>
              <a:rPr lang="ru-RU" b="1" dirty="0"/>
              <a:t>Надежность источников. </a:t>
            </a:r>
            <a:r>
              <a:rPr lang="ru-RU" dirty="0"/>
              <a:t>Для сбора статистических данных лучше всего пользоваться официальными сайтами, печатными изданиями, выпусками новостей на главных телевизионных каналах. Прочие сведения рекомендуется брать из специализированных книг и с информационных порталов. При этом следует обращать внимание на авторов, даты публикации и надежность источников (например, для сайтов справедливо утверждение: чем выше положение в поисковой выдаче, тем выше надежность).</a:t>
            </a:r>
          </a:p>
          <a:p>
            <a:endParaRPr lang="ru-RU" dirty="0"/>
          </a:p>
        </p:txBody>
      </p:sp>
    </p:spTree>
    <p:extLst>
      <p:ext uri="{BB962C8B-B14F-4D97-AF65-F5344CB8AC3E}">
        <p14:creationId xmlns:p14="http://schemas.microsoft.com/office/powerpoint/2010/main" val="347866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505" y="203671"/>
            <a:ext cx="7886700" cy="994172"/>
          </a:xfrm>
        </p:spPr>
        <p:txBody>
          <a:bodyPr>
            <a:noAutofit/>
          </a:bodyPr>
          <a:lstStyle/>
          <a:p>
            <a:r>
              <a:rPr lang="ru-RU" sz="3200" dirty="0"/>
              <a:t>Вариант 3.</a:t>
            </a:r>
            <a:r>
              <a:rPr lang="ru-RU" sz="3200" b="1" dirty="0"/>
              <a:t> </a:t>
            </a:r>
            <a:r>
              <a:rPr lang="ru-RU" sz="3200" dirty="0"/>
              <a:t>Поиск и сохранение изображений, звука и видео с веб-сайтов</a:t>
            </a:r>
          </a:p>
        </p:txBody>
      </p:sp>
      <p:graphicFrame>
        <p:nvGraphicFramePr>
          <p:cNvPr id="5" name="Объект 4"/>
          <p:cNvGraphicFramePr>
            <a:graphicFrameLocks noGrp="1"/>
          </p:cNvGraphicFramePr>
          <p:nvPr>
            <p:ph idx="1"/>
          </p:nvPr>
        </p:nvGraphicFramePr>
        <p:xfrm>
          <a:off x="485775" y="2680098"/>
          <a:ext cx="7886700" cy="3139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8540" y="1754156"/>
            <a:ext cx="7933936" cy="715581"/>
          </a:xfrm>
          <a:prstGeom prst="rect">
            <a:avLst/>
          </a:prstGeom>
          <a:noFill/>
        </p:spPr>
        <p:txBody>
          <a:bodyPr wrap="square" rtlCol="0">
            <a:spAutoFit/>
          </a:bodyPr>
          <a:lstStyle/>
          <a:p>
            <a:r>
              <a:rPr lang="ru-RU" sz="1350" dirty="0"/>
              <a:t>Научите своих учеников процессу поиска нужных </a:t>
            </a:r>
            <a:r>
              <a:rPr lang="ru-RU" sz="1350" dirty="0" err="1"/>
              <a:t>медиаресурсов</a:t>
            </a:r>
            <a:r>
              <a:rPr lang="ru-RU" sz="1350" dirty="0"/>
              <a:t> и их правильного цитирования. Обратите также внимание на размер выбранных учениками мультимедийных ресурсов. Большой размер файлов будет мешать совместной работе с этим ресурсом.</a:t>
            </a:r>
          </a:p>
        </p:txBody>
      </p:sp>
    </p:spTree>
    <p:extLst>
      <p:ext uri="{BB962C8B-B14F-4D97-AF65-F5344CB8AC3E}">
        <p14:creationId xmlns:p14="http://schemas.microsoft.com/office/powerpoint/2010/main" val="358033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Алгоритм «Как сохранить рисунок или изображение»</a:t>
            </a:r>
          </a:p>
        </p:txBody>
      </p:sp>
      <p:sp>
        <p:nvSpPr>
          <p:cNvPr id="3" name="Объект 2"/>
          <p:cNvSpPr>
            <a:spLocks noGrp="1"/>
          </p:cNvSpPr>
          <p:nvPr>
            <p:ph idx="1"/>
          </p:nvPr>
        </p:nvSpPr>
        <p:spPr/>
        <p:txBody>
          <a:bodyPr>
            <a:normAutofit fontScale="92500"/>
          </a:bodyPr>
          <a:lstStyle/>
          <a:p>
            <a:r>
              <a:rPr lang="ru-RU" dirty="0"/>
              <a:t>Откройте веб-страницу с рисунком или изображением, которое вы хотите сохранить; </a:t>
            </a:r>
          </a:p>
          <a:p>
            <a:r>
              <a:rPr lang="ru-RU" dirty="0"/>
              <a:t>Щелкните правой кнопкой мыши на рисунке, затем выберите </a:t>
            </a:r>
            <a:r>
              <a:rPr lang="ru-RU" b="1" dirty="0"/>
              <a:t>Сохранить изображение как …</a:t>
            </a:r>
            <a:r>
              <a:rPr lang="ru-RU" dirty="0"/>
              <a:t>;</a:t>
            </a:r>
          </a:p>
          <a:p>
            <a:r>
              <a:rPr lang="ru-RU" dirty="0"/>
              <a:t>Щелкните на стрелке </a:t>
            </a:r>
            <a:r>
              <a:rPr lang="ru-RU" b="1" dirty="0"/>
              <a:t>Папка</a:t>
            </a:r>
            <a:r>
              <a:rPr lang="ru-RU" dirty="0"/>
              <a:t> и выберите место на компьютере, где вы хотите сохранить изображение; </a:t>
            </a:r>
          </a:p>
          <a:p>
            <a:r>
              <a:rPr lang="ru-RU" dirty="0"/>
              <a:t>Посмотрите на автоматически предлагаемое имя в поле Имя файла. При желании его можно изменить; </a:t>
            </a:r>
          </a:p>
          <a:p>
            <a:r>
              <a:rPr lang="ru-RU" dirty="0"/>
              <a:t>Нажмите кнопку </a:t>
            </a:r>
            <a:r>
              <a:rPr lang="ru-RU" b="1" dirty="0"/>
              <a:t>Сохранить</a:t>
            </a:r>
          </a:p>
        </p:txBody>
      </p:sp>
    </p:spTree>
    <p:extLst>
      <p:ext uri="{BB962C8B-B14F-4D97-AF65-F5344CB8AC3E}">
        <p14:creationId xmlns:p14="http://schemas.microsoft.com/office/powerpoint/2010/main" val="365849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4998" y="0"/>
            <a:ext cx="7168243" cy="1325563"/>
          </a:xfrm>
        </p:spPr>
        <p:txBody>
          <a:bodyPr>
            <a:normAutofit/>
          </a:bodyPr>
          <a:lstStyle/>
          <a:p>
            <a:r>
              <a:rPr lang="ru-RU" sz="3200" dirty="0"/>
              <a:t>Алгоритм «Как сохранить звуковой или музыкальный файл»</a:t>
            </a:r>
          </a:p>
        </p:txBody>
      </p:sp>
      <p:sp>
        <p:nvSpPr>
          <p:cNvPr id="3" name="Объект 2"/>
          <p:cNvSpPr>
            <a:spLocks noGrp="1"/>
          </p:cNvSpPr>
          <p:nvPr>
            <p:ph idx="1"/>
          </p:nvPr>
        </p:nvSpPr>
        <p:spPr/>
        <p:txBody>
          <a:bodyPr>
            <a:normAutofit lnSpcReduction="10000"/>
          </a:bodyPr>
          <a:lstStyle/>
          <a:p>
            <a:r>
              <a:rPr lang="ru-RU" dirty="0"/>
              <a:t>Откройте веб-страницу с музыкальным или звуковом файлом, который хотите сохранить; </a:t>
            </a:r>
          </a:p>
          <a:p>
            <a:r>
              <a:rPr lang="ru-RU" dirty="0"/>
              <a:t>Щелкните на нем правой кнопкой мыши, затем выберите </a:t>
            </a:r>
            <a:r>
              <a:rPr lang="ru-RU" b="1" dirty="0"/>
              <a:t>Сохранить ссылку как …</a:t>
            </a:r>
            <a:r>
              <a:rPr lang="ru-RU" dirty="0"/>
              <a:t>;</a:t>
            </a:r>
          </a:p>
          <a:p>
            <a:r>
              <a:rPr lang="ru-RU" dirty="0"/>
              <a:t>Щелкните на стрелке </a:t>
            </a:r>
            <a:r>
              <a:rPr lang="ru-RU" b="1" dirty="0"/>
              <a:t>Папка</a:t>
            </a:r>
            <a:r>
              <a:rPr lang="ru-RU" dirty="0"/>
              <a:t> и выберите место на компьютере, где вы хотите сохранить файл; </a:t>
            </a:r>
          </a:p>
          <a:p>
            <a:r>
              <a:rPr lang="ru-RU" dirty="0"/>
              <a:t>Посмотрите на автоматически предлагаемое имя в поле </a:t>
            </a:r>
            <a:r>
              <a:rPr lang="ru-RU" b="1" dirty="0"/>
              <a:t>Имя файла</a:t>
            </a:r>
            <a:r>
              <a:rPr lang="ru-RU" dirty="0"/>
              <a:t>. При желании его можно изменить; </a:t>
            </a:r>
          </a:p>
          <a:p>
            <a:r>
              <a:rPr lang="ru-RU" dirty="0"/>
              <a:t>Нажмите кнопку </a:t>
            </a:r>
            <a:r>
              <a:rPr lang="ru-RU" b="1" dirty="0"/>
              <a:t>Сохранить.</a:t>
            </a:r>
          </a:p>
        </p:txBody>
      </p:sp>
    </p:spTree>
    <p:extLst>
      <p:ext uri="{BB962C8B-B14F-4D97-AF65-F5344CB8AC3E}">
        <p14:creationId xmlns:p14="http://schemas.microsoft.com/office/powerpoint/2010/main" val="332724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Алгоритм «Как сохранить фильм или видеофайл»</a:t>
            </a:r>
          </a:p>
        </p:txBody>
      </p:sp>
      <p:sp>
        <p:nvSpPr>
          <p:cNvPr id="3" name="Объект 2"/>
          <p:cNvSpPr>
            <a:spLocks noGrp="1"/>
          </p:cNvSpPr>
          <p:nvPr>
            <p:ph idx="1"/>
          </p:nvPr>
        </p:nvSpPr>
        <p:spPr/>
        <p:txBody>
          <a:bodyPr>
            <a:normAutofit lnSpcReduction="10000"/>
          </a:bodyPr>
          <a:lstStyle/>
          <a:p>
            <a:r>
              <a:rPr lang="ru-RU" dirty="0"/>
              <a:t>Откройте веб-страницу с фильмом или видеофайлом, который вы хотите сохранить; </a:t>
            </a:r>
          </a:p>
          <a:p>
            <a:r>
              <a:rPr lang="ru-RU" dirty="0"/>
              <a:t>Щелкните на нем правой кнопкой мыши, затем выберите </a:t>
            </a:r>
            <a:r>
              <a:rPr lang="ru-RU" b="1" dirty="0"/>
              <a:t>Сохранить ссылку как …</a:t>
            </a:r>
            <a:r>
              <a:rPr lang="ru-RU" dirty="0"/>
              <a:t>; </a:t>
            </a:r>
          </a:p>
          <a:p>
            <a:r>
              <a:rPr lang="ru-RU" dirty="0"/>
              <a:t>Щелкните на стрелке </a:t>
            </a:r>
            <a:r>
              <a:rPr lang="ru-RU" b="1" dirty="0"/>
              <a:t>Папка</a:t>
            </a:r>
            <a:r>
              <a:rPr lang="ru-RU" dirty="0"/>
              <a:t> и выберите место на компьютере, где вы хотите сохранить файл; </a:t>
            </a:r>
          </a:p>
          <a:p>
            <a:r>
              <a:rPr lang="ru-RU" dirty="0"/>
              <a:t>Посмотрите на автоматически предлагаемое имя в поле Имя файла. При желании его можно изменить; </a:t>
            </a:r>
          </a:p>
          <a:p>
            <a:r>
              <a:rPr lang="ru-RU" dirty="0"/>
              <a:t>Нажмите кнопку </a:t>
            </a:r>
            <a:r>
              <a:rPr lang="ru-RU" b="1" dirty="0"/>
              <a:t>Сохранить.</a:t>
            </a:r>
          </a:p>
        </p:txBody>
      </p:sp>
    </p:spTree>
    <p:extLst>
      <p:ext uri="{BB962C8B-B14F-4D97-AF65-F5344CB8AC3E}">
        <p14:creationId xmlns:p14="http://schemas.microsoft.com/office/powerpoint/2010/main" val="246730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C2A2DE6B-6A11-4F49-8CDC-F9039E376F18}"/>
              </a:ext>
            </a:extLst>
          </p:cNvPr>
          <p:cNvSpPr>
            <a:spLocks noGrp="1"/>
          </p:cNvSpPr>
          <p:nvPr>
            <p:ph type="title"/>
          </p:nvPr>
        </p:nvSpPr>
        <p:spPr>
          <a:xfrm>
            <a:off x="1533832" y="274638"/>
            <a:ext cx="6767206" cy="654050"/>
          </a:xfrm>
        </p:spPr>
        <p:txBody>
          <a:bodyPr>
            <a:normAutofit fontScale="90000"/>
          </a:bodyPr>
          <a:lstStyle/>
          <a:p>
            <a:r>
              <a:rPr lang="ru-RU" altLang="ru-RU" sz="3600" dirty="0">
                <a:solidFill>
                  <a:schemeClr val="accent6"/>
                </a:solidFill>
              </a:rPr>
              <a:t>Информационное общество</a:t>
            </a:r>
          </a:p>
        </p:txBody>
      </p:sp>
      <p:sp>
        <p:nvSpPr>
          <p:cNvPr id="3075" name="Содержимое 2">
            <a:extLst>
              <a:ext uri="{FF2B5EF4-FFF2-40B4-BE49-F238E27FC236}">
                <a16:creationId xmlns:a16="http://schemas.microsoft.com/office/drawing/2014/main" id="{F339748D-B6EA-489C-8CAD-AD27A8EE85F2}"/>
              </a:ext>
            </a:extLst>
          </p:cNvPr>
          <p:cNvSpPr>
            <a:spLocks noGrp="1"/>
          </p:cNvSpPr>
          <p:nvPr>
            <p:ph sz="half" idx="1"/>
          </p:nvPr>
        </p:nvSpPr>
        <p:spPr/>
        <p:txBody>
          <a:bodyPr/>
          <a:lstStyle/>
          <a:p>
            <a:pPr marL="0" indent="365125">
              <a:defRPr/>
            </a:pPr>
            <a:r>
              <a:rPr lang="ru-RU" sz="1400" b="1" dirty="0"/>
              <a:t>Информационное общество</a:t>
            </a:r>
            <a:r>
              <a:rPr lang="ru-RU" sz="1400" dirty="0"/>
              <a:t> -это общество, в котором большинство работающих занято производством, хранением, переработкой и реализацией информации, особенно высшей ее формы – знаний.</a:t>
            </a:r>
          </a:p>
          <a:p>
            <a:pPr marL="0" indent="0">
              <a:lnSpc>
                <a:spcPct val="80000"/>
              </a:lnSpc>
              <a:buFont typeface="Wingdings" pitchFamily="2" charset="2"/>
              <a:buNone/>
              <a:defRPr/>
            </a:pPr>
            <a:endParaRPr lang="ru-RU" sz="1400" b="1" dirty="0">
              <a:solidFill>
                <a:schemeClr val="bg2"/>
              </a:solidFill>
            </a:endParaRPr>
          </a:p>
          <a:p>
            <a:pPr marL="0" indent="365125">
              <a:defRPr/>
            </a:pPr>
            <a:r>
              <a:rPr lang="ru-RU" sz="1400" b="1" dirty="0"/>
              <a:t>Информатизация общества – </a:t>
            </a:r>
            <a:r>
              <a:rPr lang="ru-RU" sz="1400" dirty="0"/>
              <a:t>это глобальный социальный процесс, особенность которого состоит в том, что доминирующим видом деятельности в сфере общественного производства является сбор, накопление, обработка, хранение, передача, использование, продуцирование информации, осуществляемые на основе современных средств микропроцессорной и вычислительной техники, а также разнообразных средств информационного взаимодействия и обмена. </a:t>
            </a:r>
          </a:p>
          <a:p>
            <a:pPr>
              <a:defRPr/>
            </a:pPr>
            <a:endParaRPr lang="ru-RU" sz="1400" dirty="0"/>
          </a:p>
          <a:p>
            <a:pPr>
              <a:buFontTx/>
              <a:buNone/>
              <a:defRPr/>
            </a:pPr>
            <a:endParaRPr lang="ru-RU" sz="1400" dirty="0"/>
          </a:p>
        </p:txBody>
      </p:sp>
      <p:graphicFrame>
        <p:nvGraphicFramePr>
          <p:cNvPr id="7" name="Содержимое 6">
            <a:extLst>
              <a:ext uri="{FF2B5EF4-FFF2-40B4-BE49-F238E27FC236}">
                <a16:creationId xmlns:a16="http://schemas.microsoft.com/office/drawing/2014/main" id="{680B14EB-4145-4B48-95C7-4A96B324D67A}"/>
              </a:ext>
            </a:extLst>
          </p:cNvPr>
          <p:cNvGraphicFramePr>
            <a:graphicFrameLocks noGrp="1"/>
          </p:cNvGraphicFramePr>
          <p:nvPr>
            <p:ph sz="half" idx="2"/>
            <p:extLst>
              <p:ext uri="{D42A27DB-BD31-4B8C-83A1-F6EECF244321}">
                <p14:modId xmlns:p14="http://schemas.microsoft.com/office/powerpoint/2010/main" val="2155756628"/>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Дата 4">
            <a:extLst>
              <a:ext uri="{FF2B5EF4-FFF2-40B4-BE49-F238E27FC236}">
                <a16:creationId xmlns:a16="http://schemas.microsoft.com/office/drawing/2014/main" id="{E235A9CC-C5BC-4721-947C-D8280557E295}"/>
              </a:ext>
            </a:extLst>
          </p:cNvPr>
          <p:cNvSpPr>
            <a:spLocks noGrp="1"/>
          </p:cNvSpPr>
          <p:nvPr>
            <p:ph type="dt" sz="quarter" idx="10"/>
          </p:nvPr>
        </p:nvSpPr>
        <p:spPr/>
        <p:txBody>
          <a:bodyPr/>
          <a:lstStyle/>
          <a:p>
            <a:pPr>
              <a:defRPr/>
            </a:pPr>
            <a:fld id="{B28FA508-2508-493D-B363-F726BDE7E683}" type="datetime1">
              <a:rPr lang="ru-RU"/>
              <a:pPr>
                <a:defRPr/>
              </a:pPr>
              <a:t>21.10.2019</a:t>
            </a:fld>
            <a:endParaRPr lang="ru-RU"/>
          </a:p>
        </p:txBody>
      </p:sp>
      <p:sp>
        <p:nvSpPr>
          <p:cNvPr id="6150" name="TextBox 7">
            <a:extLst>
              <a:ext uri="{FF2B5EF4-FFF2-40B4-BE49-F238E27FC236}">
                <a16:creationId xmlns:a16="http://schemas.microsoft.com/office/drawing/2014/main" id="{C0B4AAE8-209C-456C-9685-BF95C414CD6C}"/>
              </a:ext>
            </a:extLst>
          </p:cNvPr>
          <p:cNvSpPr txBox="1">
            <a:spLocks noChangeArrowheads="1"/>
          </p:cNvSpPr>
          <p:nvPr/>
        </p:nvSpPr>
        <p:spPr bwMode="auto">
          <a:xfrm>
            <a:off x="4929188" y="1071563"/>
            <a:ext cx="3714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Основные черты</a:t>
            </a:r>
          </a:p>
        </p:txBody>
      </p:sp>
      <p:cxnSp>
        <p:nvCxnSpPr>
          <p:cNvPr id="10" name="Прямая со стрелкой 9">
            <a:extLst>
              <a:ext uri="{FF2B5EF4-FFF2-40B4-BE49-F238E27FC236}">
                <a16:creationId xmlns:a16="http://schemas.microsoft.com/office/drawing/2014/main" id="{29FE39DA-6344-4F5F-B59E-FDBA708C95AF}"/>
              </a:ext>
            </a:extLst>
          </p:cNvPr>
          <p:cNvCxnSpPr/>
          <p:nvPr/>
        </p:nvCxnSpPr>
        <p:spPr>
          <a:xfrm>
            <a:off x="4214813" y="928688"/>
            <a:ext cx="1928812" cy="214312"/>
          </a:xfrm>
          <a:prstGeom prst="straightConnector1">
            <a:avLst/>
          </a:prstGeom>
          <a:ln>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52" name="TextBox 2">
            <a:extLst>
              <a:ext uri="{FF2B5EF4-FFF2-40B4-BE49-F238E27FC236}">
                <a16:creationId xmlns:a16="http://schemas.microsoft.com/office/drawing/2014/main" id="{43638DA2-CD49-4ADF-9F59-C525A153F5C0}"/>
              </a:ext>
            </a:extLst>
          </p:cNvPr>
          <p:cNvSpPr txBox="1">
            <a:spLocks noChangeArrowheads="1"/>
          </p:cNvSpPr>
          <p:nvPr/>
        </p:nvSpPr>
        <p:spPr bwMode="auto">
          <a:xfrm>
            <a:off x="2051050" y="6021388"/>
            <a:ext cx="6249988" cy="584200"/>
          </a:xfrm>
          <a:prstGeom prst="rect">
            <a:avLst/>
          </a:prstGeom>
          <a:noFill/>
          <a:ln w="952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600"/>
              <a:t>Видеоматериалы X Всероссийского форума школьных библиотекарей «Михайловское 2017» </a:t>
            </a:r>
            <a:r>
              <a:rPr lang="ru-RU" altLang="ru-RU" sz="1600">
                <a:hlinkClick r:id="rId7"/>
              </a:rPr>
              <a:t>Гендина Н.И. </a:t>
            </a:r>
            <a:endParaRPr lang="ru-RU" altLang="ru-RU"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Алгоритм «Как сохранить веб-страницу или страницы»</a:t>
            </a:r>
          </a:p>
        </p:txBody>
      </p:sp>
      <p:sp>
        <p:nvSpPr>
          <p:cNvPr id="3" name="Объект 2"/>
          <p:cNvSpPr>
            <a:spLocks noGrp="1"/>
          </p:cNvSpPr>
          <p:nvPr>
            <p:ph idx="1"/>
          </p:nvPr>
        </p:nvSpPr>
        <p:spPr>
          <a:xfrm>
            <a:off x="513184" y="1884784"/>
            <a:ext cx="7778232" cy="4398411"/>
          </a:xfrm>
        </p:spPr>
        <p:txBody>
          <a:bodyPr>
            <a:normAutofit fontScale="70000" lnSpcReduction="20000"/>
          </a:bodyPr>
          <a:lstStyle/>
          <a:p>
            <a:r>
              <a:rPr lang="ru-RU" dirty="0"/>
              <a:t>Откройте веб-страницу которую вы хотите сохранить; </a:t>
            </a:r>
          </a:p>
          <a:p>
            <a:r>
              <a:rPr lang="ru-RU" dirty="0"/>
              <a:t>Выберите </a:t>
            </a:r>
            <a:r>
              <a:rPr lang="ru-RU" b="1" dirty="0"/>
              <a:t>Файл – Сохранить как …; </a:t>
            </a:r>
          </a:p>
          <a:p>
            <a:r>
              <a:rPr lang="ru-RU" dirty="0"/>
              <a:t>Щелкните на стрелке </a:t>
            </a:r>
            <a:r>
              <a:rPr lang="ru-RU" b="1" dirty="0"/>
              <a:t>Папка</a:t>
            </a:r>
            <a:r>
              <a:rPr lang="ru-RU" dirty="0"/>
              <a:t> и выберите место на компьютере, где вы хотите сохранить веб-страницу или страницы; </a:t>
            </a:r>
          </a:p>
          <a:p>
            <a:r>
              <a:rPr lang="ru-RU" dirty="0"/>
              <a:t>Посмотрите на автоматически предлагаемое имя в поле </a:t>
            </a:r>
            <a:r>
              <a:rPr lang="ru-RU" b="1" dirty="0"/>
              <a:t>Имя файла</a:t>
            </a:r>
            <a:r>
              <a:rPr lang="ru-RU" dirty="0"/>
              <a:t>. При желании его можно изменить; </a:t>
            </a:r>
          </a:p>
          <a:p>
            <a:r>
              <a:rPr lang="ru-RU" dirty="0"/>
              <a:t>В поле </a:t>
            </a:r>
            <a:r>
              <a:rPr lang="ru-RU" b="1" dirty="0"/>
              <a:t>Сохранить как … </a:t>
            </a:r>
            <a:r>
              <a:rPr lang="ru-RU" dirty="0"/>
              <a:t>выберите один из параметров: Чтобы сохранить все файлы, необходимые для страницы, в том числе рисунки, макеты и стили, выберите </a:t>
            </a:r>
            <a:r>
              <a:rPr lang="ru-RU" b="1" dirty="0"/>
              <a:t>Веб-страница, полностью</a:t>
            </a:r>
            <a:r>
              <a:rPr lang="ru-RU" dirty="0"/>
              <a:t>. Файлы при этом сохраняются в своих форматах, поэтому может быть создано несколько папок; Если хотите сохранить только информацию с веб-страницы, без рисунков, звуков и других файлов, которые являются частью этой страницы, выберите </a:t>
            </a:r>
            <a:r>
              <a:rPr lang="ru-RU" b="1" dirty="0"/>
              <a:t>Веб-страница, только </a:t>
            </a:r>
            <a:r>
              <a:rPr lang="en-US" b="1" dirty="0"/>
              <a:t>HTML</a:t>
            </a:r>
            <a:r>
              <a:rPr lang="ru-RU" dirty="0"/>
              <a:t>; чтобы сохранить простой текст без форматирования, выберите </a:t>
            </a:r>
            <a:r>
              <a:rPr lang="ru-RU" b="1" dirty="0"/>
              <a:t>Текстовые файлы</a:t>
            </a:r>
            <a:r>
              <a:rPr lang="ru-RU" dirty="0"/>
              <a:t>; </a:t>
            </a:r>
          </a:p>
          <a:p>
            <a:r>
              <a:rPr lang="ru-RU" dirty="0"/>
              <a:t>Нажмите кнопку </a:t>
            </a:r>
            <a:r>
              <a:rPr lang="ru-RU" b="1" dirty="0"/>
              <a:t>Сохранить.</a:t>
            </a:r>
          </a:p>
        </p:txBody>
      </p:sp>
    </p:spTree>
    <p:extLst>
      <p:ext uri="{BB962C8B-B14F-4D97-AF65-F5344CB8AC3E}">
        <p14:creationId xmlns:p14="http://schemas.microsoft.com/office/powerpoint/2010/main" val="4290409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Обработка информации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53412485"/>
              </p:ext>
            </p:extLst>
          </p:nvPr>
        </p:nvGraphicFramePr>
        <p:xfrm>
          <a:off x="158621" y="1595536"/>
          <a:ext cx="8854750" cy="5178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226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Хранение информации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635153206"/>
              </p:ext>
            </p:extLst>
          </p:nvPr>
        </p:nvGraphicFramePr>
        <p:xfrm>
          <a:off x="223935" y="1642188"/>
          <a:ext cx="8650643" cy="5047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08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Правила хранения информации</a:t>
            </a:r>
          </a:p>
        </p:txBody>
      </p:sp>
      <p:sp>
        <p:nvSpPr>
          <p:cNvPr id="3" name="Объект 2"/>
          <p:cNvSpPr>
            <a:spLocks noGrp="1"/>
          </p:cNvSpPr>
          <p:nvPr>
            <p:ph idx="1"/>
          </p:nvPr>
        </p:nvSpPr>
        <p:spPr>
          <a:xfrm>
            <a:off x="382555" y="1825624"/>
            <a:ext cx="8341567" cy="4808441"/>
          </a:xfrm>
        </p:spPr>
        <p:txBody>
          <a:bodyPr>
            <a:normAutofit fontScale="70000" lnSpcReduction="20000"/>
          </a:bodyPr>
          <a:lstStyle/>
          <a:p>
            <a:r>
              <a:rPr lang="ru-RU" dirty="0"/>
              <a:t>Создайте как можно больше копий. Таким образом вы подстрахуете себя несколькими запасными копиями и в случае потери одной копии у вас еще останется парочка других экземпляров.</a:t>
            </a:r>
          </a:p>
          <a:p>
            <a:r>
              <a:rPr lang="ru-RU" dirty="0"/>
              <a:t>Храните данные только в самых распространенных и общепринятых форматах. Не стоит применять малоизвестные типы файлов, ведь в один прекрасный день, просто не сможете найти программу для его открытия (к примеру тексты лучше хранить в ODF или TXT, а не DOCX и DOC).</a:t>
            </a:r>
          </a:p>
          <a:p>
            <a:r>
              <a:rPr lang="ru-RU" dirty="0"/>
              <a:t>Сделав несколько копий, разместите их на разных носителях, не стоит хранить все на одном и том же жестком диске.</a:t>
            </a:r>
          </a:p>
          <a:p>
            <a:r>
              <a:rPr lang="ru-RU" dirty="0"/>
              <a:t>Не используйте сжатие или шифрование данных. Если такой файл даже немного повредится, уже никогда не выйдет получить к нему доступ и открыть содержимое. Для длительного хранения медиа файлов применяйте несжатые форматы. Для аудио это WAV, для изображений подходят RAW, TIFF и BMP, видео файлы – DV. Правда тут понадобится носитель достаточно большой емкости, чтобы вместить такие файлы.</a:t>
            </a:r>
          </a:p>
          <a:p>
            <a:r>
              <a:rPr lang="ru-RU" dirty="0"/>
              <a:t>Постоянно проверяйте целостность своей информации и создавайте дополнительные копии новыми способами и на более новых устройствах.</a:t>
            </a:r>
          </a:p>
        </p:txBody>
      </p:sp>
    </p:spTree>
    <p:extLst>
      <p:ext uri="{BB962C8B-B14F-4D97-AF65-F5344CB8AC3E}">
        <p14:creationId xmlns:p14="http://schemas.microsoft.com/office/powerpoint/2010/main" val="122168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954" y="255616"/>
            <a:ext cx="7409972" cy="960668"/>
          </a:xfrm>
        </p:spPr>
        <p:txBody>
          <a:bodyPr>
            <a:noAutofit/>
          </a:bodyPr>
          <a:lstStyle/>
          <a:p>
            <a:r>
              <a:rPr lang="ru-RU" sz="3200" dirty="0"/>
              <a:t>Возможности </a:t>
            </a:r>
            <a:r>
              <a:rPr lang="ru-RU" sz="3200" dirty="0" err="1"/>
              <a:t>Microsoft</a:t>
            </a:r>
            <a:r>
              <a:rPr lang="ru-RU" sz="3200" dirty="0"/>
              <a:t> </a:t>
            </a:r>
            <a:r>
              <a:rPr lang="ru-RU" sz="3200" dirty="0" err="1"/>
              <a:t>Excel</a:t>
            </a:r>
            <a:r>
              <a:rPr lang="ru-RU" sz="3200" dirty="0"/>
              <a:t> для оформления результатов работы с информацией</a:t>
            </a:r>
          </a:p>
        </p:txBody>
      </p:sp>
      <p:sp>
        <p:nvSpPr>
          <p:cNvPr id="3" name="Объект 2"/>
          <p:cNvSpPr>
            <a:spLocks noGrp="1"/>
          </p:cNvSpPr>
          <p:nvPr>
            <p:ph idx="1"/>
          </p:nvPr>
        </p:nvSpPr>
        <p:spPr>
          <a:xfrm>
            <a:off x="251926" y="1763487"/>
            <a:ext cx="8672999" cy="4525346"/>
          </a:xfrm>
        </p:spPr>
        <p:txBody>
          <a:bodyPr>
            <a:normAutofit fontScale="70000" lnSpcReduction="20000"/>
          </a:bodyPr>
          <a:lstStyle/>
          <a:p>
            <a:r>
              <a:rPr lang="ru-RU" dirty="0"/>
              <a:t>Анализ данных с помощью диаграмм. Редактирование и форматирование диаграмм. Использование электронных таблиц для обработки числовых данных (на примере задач, актуальных для специальности).</a:t>
            </a:r>
          </a:p>
          <a:p>
            <a:endParaRPr lang="ru-RU" dirty="0"/>
          </a:p>
          <a:p>
            <a:pPr marL="0" indent="0">
              <a:buNone/>
            </a:pPr>
            <a:r>
              <a:rPr lang="ru-RU" b="1" dirty="0"/>
              <a:t>Электронный табличный процессор – </a:t>
            </a:r>
            <a:r>
              <a:rPr lang="ru-RU" dirty="0"/>
              <a:t>это комплекс взаимосвязанных прикладных программ, предназначенных для обработки таблиц, списков и визуализации их в виде диаграмм.</a:t>
            </a:r>
          </a:p>
          <a:p>
            <a:pPr marL="0" indent="0">
              <a:buNone/>
            </a:pPr>
            <a:endParaRPr lang="ru-RU" b="1" dirty="0"/>
          </a:p>
          <a:p>
            <a:pPr marL="0" indent="0">
              <a:buNone/>
            </a:pPr>
            <a:r>
              <a:rPr lang="ru-RU" b="1" dirty="0"/>
              <a:t>Диаграмма</a:t>
            </a:r>
            <a:r>
              <a:rPr lang="ru-RU" dirty="0"/>
              <a:t> – это условное изображение числовых величин или их соотношений графическим способом.</a:t>
            </a:r>
          </a:p>
          <a:p>
            <a:pPr marL="0" indent="0">
              <a:buNone/>
            </a:pPr>
            <a:r>
              <a:rPr lang="ru-RU" dirty="0"/>
              <a:t>В </a:t>
            </a:r>
            <a:r>
              <a:rPr lang="ru-RU" dirty="0" err="1"/>
              <a:t>Excel</a:t>
            </a:r>
            <a:r>
              <a:rPr lang="ru-RU" dirty="0"/>
              <a:t> можно строить </a:t>
            </a:r>
            <a:r>
              <a:rPr lang="ru-RU" b="1" dirty="0"/>
              <a:t>два типа диаграмм</a:t>
            </a:r>
            <a:r>
              <a:rPr lang="ru-RU" dirty="0"/>
              <a:t>: </a:t>
            </a:r>
            <a:r>
              <a:rPr lang="ru-RU" b="1" dirty="0"/>
              <a:t>внедренные</a:t>
            </a:r>
            <a:r>
              <a:rPr lang="ru-RU" dirty="0"/>
              <a:t> и диаграммы на </a:t>
            </a:r>
            <a:r>
              <a:rPr lang="ru-RU" b="1" dirty="0"/>
              <a:t>отдельных листах</a:t>
            </a:r>
            <a:r>
              <a:rPr lang="ru-RU" dirty="0"/>
              <a:t>. </a:t>
            </a:r>
          </a:p>
          <a:p>
            <a:pPr marL="0" indent="0">
              <a:buNone/>
            </a:pPr>
            <a:r>
              <a:rPr lang="ru-RU" dirty="0"/>
              <a:t>Внедренные создаются на рабочих листах рядом с таблицами, данными и текстом и используются при создании отчетов. </a:t>
            </a:r>
          </a:p>
          <a:p>
            <a:pPr marL="0" indent="0">
              <a:buNone/>
            </a:pPr>
            <a:r>
              <a:rPr lang="ru-RU" dirty="0"/>
              <a:t>Диаграммы на отдельном листе удобны для подготовки слайдов или для вывода на печать.</a:t>
            </a:r>
          </a:p>
        </p:txBody>
      </p:sp>
    </p:spTree>
    <p:extLst>
      <p:ext uri="{BB962C8B-B14F-4D97-AF65-F5344CB8AC3E}">
        <p14:creationId xmlns:p14="http://schemas.microsoft.com/office/powerpoint/2010/main" val="214348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8366" y="273500"/>
            <a:ext cx="7615634" cy="960668"/>
          </a:xfrm>
        </p:spPr>
        <p:txBody>
          <a:bodyPr>
            <a:normAutofit fontScale="90000"/>
          </a:bodyPr>
          <a:lstStyle/>
          <a:p>
            <a:r>
              <a:rPr lang="ru-RU" dirty="0"/>
              <a:t>Подготовка данных для построения диаграмм</a:t>
            </a:r>
          </a:p>
        </p:txBody>
      </p:sp>
      <p:sp>
        <p:nvSpPr>
          <p:cNvPr id="3" name="Объект 2"/>
          <p:cNvSpPr>
            <a:spLocks noGrp="1"/>
          </p:cNvSpPr>
          <p:nvPr>
            <p:ph idx="1"/>
          </p:nvPr>
        </p:nvSpPr>
        <p:spPr>
          <a:xfrm>
            <a:off x="520701" y="2105025"/>
            <a:ext cx="8470900" cy="3676650"/>
          </a:xfrm>
        </p:spPr>
        <p:txBody>
          <a:bodyPr>
            <a:normAutofit fontScale="62500" lnSpcReduction="20000"/>
          </a:bodyPr>
          <a:lstStyle/>
          <a:p>
            <a:r>
              <a:rPr lang="ru-RU" dirty="0"/>
              <a:t>Для создания диаграмм в MS </a:t>
            </a:r>
            <a:r>
              <a:rPr lang="ru-RU" dirty="0" err="1"/>
              <a:t>Excel</a:t>
            </a:r>
            <a:r>
              <a:rPr lang="ru-RU" dirty="0"/>
              <a:t> прежде всего следует подготовить данные для построения диаграмм и определить ее тип. </a:t>
            </a:r>
          </a:p>
          <a:p>
            <a:r>
              <a:rPr lang="ru-RU" dirty="0"/>
              <a:t>Построение диаграммы выполняется с помощью Мастера диаграмм. Это программа с большими возможностями. Для решения задачи необходимо выделить в таблице диапазон ячеек, значения которых следует представить в виде диаграммы, и уяснить для себя: данные какого столбца (строки) следует откладывать по оси Х (т.е. рассматривать как категории), а каких столбцов (строк) – по оси Y (рассматривать как значения).</a:t>
            </a:r>
          </a:p>
          <a:p>
            <a:r>
              <a:rPr lang="ru-RU" dirty="0"/>
              <a:t>Количество рядов данных (У) должно быть меньше, чем категория (Х). Исходя из этого, определяется расположение рядов (в строках или столбцах) если диаграмма строится для диапазона ячеек, имеющего больше столбцов, чем строк, или равное их число, то рядами данных считают строки. Если диапазон ячеек имеет больше строк, то рядами данных считают столбцы. </a:t>
            </a:r>
          </a:p>
          <a:p>
            <a:r>
              <a:rPr lang="ru-RU" dirty="0" err="1"/>
              <a:t>Excel</a:t>
            </a:r>
            <a:r>
              <a:rPr lang="ru-RU" dirty="0"/>
              <a:t> предполагает, что названия, связанные с рядами данных, считаются их именами и составляют легенду диаграммы. Данные, интерпретируемые как категории, считаются названиями категорий и выводятся вдоль оси Х.</a:t>
            </a:r>
          </a:p>
          <a:p>
            <a:endParaRPr lang="ru-RU" dirty="0"/>
          </a:p>
        </p:txBody>
      </p:sp>
    </p:spTree>
    <p:extLst>
      <p:ext uri="{BB962C8B-B14F-4D97-AF65-F5344CB8AC3E}">
        <p14:creationId xmlns:p14="http://schemas.microsoft.com/office/powerpoint/2010/main" val="310916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0778" y="243500"/>
            <a:ext cx="6683765" cy="960668"/>
          </a:xfrm>
        </p:spPr>
        <p:txBody>
          <a:bodyPr>
            <a:noAutofit/>
          </a:bodyPr>
          <a:lstStyle/>
          <a:p>
            <a:r>
              <a:rPr lang="en-US" sz="3200" dirty="0" err="1"/>
              <a:t>Анализ</a:t>
            </a:r>
            <a:r>
              <a:rPr lang="en-US" sz="3200" dirty="0"/>
              <a:t> </a:t>
            </a:r>
            <a:r>
              <a:rPr lang="en-US" sz="3200" dirty="0" err="1"/>
              <a:t>данных</a:t>
            </a:r>
            <a:r>
              <a:rPr lang="en-US" sz="3200" dirty="0"/>
              <a:t> с </a:t>
            </a:r>
            <a:r>
              <a:rPr lang="en-US" sz="3200" dirty="0" err="1"/>
              <a:t>помощью</a:t>
            </a:r>
            <a:r>
              <a:rPr lang="en-US" sz="3200" dirty="0"/>
              <a:t> </a:t>
            </a:r>
            <a:r>
              <a:rPr lang="en-US" sz="3200" dirty="0" err="1"/>
              <a:t>диаграмм</a:t>
            </a:r>
            <a:endParaRPr lang="ru-RU" sz="3200" dirty="0"/>
          </a:p>
        </p:txBody>
      </p:sp>
      <p:graphicFrame>
        <p:nvGraphicFramePr>
          <p:cNvPr id="4" name="Объект 3"/>
          <p:cNvGraphicFramePr>
            <a:graphicFrameLocks noGrp="1"/>
          </p:cNvGraphicFramePr>
          <p:nvPr>
            <p:ph idx="1"/>
          </p:nvPr>
        </p:nvGraphicFramePr>
        <p:xfrm>
          <a:off x="856060" y="2125332"/>
          <a:ext cx="7830742" cy="3714750"/>
        </p:xfrm>
        <a:graphic>
          <a:graphicData uri="http://schemas.openxmlformats.org/drawingml/2006/table">
            <a:tbl>
              <a:tblPr firstRow="1" bandRow="1">
                <a:tableStyleId>{5C22544A-7EE6-4342-B048-85BDC9FD1C3A}</a:tableStyleId>
              </a:tblPr>
              <a:tblGrid>
                <a:gridCol w="3915371">
                  <a:extLst>
                    <a:ext uri="{9D8B030D-6E8A-4147-A177-3AD203B41FA5}">
                      <a16:colId xmlns:a16="http://schemas.microsoft.com/office/drawing/2014/main" val="20000"/>
                    </a:ext>
                  </a:extLst>
                </a:gridCol>
                <a:gridCol w="3915371">
                  <a:extLst>
                    <a:ext uri="{9D8B030D-6E8A-4147-A177-3AD203B41FA5}">
                      <a16:colId xmlns:a16="http://schemas.microsoft.com/office/drawing/2014/main" val="20001"/>
                    </a:ext>
                  </a:extLst>
                </a:gridCol>
              </a:tblGrid>
              <a:tr h="1924050">
                <a:tc>
                  <a:txBody>
                    <a:bodyPr/>
                    <a:lstStyle/>
                    <a:p>
                      <a:r>
                        <a:rPr lang="ru-RU" sz="1400" b="1" kern="1200" dirty="0">
                          <a:solidFill>
                            <a:schemeClr val="lt1"/>
                          </a:solidFill>
                          <a:effectLst/>
                          <a:latin typeface="+mn-lt"/>
                          <a:ea typeface="+mn-ea"/>
                          <a:cs typeface="+mn-cs"/>
                        </a:rPr>
                        <a:t>Линейчатая диаграмма</a:t>
                      </a:r>
                    </a:p>
                    <a:p>
                      <a:endParaRPr lang="ru-RU" sz="1400" dirty="0"/>
                    </a:p>
                  </a:txBody>
                  <a:tcPr marL="68580" marR="68580" marT="34290" marB="34290"/>
                </a:tc>
                <a:tc>
                  <a:txBody>
                    <a:bodyPr/>
                    <a:lstStyle/>
                    <a:p>
                      <a:r>
                        <a:rPr lang="ru-RU" sz="1400" b="1" kern="1200" dirty="0">
                          <a:solidFill>
                            <a:schemeClr val="lt1"/>
                          </a:solidFill>
                          <a:effectLst/>
                          <a:latin typeface="+mn-lt"/>
                          <a:ea typeface="+mn-ea"/>
                          <a:cs typeface="+mn-cs"/>
                        </a:rPr>
                        <a:t>График</a:t>
                      </a:r>
                    </a:p>
                    <a:p>
                      <a:endParaRPr lang="ru-RU" sz="1400" b="1" kern="1200" dirty="0">
                        <a:solidFill>
                          <a:schemeClr val="lt1"/>
                        </a:solidFill>
                        <a:effectLst/>
                        <a:latin typeface="+mn-lt"/>
                        <a:ea typeface="+mn-ea"/>
                        <a:cs typeface="+mn-cs"/>
                      </a:endParaRPr>
                    </a:p>
                    <a:p>
                      <a:endParaRPr lang="ru-RU" sz="1400" dirty="0"/>
                    </a:p>
                  </a:txBody>
                  <a:tcPr marL="68580" marR="68580" marT="34290" marB="34290"/>
                </a:tc>
                <a:extLst>
                  <a:ext uri="{0D108BD9-81ED-4DB2-BD59-A6C34878D82A}">
                    <a16:rowId xmlns:a16="http://schemas.microsoft.com/office/drawing/2014/main" val="10000"/>
                  </a:ext>
                </a:extLst>
              </a:tr>
              <a:tr h="17907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mn-lt"/>
                          <a:ea typeface="+mn-ea"/>
                          <a:cs typeface="+mn-cs"/>
                        </a:rPr>
                        <a:t>Гистограмма </a:t>
                      </a:r>
                    </a:p>
                    <a:p>
                      <a:endParaRPr lang="ru-RU" sz="1400" dirty="0"/>
                    </a:p>
                  </a:txBody>
                  <a:tcPr marL="68580" marR="68580"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mn-lt"/>
                          <a:ea typeface="+mn-ea"/>
                          <a:cs typeface="+mn-cs"/>
                        </a:rPr>
                        <a:t>Диаграмма с областями</a:t>
                      </a:r>
                    </a:p>
                    <a:p>
                      <a:endParaRPr lang="ru-RU" sz="1400" dirty="0"/>
                    </a:p>
                  </a:txBody>
                  <a:tcPr marL="68580" marR="68580" marT="34290" marB="34290"/>
                </a:tc>
                <a:extLst>
                  <a:ext uri="{0D108BD9-81ED-4DB2-BD59-A6C34878D82A}">
                    <a16:rowId xmlns:a16="http://schemas.microsoft.com/office/drawing/2014/main" val="10001"/>
                  </a:ext>
                </a:extLst>
              </a:tr>
            </a:tbl>
          </a:graphicData>
        </a:graphic>
      </p:graphicFrame>
      <p:pic>
        <p:nvPicPr>
          <p:cNvPr id="5" name="Рисунок 4"/>
          <p:cNvPicPr>
            <a:picLocks noChangeAspect="1"/>
          </p:cNvPicPr>
          <p:nvPr/>
        </p:nvPicPr>
        <p:blipFill>
          <a:blip r:embed="rId2"/>
          <a:stretch>
            <a:fillRect/>
          </a:stretch>
        </p:blipFill>
        <p:spPr>
          <a:xfrm>
            <a:off x="1296994" y="2551567"/>
            <a:ext cx="2643785" cy="1431140"/>
          </a:xfrm>
          <a:prstGeom prst="rect">
            <a:avLst/>
          </a:prstGeom>
        </p:spPr>
      </p:pic>
      <p:pic>
        <p:nvPicPr>
          <p:cNvPr id="6" name="Рисунок 5"/>
          <p:cNvPicPr>
            <a:picLocks noChangeAspect="1"/>
          </p:cNvPicPr>
          <p:nvPr/>
        </p:nvPicPr>
        <p:blipFill>
          <a:blip r:embed="rId3"/>
          <a:stretch>
            <a:fillRect/>
          </a:stretch>
        </p:blipFill>
        <p:spPr>
          <a:xfrm>
            <a:off x="5145993" y="2551567"/>
            <a:ext cx="2834767" cy="1485418"/>
          </a:xfrm>
          <a:prstGeom prst="rect">
            <a:avLst/>
          </a:prstGeom>
        </p:spPr>
      </p:pic>
      <p:pic>
        <p:nvPicPr>
          <p:cNvPr id="7" name="Рисунок 6"/>
          <p:cNvPicPr>
            <a:picLocks noChangeAspect="1"/>
          </p:cNvPicPr>
          <p:nvPr/>
        </p:nvPicPr>
        <p:blipFill>
          <a:blip r:embed="rId4"/>
          <a:stretch>
            <a:fillRect/>
          </a:stretch>
        </p:blipFill>
        <p:spPr>
          <a:xfrm>
            <a:off x="1296994" y="4362574"/>
            <a:ext cx="2643785" cy="1354667"/>
          </a:xfrm>
          <a:prstGeom prst="rect">
            <a:avLst/>
          </a:prstGeom>
        </p:spPr>
      </p:pic>
      <p:pic>
        <p:nvPicPr>
          <p:cNvPr id="8" name="Рисунок 7"/>
          <p:cNvPicPr>
            <a:picLocks noChangeAspect="1"/>
          </p:cNvPicPr>
          <p:nvPr/>
        </p:nvPicPr>
        <p:blipFill>
          <a:blip r:embed="rId5"/>
          <a:stretch>
            <a:fillRect/>
          </a:stretch>
        </p:blipFill>
        <p:spPr>
          <a:xfrm>
            <a:off x="5197784" y="4362574"/>
            <a:ext cx="2731183" cy="1354667"/>
          </a:xfrm>
          <a:prstGeom prst="rect">
            <a:avLst/>
          </a:prstGeom>
        </p:spPr>
      </p:pic>
    </p:spTree>
    <p:extLst>
      <p:ext uri="{BB962C8B-B14F-4D97-AF65-F5344CB8AC3E}">
        <p14:creationId xmlns:p14="http://schemas.microsoft.com/office/powerpoint/2010/main" val="3635720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6856" y="256977"/>
            <a:ext cx="6683765" cy="960668"/>
          </a:xfrm>
        </p:spPr>
        <p:txBody>
          <a:bodyPr>
            <a:normAutofit fontScale="90000"/>
          </a:bodyPr>
          <a:lstStyle/>
          <a:p>
            <a:r>
              <a:rPr lang="en-US" dirty="0" err="1"/>
              <a:t>Анализ</a:t>
            </a:r>
            <a:r>
              <a:rPr lang="en-US" dirty="0"/>
              <a:t> </a:t>
            </a:r>
            <a:r>
              <a:rPr lang="en-US" dirty="0" err="1"/>
              <a:t>данных</a:t>
            </a:r>
            <a:r>
              <a:rPr lang="en-US" dirty="0"/>
              <a:t> с </a:t>
            </a:r>
            <a:r>
              <a:rPr lang="en-US" dirty="0" err="1"/>
              <a:t>помощью</a:t>
            </a:r>
            <a:r>
              <a:rPr lang="en-US" dirty="0"/>
              <a:t> </a:t>
            </a:r>
            <a:r>
              <a:rPr lang="en-US" dirty="0" err="1"/>
              <a:t>диаграмм</a:t>
            </a:r>
            <a:endParaRPr lang="ru-RU" dirty="0"/>
          </a:p>
        </p:txBody>
      </p:sp>
      <p:graphicFrame>
        <p:nvGraphicFramePr>
          <p:cNvPr id="4" name="Объект 3"/>
          <p:cNvGraphicFramePr>
            <a:graphicFrameLocks noGrp="1"/>
          </p:cNvGraphicFramePr>
          <p:nvPr>
            <p:ph idx="1"/>
          </p:nvPr>
        </p:nvGraphicFramePr>
        <p:xfrm>
          <a:off x="1122760" y="2181225"/>
          <a:ext cx="7830742" cy="3714750"/>
        </p:xfrm>
        <a:graphic>
          <a:graphicData uri="http://schemas.openxmlformats.org/drawingml/2006/table">
            <a:tbl>
              <a:tblPr firstRow="1" bandRow="1">
                <a:tableStyleId>{5C22544A-7EE6-4342-B048-85BDC9FD1C3A}</a:tableStyleId>
              </a:tblPr>
              <a:tblGrid>
                <a:gridCol w="3915371">
                  <a:extLst>
                    <a:ext uri="{9D8B030D-6E8A-4147-A177-3AD203B41FA5}">
                      <a16:colId xmlns:a16="http://schemas.microsoft.com/office/drawing/2014/main" val="20000"/>
                    </a:ext>
                  </a:extLst>
                </a:gridCol>
                <a:gridCol w="3915371">
                  <a:extLst>
                    <a:ext uri="{9D8B030D-6E8A-4147-A177-3AD203B41FA5}">
                      <a16:colId xmlns:a16="http://schemas.microsoft.com/office/drawing/2014/main" val="20001"/>
                    </a:ext>
                  </a:extLst>
                </a:gridCol>
              </a:tblGrid>
              <a:tr h="1924050">
                <a:tc>
                  <a:txBody>
                    <a:bodyPr/>
                    <a:lstStyle/>
                    <a:p>
                      <a:r>
                        <a:rPr lang="ru-RU" sz="1400" b="1" kern="1200" dirty="0">
                          <a:solidFill>
                            <a:schemeClr val="lt1"/>
                          </a:solidFill>
                          <a:effectLst/>
                          <a:latin typeface="+mn-lt"/>
                          <a:ea typeface="+mn-ea"/>
                          <a:cs typeface="+mn-cs"/>
                        </a:rPr>
                        <a:t>Круговая диаграмма</a:t>
                      </a:r>
                    </a:p>
                    <a:p>
                      <a:endParaRPr lang="ru-RU" sz="1400" dirty="0"/>
                    </a:p>
                  </a:txBody>
                  <a:tcPr marL="68580" marR="68580" marT="34290" marB="34290"/>
                </a:tc>
                <a:tc>
                  <a:txBody>
                    <a:bodyPr/>
                    <a:lstStyle/>
                    <a:p>
                      <a:r>
                        <a:rPr lang="ru-RU" sz="1400" b="1" kern="1200" dirty="0">
                          <a:solidFill>
                            <a:schemeClr val="lt1"/>
                          </a:solidFill>
                          <a:effectLst/>
                          <a:latin typeface="+mn-lt"/>
                          <a:ea typeface="+mn-ea"/>
                          <a:cs typeface="+mn-cs"/>
                        </a:rPr>
                        <a:t>Точечная диаграмма</a:t>
                      </a:r>
                    </a:p>
                    <a:p>
                      <a:endParaRPr lang="ru-RU" sz="1400" b="1" kern="1200" dirty="0">
                        <a:solidFill>
                          <a:schemeClr val="lt1"/>
                        </a:solidFill>
                        <a:effectLst/>
                        <a:latin typeface="+mn-lt"/>
                        <a:ea typeface="+mn-ea"/>
                        <a:cs typeface="+mn-cs"/>
                      </a:endParaRPr>
                    </a:p>
                    <a:p>
                      <a:endParaRPr lang="ru-RU" sz="1400" dirty="0"/>
                    </a:p>
                  </a:txBody>
                  <a:tcPr marL="68580" marR="68580" marT="34290" marB="34290"/>
                </a:tc>
                <a:extLst>
                  <a:ext uri="{0D108BD9-81ED-4DB2-BD59-A6C34878D82A}">
                    <a16:rowId xmlns:a16="http://schemas.microsoft.com/office/drawing/2014/main" val="10000"/>
                  </a:ext>
                </a:extLst>
              </a:tr>
              <a:tr h="1790700">
                <a:tc>
                  <a:txBody>
                    <a:bodyPr/>
                    <a:lstStyle/>
                    <a:p>
                      <a:r>
                        <a:rPr lang="ru-RU" sz="1400" dirty="0"/>
                        <a:t>Радиальная диаграмма</a:t>
                      </a:r>
                    </a:p>
                    <a:p>
                      <a:endParaRPr lang="ru-RU" sz="1400" dirty="0"/>
                    </a:p>
                  </a:txBody>
                  <a:tcPr marL="68580" marR="68580" marT="34290" marB="34290"/>
                </a:tc>
                <a:tc>
                  <a:txBody>
                    <a:bodyPr/>
                    <a:lstStyle/>
                    <a:p>
                      <a:r>
                        <a:rPr lang="ru-RU" sz="1400" dirty="0"/>
                        <a:t>Сгруппированная</a:t>
                      </a:r>
                      <a:r>
                        <a:rPr lang="ru-RU" sz="1400" baseline="0" dirty="0"/>
                        <a:t> столбчатая диаграмма</a:t>
                      </a:r>
                      <a:endParaRPr lang="ru-RU" sz="1400" dirty="0"/>
                    </a:p>
                  </a:txBody>
                  <a:tcPr marL="68580" marR="68580" marT="34290" marB="34290"/>
                </a:tc>
                <a:extLst>
                  <a:ext uri="{0D108BD9-81ED-4DB2-BD59-A6C34878D82A}">
                    <a16:rowId xmlns:a16="http://schemas.microsoft.com/office/drawing/2014/main" val="10001"/>
                  </a:ext>
                </a:extLst>
              </a:tr>
            </a:tbl>
          </a:graphicData>
        </a:graphic>
      </p:graphicFrame>
      <p:pic>
        <p:nvPicPr>
          <p:cNvPr id="10242" name="Диаграмма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93" y="2551567"/>
            <a:ext cx="2522532" cy="133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a:stretch>
            <a:fillRect/>
          </a:stretch>
        </p:blipFill>
        <p:spPr>
          <a:xfrm>
            <a:off x="5175867" y="2551567"/>
            <a:ext cx="2669268" cy="1334634"/>
          </a:xfrm>
          <a:prstGeom prst="rect">
            <a:avLst/>
          </a:prstGeom>
        </p:spPr>
      </p:pic>
      <p:pic>
        <p:nvPicPr>
          <p:cNvPr id="9" name="Рисунок 8"/>
          <p:cNvPicPr>
            <a:picLocks noChangeAspect="1"/>
          </p:cNvPicPr>
          <p:nvPr/>
        </p:nvPicPr>
        <p:blipFill>
          <a:blip r:embed="rId4"/>
          <a:stretch>
            <a:fillRect/>
          </a:stretch>
        </p:blipFill>
        <p:spPr>
          <a:xfrm>
            <a:off x="1516856" y="4380367"/>
            <a:ext cx="1785938" cy="1385888"/>
          </a:xfrm>
          <a:prstGeom prst="rect">
            <a:avLst/>
          </a:prstGeom>
        </p:spPr>
      </p:pic>
      <p:pic>
        <p:nvPicPr>
          <p:cNvPr id="10" name="Рисунок 9"/>
          <p:cNvPicPr>
            <a:picLocks noChangeAspect="1"/>
          </p:cNvPicPr>
          <p:nvPr/>
        </p:nvPicPr>
        <p:blipFill rotWithShape="1">
          <a:blip r:embed="rId5"/>
          <a:srcRect t="9011"/>
          <a:stretch/>
        </p:blipFill>
        <p:spPr>
          <a:xfrm>
            <a:off x="5269706" y="4380368"/>
            <a:ext cx="1785938" cy="1429999"/>
          </a:xfrm>
          <a:prstGeom prst="rect">
            <a:avLst/>
          </a:prstGeom>
        </p:spPr>
      </p:pic>
    </p:spTree>
    <p:extLst>
      <p:ext uri="{BB962C8B-B14F-4D97-AF65-F5344CB8AC3E}">
        <p14:creationId xmlns:p14="http://schemas.microsoft.com/office/powerpoint/2010/main" val="497667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Рекомендации  по  </a:t>
            </a:r>
            <a:br>
              <a:rPr lang="ru-RU" dirty="0"/>
            </a:br>
            <a:r>
              <a:rPr lang="ru-RU" dirty="0"/>
              <a:t>авторскому праву</a:t>
            </a:r>
          </a:p>
        </p:txBody>
      </p:sp>
      <p:sp>
        <p:nvSpPr>
          <p:cNvPr id="3" name="Текст 2"/>
          <p:cNvSpPr>
            <a:spLocks noGrp="1"/>
          </p:cNvSpPr>
          <p:nvPr>
            <p:ph type="body" idx="1"/>
          </p:nvPr>
        </p:nvSpPr>
        <p:spPr/>
        <p:txBody>
          <a:bodyPr>
            <a:normAutofit fontScale="62500" lnSpcReduction="20000"/>
          </a:bodyPr>
          <a:lstStyle/>
          <a:p>
            <a:r>
              <a:rPr lang="ru-RU" dirty="0">
                <a:solidFill>
                  <a:schemeClr val="tx1"/>
                </a:solidFill>
                <a:hlinkClick r:id="rId2"/>
              </a:rPr>
              <a:t>Четвертая часть Гражданского кодекса </a:t>
            </a:r>
            <a:r>
              <a:rPr lang="ru-RU" dirty="0">
                <a:solidFill>
                  <a:schemeClr val="tx1"/>
                </a:solidFill>
              </a:rPr>
              <a:t>содержит статьи, регулирующие вопросы авторского и смежных прав, ранее </a:t>
            </a:r>
            <a:r>
              <a:rPr lang="ru-RU" dirty="0" err="1">
                <a:solidFill>
                  <a:schemeClr val="tx1"/>
                </a:solidFill>
              </a:rPr>
              <a:t>регулировавшихся</a:t>
            </a:r>
            <a:r>
              <a:rPr lang="ru-RU" dirty="0">
                <a:solidFill>
                  <a:schemeClr val="tx1"/>
                </a:solidFill>
              </a:rPr>
              <a:t> отдельным Законом, а также другие вопросы интеллектуальной собственности, в частности, сроки действия различных исключительных прав на произведения, изобретения и другие объекты интеллектуальной собственности. Регулирует права изготовителей баз данных, компьютерных программ, создателей селекционных достижений, топологий интегральных микросхем, права владельцев товарных знаков, полезных моделей, промышленных образцов, вопросы регистрации данных объектов интеллектуальной собственности. </a:t>
            </a:r>
            <a:endParaRPr lang="ru-RU" b="1" dirty="0">
              <a:solidFill>
                <a:schemeClr val="tx1"/>
              </a:solidFill>
            </a:endParaRPr>
          </a:p>
          <a:p>
            <a:endParaRPr lang="ru-RU" dirty="0"/>
          </a:p>
        </p:txBody>
      </p:sp>
      <p:pic>
        <p:nvPicPr>
          <p:cNvPr id="4" name="Рисунок 3" descr="images.jpg"/>
          <p:cNvPicPr>
            <a:picLocks noChangeAspect="1"/>
          </p:cNvPicPr>
          <p:nvPr/>
        </p:nvPicPr>
        <p:blipFill>
          <a:blip r:embed="rId3"/>
          <a:stretch>
            <a:fillRect/>
          </a:stretch>
        </p:blipFill>
        <p:spPr>
          <a:xfrm>
            <a:off x="355427" y="1138303"/>
            <a:ext cx="1143000" cy="1143000"/>
          </a:xfrm>
          <a:prstGeom prst="rect">
            <a:avLst/>
          </a:prstGeom>
        </p:spPr>
      </p:pic>
    </p:spTree>
    <p:extLst>
      <p:ext uri="{BB962C8B-B14F-4D97-AF65-F5344CB8AC3E}">
        <p14:creationId xmlns:p14="http://schemas.microsoft.com/office/powerpoint/2010/main" val="11933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Портал </a:t>
            </a:r>
            <a:r>
              <a:rPr lang="en-US" sz="3600" dirty="0">
                <a:hlinkClick r:id="rId2"/>
              </a:rPr>
              <a:t>http://www.copyright.ru/</a:t>
            </a:r>
            <a:r>
              <a:rPr lang="ru-RU" sz="3600" dirty="0"/>
              <a:t> </a:t>
            </a:r>
          </a:p>
        </p:txBody>
      </p:sp>
      <p:sp>
        <p:nvSpPr>
          <p:cNvPr id="3" name="Содержимое 2"/>
          <p:cNvSpPr>
            <a:spLocks noGrp="1"/>
          </p:cNvSpPr>
          <p:nvPr>
            <p:ph idx="1"/>
          </p:nvPr>
        </p:nvSpPr>
        <p:spPr>
          <a:xfrm>
            <a:off x="628650" y="1825625"/>
            <a:ext cx="8151456" cy="4705804"/>
          </a:xfrm>
        </p:spPr>
        <p:txBody>
          <a:bodyPr>
            <a:normAutofit fontScale="77500" lnSpcReduction="20000"/>
          </a:bodyPr>
          <a:lstStyle/>
          <a:p>
            <a:r>
              <a:rPr lang="ru-RU" b="1" dirty="0">
                <a:solidFill>
                  <a:schemeClr val="tx1"/>
                </a:solidFill>
                <a:hlinkClick r:id="rId3" tooltip="Авторские права"/>
              </a:rPr>
              <a:t>Авторское право</a:t>
            </a:r>
            <a:r>
              <a:rPr lang="ru-RU" b="1" dirty="0">
                <a:solidFill>
                  <a:schemeClr val="tx1"/>
                </a:solidFill>
              </a:rPr>
              <a:t> -</a:t>
            </a:r>
            <a:r>
              <a:rPr lang="ru-RU" dirty="0">
                <a:solidFill>
                  <a:schemeClr val="tx1"/>
                </a:solidFill>
              </a:rPr>
              <a:t> это </a:t>
            </a:r>
            <a:r>
              <a:rPr lang="ru-RU" b="1" dirty="0">
                <a:solidFill>
                  <a:schemeClr val="tx1"/>
                </a:solidFill>
              </a:rPr>
              <a:t>интеллектуальные права на произведения науки, литературы и искусства</a:t>
            </a:r>
            <a:r>
              <a:rPr lang="ru-RU" dirty="0">
                <a:solidFill>
                  <a:schemeClr val="tx1"/>
                </a:solidFill>
              </a:rPr>
              <a:t> (пункт 1 статьи </a:t>
            </a:r>
            <a:r>
              <a:rPr lang="ru-RU" dirty="0">
                <a:solidFill>
                  <a:schemeClr val="tx1"/>
                </a:solidFill>
                <a:hlinkClick r:id="rId4" tooltip="Авторские права"/>
              </a:rPr>
              <a:t>1255 Гражданского кодекса РФ</a:t>
            </a:r>
            <a:r>
              <a:rPr lang="ru-RU" dirty="0">
                <a:solidFill>
                  <a:schemeClr val="tx1"/>
                </a:solidFill>
              </a:rPr>
              <a:t>).</a:t>
            </a:r>
          </a:p>
          <a:p>
            <a:r>
              <a:rPr lang="ru-RU" b="1" dirty="0">
                <a:solidFill>
                  <a:schemeClr val="tx1"/>
                </a:solidFill>
                <a:hlinkClick r:id="rId5"/>
              </a:rPr>
              <a:t>ISTC</a:t>
            </a:r>
            <a:r>
              <a:rPr lang="ru-RU" b="1" dirty="0">
                <a:solidFill>
                  <a:schemeClr val="tx1"/>
                </a:solidFill>
              </a:rPr>
              <a:t> - глобальная мировая система идентификации текстовых работ в электронном виде. </a:t>
            </a:r>
          </a:p>
          <a:p>
            <a:pPr marL="0" indent="0">
              <a:buNone/>
            </a:pPr>
            <a:r>
              <a:rPr lang="ru-RU" b="1" dirty="0">
                <a:solidFill>
                  <a:schemeClr val="tx1"/>
                </a:solidFill>
              </a:rPr>
              <a:t>Не являются объектами авторского права (а, соответственно, и не охраняются, и не регистрируются): </a:t>
            </a:r>
            <a:br>
              <a:rPr lang="ru-RU" u="sng" dirty="0">
                <a:solidFill>
                  <a:schemeClr val="tx1"/>
                </a:solidFill>
              </a:rPr>
            </a:br>
            <a:endParaRPr lang="ru-RU" dirty="0">
              <a:solidFill>
                <a:schemeClr val="tx1"/>
              </a:solidFill>
            </a:endParaRPr>
          </a:p>
          <a:p>
            <a:r>
              <a:rPr lang="ru-RU" dirty="0">
                <a:solidFill>
                  <a:schemeClr val="tx1"/>
                </a:solidFill>
              </a:rPr>
              <a:t>Идеи, методы, процессы, системы, способы, концепции, принципы, открытия.</a:t>
            </a:r>
          </a:p>
          <a:p>
            <a:r>
              <a:rPr lang="ru-RU" dirty="0">
                <a:solidFill>
                  <a:schemeClr val="tx1"/>
                </a:solidFill>
              </a:rPr>
              <a:t>Официальные документы.</a:t>
            </a:r>
          </a:p>
          <a:p>
            <a:r>
              <a:rPr lang="ru-RU" dirty="0">
                <a:solidFill>
                  <a:schemeClr val="tx1"/>
                </a:solidFill>
              </a:rPr>
              <a:t>Государственные символы и знаки.</a:t>
            </a:r>
          </a:p>
          <a:p>
            <a:r>
              <a:rPr lang="ru-RU" dirty="0">
                <a:solidFill>
                  <a:schemeClr val="tx1"/>
                </a:solidFill>
              </a:rPr>
              <a:t>Произведения народного творчества.</a:t>
            </a:r>
          </a:p>
          <a:p>
            <a:r>
              <a:rPr lang="ru-RU" dirty="0">
                <a:solidFill>
                  <a:schemeClr val="tx1"/>
                </a:solidFill>
              </a:rPr>
              <a:t>Сообщения о событиях и фактах, имеющие информационный характер</a:t>
            </a:r>
          </a:p>
          <a:p>
            <a:endParaRPr lang="ru-RU" dirty="0">
              <a:solidFill>
                <a:schemeClr val="tx1"/>
              </a:solidFill>
            </a:endParaRPr>
          </a:p>
        </p:txBody>
      </p:sp>
    </p:spTree>
    <p:extLst>
      <p:ext uri="{BB962C8B-B14F-4D97-AF65-F5344CB8AC3E}">
        <p14:creationId xmlns:p14="http://schemas.microsoft.com/office/powerpoint/2010/main" val="283816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a:extLst>
              <a:ext uri="{FF2B5EF4-FFF2-40B4-BE49-F238E27FC236}">
                <a16:creationId xmlns:a16="http://schemas.microsoft.com/office/drawing/2014/main" id="{EDF957F8-F706-4855-AA62-C3C261D1A6BA}"/>
              </a:ext>
            </a:extLst>
          </p:cNvPr>
          <p:cNvSpPr>
            <a:spLocks noGrp="1"/>
          </p:cNvSpPr>
          <p:nvPr>
            <p:ph type="title"/>
          </p:nvPr>
        </p:nvSpPr>
        <p:spPr>
          <a:xfrm>
            <a:off x="1714500" y="274638"/>
            <a:ext cx="6072188" cy="582612"/>
          </a:xfrm>
        </p:spPr>
        <p:txBody>
          <a:bodyPr>
            <a:normAutofit fontScale="90000"/>
          </a:bodyPr>
          <a:lstStyle/>
          <a:p>
            <a:r>
              <a:rPr lang="ru-RU" altLang="ru-RU" sz="3600" dirty="0">
                <a:solidFill>
                  <a:schemeClr val="accent6"/>
                </a:solidFill>
              </a:rPr>
              <a:t>Телекоммуникации</a:t>
            </a:r>
          </a:p>
        </p:txBody>
      </p:sp>
      <p:sp>
        <p:nvSpPr>
          <p:cNvPr id="4" name="Дата 3">
            <a:extLst>
              <a:ext uri="{FF2B5EF4-FFF2-40B4-BE49-F238E27FC236}">
                <a16:creationId xmlns:a16="http://schemas.microsoft.com/office/drawing/2014/main" id="{CF423354-40D0-4C8A-AB58-D50802B11B23}"/>
              </a:ext>
            </a:extLst>
          </p:cNvPr>
          <p:cNvSpPr>
            <a:spLocks noGrp="1"/>
          </p:cNvSpPr>
          <p:nvPr>
            <p:ph type="dt" sz="quarter" idx="10"/>
          </p:nvPr>
        </p:nvSpPr>
        <p:spPr/>
        <p:txBody>
          <a:bodyPr/>
          <a:lstStyle/>
          <a:p>
            <a:pPr>
              <a:defRPr/>
            </a:pPr>
            <a:fld id="{32B421E5-9F65-474C-84AD-6699215B36E1}" type="datetime1">
              <a:rPr lang="ru-RU"/>
              <a:pPr>
                <a:defRPr/>
              </a:pPr>
              <a:t>21.10.2019</a:t>
            </a:fld>
            <a:endParaRPr lang="ru-RU"/>
          </a:p>
        </p:txBody>
      </p:sp>
      <p:sp>
        <p:nvSpPr>
          <p:cNvPr id="6" name="Прямоугольник 5">
            <a:extLst>
              <a:ext uri="{FF2B5EF4-FFF2-40B4-BE49-F238E27FC236}">
                <a16:creationId xmlns:a16="http://schemas.microsoft.com/office/drawing/2014/main" id="{451A2966-7917-4E8A-93A0-1AA6C1746060}"/>
              </a:ext>
            </a:extLst>
          </p:cNvPr>
          <p:cNvSpPr/>
          <p:nvPr/>
        </p:nvSpPr>
        <p:spPr>
          <a:xfrm>
            <a:off x="1285875" y="1071563"/>
            <a:ext cx="6572250" cy="9286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ru-RU" dirty="0">
                <a:solidFill>
                  <a:schemeClr val="tx1"/>
                </a:solidFill>
              </a:rPr>
              <a:t>Компьютерные коммуникации формируют новое поле информационной культуры, в котором реализуется деятельность современного общества </a:t>
            </a:r>
          </a:p>
        </p:txBody>
      </p:sp>
      <p:graphicFrame>
        <p:nvGraphicFramePr>
          <p:cNvPr id="7" name="Схема 6">
            <a:extLst>
              <a:ext uri="{FF2B5EF4-FFF2-40B4-BE49-F238E27FC236}">
                <a16:creationId xmlns:a16="http://schemas.microsoft.com/office/drawing/2014/main" id="{DA6A8D06-9346-4A4A-87D5-D1103C7D56F2}"/>
              </a:ext>
            </a:extLst>
          </p:cNvPr>
          <p:cNvGraphicFramePr/>
          <p:nvPr>
            <p:extLst>
              <p:ext uri="{D42A27DB-BD31-4B8C-83A1-F6EECF244321}">
                <p14:modId xmlns:p14="http://schemas.microsoft.com/office/powerpoint/2010/main" val="2656322838"/>
              </p:ext>
            </p:extLst>
          </p:nvPr>
        </p:nvGraphicFramePr>
        <p:xfrm>
          <a:off x="500034" y="2571744"/>
          <a:ext cx="8501122"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4" name="TextBox 7">
            <a:extLst>
              <a:ext uri="{FF2B5EF4-FFF2-40B4-BE49-F238E27FC236}">
                <a16:creationId xmlns:a16="http://schemas.microsoft.com/office/drawing/2014/main" id="{34BE1BEE-3A5C-4B41-A54A-84A06A42D672}"/>
              </a:ext>
            </a:extLst>
          </p:cNvPr>
          <p:cNvSpPr txBox="1">
            <a:spLocks noChangeArrowheads="1"/>
          </p:cNvSpPr>
          <p:nvPr/>
        </p:nvSpPr>
        <p:spPr bwMode="auto">
          <a:xfrm>
            <a:off x="1714500" y="2143125"/>
            <a:ext cx="578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Новые идеи (принципы):</a:t>
            </a:r>
          </a:p>
        </p:txBody>
      </p:sp>
      <p:sp>
        <p:nvSpPr>
          <p:cNvPr id="7175" name="TextBox 7">
            <a:extLst>
              <a:ext uri="{FF2B5EF4-FFF2-40B4-BE49-F238E27FC236}">
                <a16:creationId xmlns:a16="http://schemas.microsoft.com/office/drawing/2014/main" id="{A312735B-D0C3-4B4E-8FCD-A73DA7223067}"/>
              </a:ext>
            </a:extLst>
          </p:cNvPr>
          <p:cNvSpPr txBox="1">
            <a:spLocks noChangeArrowheads="1"/>
          </p:cNvSpPr>
          <p:nvPr/>
        </p:nvSpPr>
        <p:spPr bwMode="auto">
          <a:xfrm>
            <a:off x="6715125" y="2143125"/>
            <a:ext cx="2000250"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t>Веб 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9552" y="-7482"/>
            <a:ext cx="7335028" cy="1332429"/>
          </a:xfrm>
        </p:spPr>
        <p:txBody>
          <a:bodyPr>
            <a:noAutofit/>
          </a:bodyPr>
          <a:lstStyle/>
          <a:p>
            <a:r>
              <a:rPr lang="ru-RU" sz="2700" dirty="0"/>
              <a:t>Защита прав в интернете</a:t>
            </a:r>
            <a:br>
              <a:rPr lang="ru-RU" sz="2700" dirty="0"/>
            </a:br>
            <a:r>
              <a:rPr lang="en-US" sz="2700" dirty="0">
                <a:hlinkClick r:id="rId2"/>
              </a:rPr>
              <a:t>http://www.copyright.ru/documents/zashita_prav_internet/</a:t>
            </a:r>
            <a:r>
              <a:rPr lang="ru-RU" sz="2700" dirty="0"/>
              <a:t> </a:t>
            </a:r>
          </a:p>
        </p:txBody>
      </p:sp>
      <p:sp>
        <p:nvSpPr>
          <p:cNvPr id="3" name="Объект 2"/>
          <p:cNvSpPr>
            <a:spLocks noGrp="1"/>
          </p:cNvSpPr>
          <p:nvPr>
            <p:ph idx="1"/>
          </p:nvPr>
        </p:nvSpPr>
        <p:spPr>
          <a:xfrm>
            <a:off x="628650" y="1825625"/>
            <a:ext cx="8245930" cy="4649820"/>
          </a:xfrm>
        </p:spPr>
        <p:txBody>
          <a:bodyPr>
            <a:normAutofit fontScale="77500" lnSpcReduction="20000"/>
          </a:bodyPr>
          <a:lstStyle/>
          <a:p>
            <a:r>
              <a:rPr lang="ru-RU" b="1" dirty="0">
                <a:solidFill>
                  <a:schemeClr val="tx1"/>
                </a:solidFill>
              </a:rPr>
              <a:t>Поставь знак Копирайт</a:t>
            </a:r>
          </a:p>
          <a:p>
            <a:pPr marL="0" indent="0">
              <a:buNone/>
            </a:pPr>
            <a:r>
              <a:rPr lang="ru-RU" dirty="0">
                <a:solidFill>
                  <a:schemeClr val="tx1"/>
                </a:solidFill>
              </a:rPr>
              <a:t>Знак Копирайт (с английского </a:t>
            </a:r>
            <a:r>
              <a:rPr lang="ru-RU" dirty="0" err="1">
                <a:solidFill>
                  <a:schemeClr val="tx1"/>
                </a:solidFill>
              </a:rPr>
              <a:t>Copyright</a:t>
            </a:r>
            <a:r>
              <a:rPr lang="ru-RU" dirty="0">
                <a:solidFill>
                  <a:schemeClr val="tx1"/>
                </a:solidFill>
              </a:rPr>
              <a:t> - «право на копирование») - это символ авторского права, особый формат оповещения о вашем авторском праве на любое произведение, где вы поставите метку </a:t>
            </a:r>
            <a:r>
              <a:rPr lang="ru-RU" i="1" dirty="0">
                <a:solidFill>
                  <a:schemeClr val="tx1"/>
                </a:solidFill>
              </a:rPr>
              <a:t>©, </a:t>
            </a:r>
            <a:r>
              <a:rPr lang="ru-RU" dirty="0">
                <a:solidFill>
                  <a:schemeClr val="tx1"/>
                </a:solidFill>
              </a:rPr>
              <a:t>а также свое имя или наименование правообладателя, а также год первой публикации произведения</a:t>
            </a:r>
            <a:r>
              <a:rPr lang="ru-RU" i="1" dirty="0">
                <a:solidFill>
                  <a:schemeClr val="tx1"/>
                </a:solidFill>
              </a:rPr>
              <a:t>.</a:t>
            </a:r>
          </a:p>
          <a:p>
            <a:pPr marL="0" indent="0">
              <a:buNone/>
            </a:pPr>
            <a:r>
              <a:rPr lang="ru-RU" dirty="0">
                <a:solidFill>
                  <a:schemeClr val="tx1"/>
                </a:solidFill>
              </a:rPr>
              <a:t>Знак охраны авторского права </a:t>
            </a:r>
            <a:r>
              <a:rPr lang="ru-RU" dirty="0">
                <a:solidFill>
                  <a:schemeClr val="tx1"/>
                </a:solidFill>
                <a:hlinkClick r:id="rId3" tooltip="Знак охраны прав "/>
              </a:rPr>
              <a:t>Копирайт</a:t>
            </a:r>
            <a:r>
              <a:rPr lang="ru-RU" dirty="0">
                <a:solidFill>
                  <a:schemeClr val="tx1"/>
                </a:solidFill>
              </a:rPr>
              <a:t> </a:t>
            </a:r>
            <a:r>
              <a:rPr lang="ru-RU" i="1" dirty="0">
                <a:solidFill>
                  <a:schemeClr val="tx1"/>
                </a:solidFill>
                <a:hlinkClick r:id="rId4" tooltip="Copyright"/>
              </a:rPr>
              <a:t>©</a:t>
            </a:r>
            <a:r>
              <a:rPr lang="ru-RU" i="1" dirty="0">
                <a:solidFill>
                  <a:schemeClr val="tx1"/>
                </a:solidFill>
              </a:rPr>
              <a:t> </a:t>
            </a:r>
            <a:r>
              <a:rPr lang="ru-RU" dirty="0">
                <a:solidFill>
                  <a:schemeClr val="tx1"/>
                </a:solidFill>
              </a:rPr>
              <a:t>нигде регистрировать не надо</a:t>
            </a:r>
            <a:r>
              <a:rPr lang="ru-RU" i="1" dirty="0">
                <a:solidFill>
                  <a:schemeClr val="tx1"/>
                </a:solidFill>
              </a:rPr>
              <a:t>. </a:t>
            </a:r>
            <a:r>
              <a:rPr lang="ru-RU" dirty="0">
                <a:solidFill>
                  <a:schemeClr val="tx1"/>
                </a:solidFill>
              </a:rPr>
              <a:t>Право на его использование вы получаете, как только создали любой объект, на который распространяется понятие </a:t>
            </a:r>
            <a:r>
              <a:rPr lang="ru-RU" dirty="0">
                <a:solidFill>
                  <a:schemeClr val="tx1"/>
                </a:solidFill>
                <a:hlinkClick r:id="rId5" tooltip="АВТОРСКОЕ ПРАВО"/>
              </a:rPr>
              <a:t>авторское право</a:t>
            </a:r>
            <a:r>
              <a:rPr lang="ru-RU" dirty="0">
                <a:solidFill>
                  <a:schemeClr val="tx1"/>
                </a:solidFill>
              </a:rPr>
              <a:t>: сайт, книгу, статью, фотографию, перевод, компьютерную программу.</a:t>
            </a:r>
          </a:p>
          <a:p>
            <a:pPr marL="0" indent="0">
              <a:buNone/>
            </a:pPr>
            <a:r>
              <a:rPr lang="ru-RU" dirty="0">
                <a:solidFill>
                  <a:schemeClr val="tx1"/>
                </a:solidFill>
              </a:rPr>
              <a:t>Произведения, защищенные копирайтом можно использовать для </a:t>
            </a:r>
            <a:r>
              <a:rPr lang="ru-RU" dirty="0">
                <a:solidFill>
                  <a:schemeClr val="tx1"/>
                </a:solidFill>
                <a:hlinkClick r:id="rId6" tooltip="Цитирование, правила и способы"/>
              </a:rPr>
              <a:t>цитирования</a:t>
            </a:r>
            <a:r>
              <a:rPr lang="ru-RU" dirty="0">
                <a:solidFill>
                  <a:schemeClr val="tx1"/>
                </a:solidFill>
              </a:rPr>
              <a:t> сообщений в СМИ, научных исследований, обучения, комментариев и критики, но с обязательной ссылкой на источник и использованием не более нескольких абзацев авторского текста.</a:t>
            </a:r>
          </a:p>
        </p:txBody>
      </p:sp>
    </p:spTree>
    <p:extLst>
      <p:ext uri="{BB962C8B-B14F-4D97-AF65-F5344CB8AC3E}">
        <p14:creationId xmlns:p14="http://schemas.microsoft.com/office/powerpoint/2010/main" val="2528015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3223" y="1716833"/>
            <a:ext cx="8501355" cy="4646645"/>
          </a:xfrm>
        </p:spPr>
        <p:txBody>
          <a:bodyPr>
            <a:normAutofit fontScale="77500" lnSpcReduction="20000"/>
          </a:bodyPr>
          <a:lstStyle/>
          <a:p>
            <a:r>
              <a:rPr lang="ru-RU" b="1" dirty="0">
                <a:solidFill>
                  <a:schemeClr val="tx1"/>
                </a:solidFill>
              </a:rPr>
              <a:t>Сообщение на сайте о своих правах и правилах использования </a:t>
            </a:r>
            <a:r>
              <a:rPr lang="ru-RU" b="1" dirty="0" err="1">
                <a:solidFill>
                  <a:schemeClr val="tx1"/>
                </a:solidFill>
              </a:rPr>
              <a:t>контента</a:t>
            </a:r>
            <a:r>
              <a:rPr lang="ru-RU" b="1" dirty="0">
                <a:solidFill>
                  <a:schemeClr val="tx1"/>
                </a:solidFill>
              </a:rPr>
              <a:t> и информации</a:t>
            </a:r>
          </a:p>
          <a:p>
            <a:pPr marL="0" indent="0">
              <a:buNone/>
            </a:pPr>
            <a:r>
              <a:rPr lang="ru-RU" dirty="0">
                <a:solidFill>
                  <a:schemeClr val="tx1"/>
                </a:solidFill>
              </a:rPr>
              <a:t>После рекомендованного законом знака охраны авторских прав, которое состоит из обозначения  © (или © </a:t>
            </a:r>
            <a:r>
              <a:rPr lang="ru-RU" dirty="0" err="1">
                <a:solidFill>
                  <a:schemeClr val="tx1"/>
                </a:solidFill>
                <a:hlinkClick r:id="rId2" tooltip="Знак охраны прав "/>
              </a:rPr>
              <a:t>Copyright</a:t>
            </a:r>
            <a:r>
              <a:rPr lang="ru-RU" dirty="0">
                <a:solidFill>
                  <a:schemeClr val="tx1"/>
                </a:solidFill>
              </a:rPr>
              <a:t>), имени автора или правообладателя, а также года первого опубликования, важно будет написать примерно следующее: "Любое использование либо копирование материалов или подборки материалов сайта, элементов дизайна и оформления может осуществляться лишь с разрешения автора (правообладателя) и только при наличии ссылки на...» Это в том случае, если вас интересует защита авторских прав, а также установление общего правила копирования имеющегося у вас </a:t>
            </a:r>
            <a:r>
              <a:rPr lang="ru-RU" dirty="0" err="1">
                <a:solidFill>
                  <a:schemeClr val="tx1"/>
                </a:solidFill>
              </a:rPr>
              <a:t>контента</a:t>
            </a:r>
            <a:r>
              <a:rPr lang="ru-RU" dirty="0">
                <a:solidFill>
                  <a:schemeClr val="tx1"/>
                </a:solidFill>
              </a:rPr>
              <a:t> и информации.</a:t>
            </a:r>
          </a:p>
          <a:p>
            <a:pPr marL="0" indent="0">
              <a:buNone/>
            </a:pPr>
            <a:r>
              <a:rPr lang="ru-RU" dirty="0">
                <a:solidFill>
                  <a:schemeClr val="tx1"/>
                </a:solidFill>
              </a:rPr>
              <a:t>Но бывают случаи, когда авторы либо правообладатели </a:t>
            </a:r>
            <a:r>
              <a:rPr lang="ru-RU" dirty="0" err="1">
                <a:solidFill>
                  <a:schemeClr val="tx1"/>
                </a:solidFill>
              </a:rPr>
              <a:t>контента</a:t>
            </a:r>
            <a:r>
              <a:rPr lang="ru-RU" dirty="0">
                <a:solidFill>
                  <a:schemeClr val="tx1"/>
                </a:solidFill>
              </a:rPr>
              <a:t> сайта, наоборот, хотят, чтобы их тексты использовались как можно чаще. В таком случае, вы можете разрешить свободное пользование и распространение части или всего </a:t>
            </a:r>
            <a:r>
              <a:rPr lang="ru-RU" dirty="0" err="1">
                <a:solidFill>
                  <a:schemeClr val="tx1"/>
                </a:solidFill>
              </a:rPr>
              <a:t>контента</a:t>
            </a:r>
            <a:r>
              <a:rPr lang="ru-RU" dirty="0">
                <a:solidFill>
                  <a:schemeClr val="tx1"/>
                </a:solidFill>
              </a:rPr>
              <a:t> сайта. Об этом целесообразно написать в правилах пользования сайтом.</a:t>
            </a:r>
          </a:p>
          <a:p>
            <a:pPr marL="0" indent="0">
              <a:buNone/>
            </a:pPr>
            <a:endParaRPr lang="ru-RU" dirty="0">
              <a:solidFill>
                <a:schemeClr val="tx1"/>
              </a:solidFill>
            </a:endParaRPr>
          </a:p>
        </p:txBody>
      </p:sp>
      <p:sp>
        <p:nvSpPr>
          <p:cNvPr id="4" name="Заголовок 1"/>
          <p:cNvSpPr>
            <a:spLocks noGrp="1"/>
          </p:cNvSpPr>
          <p:nvPr>
            <p:ph type="title"/>
          </p:nvPr>
        </p:nvSpPr>
        <p:spPr/>
        <p:txBody>
          <a:bodyPr>
            <a:noAutofit/>
          </a:bodyPr>
          <a:lstStyle/>
          <a:p>
            <a:r>
              <a:rPr lang="ru-RU" sz="2700" dirty="0"/>
              <a:t>Защита прав в интернете</a:t>
            </a:r>
            <a:br>
              <a:rPr lang="ru-RU" sz="2700" dirty="0"/>
            </a:br>
            <a:r>
              <a:rPr lang="en-US" sz="2700" dirty="0">
                <a:hlinkClick r:id="rId3"/>
              </a:rPr>
              <a:t>http://www.copyright.ru/documents/zashita_prav_internet/</a:t>
            </a:r>
            <a:r>
              <a:rPr lang="ru-RU" sz="2700" dirty="0"/>
              <a:t> </a:t>
            </a:r>
          </a:p>
        </p:txBody>
      </p:sp>
    </p:spTree>
    <p:extLst>
      <p:ext uri="{BB962C8B-B14F-4D97-AF65-F5344CB8AC3E}">
        <p14:creationId xmlns:p14="http://schemas.microsoft.com/office/powerpoint/2010/main" val="113492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1640" y="428042"/>
            <a:ext cx="7362237" cy="859582"/>
          </a:xfrm>
        </p:spPr>
        <p:txBody>
          <a:bodyPr>
            <a:noAutofit/>
          </a:bodyPr>
          <a:lstStyle/>
          <a:p>
            <a:r>
              <a:rPr lang="ru-RU" sz="3200" dirty="0"/>
              <a:t>Нарушения авторского права и другие несанкционированные виды деятельности</a:t>
            </a:r>
            <a:br>
              <a:rPr lang="ru-RU" sz="3200" dirty="0"/>
            </a:br>
            <a:endParaRPr lang="ru-RU" sz="3200" dirty="0"/>
          </a:p>
        </p:txBody>
      </p:sp>
      <p:sp>
        <p:nvSpPr>
          <p:cNvPr id="3" name="Содержимое 2"/>
          <p:cNvSpPr>
            <a:spLocks noGrp="1"/>
          </p:cNvSpPr>
          <p:nvPr>
            <p:ph idx="1"/>
          </p:nvPr>
        </p:nvSpPr>
        <p:spPr>
          <a:xfrm>
            <a:off x="223935" y="1679509"/>
            <a:ext cx="8658807" cy="4730621"/>
          </a:xfrm>
        </p:spPr>
        <p:txBody>
          <a:bodyPr>
            <a:normAutofit fontScale="70000" lnSpcReduction="20000"/>
          </a:bodyPr>
          <a:lstStyle/>
          <a:p>
            <a:r>
              <a:rPr lang="ru-RU" b="1" dirty="0">
                <a:solidFill>
                  <a:schemeClr val="tx1"/>
                </a:solidFill>
                <a:hlinkClick r:id="rId2"/>
              </a:rPr>
              <a:t>Нарушения авторского права</a:t>
            </a:r>
            <a:r>
              <a:rPr lang="ru-RU" dirty="0">
                <a:solidFill>
                  <a:schemeClr val="tx1"/>
                </a:solidFill>
              </a:rPr>
              <a:t> - это несанкционированное использование защищенного произведения таким образом, который нарушает одно из исключительных прав правообладателя и не попадает ни в один список ограничений и исключений из авторских прав. </a:t>
            </a:r>
          </a:p>
          <a:p>
            <a:r>
              <a:rPr lang="ru-RU" b="1" dirty="0">
                <a:solidFill>
                  <a:schemeClr val="tx1"/>
                </a:solidFill>
              </a:rPr>
              <a:t>Плагиат</a:t>
            </a:r>
            <a:r>
              <a:rPr lang="ru-RU" dirty="0">
                <a:solidFill>
                  <a:schemeClr val="tx1"/>
                </a:solidFill>
              </a:rPr>
              <a:t> – это использование чьих-то чужих идей или формулировок без соответствующего указания на источник. Это совсем не то, что подразумевается под авторским правом. Плагиат не является нарушением легальных норм; он нарушает общественные нормы.</a:t>
            </a:r>
          </a:p>
          <a:p>
            <a:r>
              <a:rPr lang="ru-RU" b="1" dirty="0">
                <a:solidFill>
                  <a:schemeClr val="tx1"/>
                </a:solidFill>
              </a:rPr>
              <a:t>Пиратство</a:t>
            </a:r>
            <a:r>
              <a:rPr lang="ru-RU" dirty="0">
                <a:solidFill>
                  <a:schemeClr val="tx1"/>
                </a:solidFill>
              </a:rPr>
              <a:t> не имеет строгого определения в составе авторского права (или вне его). В последние годы этот термин стал достаточно общим способом выражения отношения к несанкционированному и непростительному воспроизведению аудио и видео записей. </a:t>
            </a:r>
          </a:p>
          <a:p>
            <a:r>
              <a:rPr lang="ru-RU" b="1" dirty="0" err="1">
                <a:solidFill>
                  <a:schemeClr val="tx1"/>
                </a:solidFill>
              </a:rPr>
              <a:t>Контрафакт</a:t>
            </a:r>
            <a:r>
              <a:rPr lang="ru-RU" dirty="0">
                <a:solidFill>
                  <a:schemeClr val="tx1"/>
                </a:solidFill>
              </a:rPr>
              <a:t> определяется различным образом. Чаще всего этот термин относится к созданию или распространению имитации подлинных товаров с намерением обмануть публику относительно их происхождения. В этом смысле </a:t>
            </a:r>
            <a:r>
              <a:rPr lang="ru-RU" dirty="0" err="1">
                <a:solidFill>
                  <a:schemeClr val="tx1"/>
                </a:solidFill>
              </a:rPr>
              <a:t>контрафакт</a:t>
            </a:r>
            <a:r>
              <a:rPr lang="ru-RU" dirty="0">
                <a:solidFill>
                  <a:schemeClr val="tx1"/>
                </a:solidFill>
              </a:rPr>
              <a:t> регулируется в первую очередь законодательством о торговых марках и законом о нечестной конкуренции, а не авторским правом.</a:t>
            </a:r>
          </a:p>
        </p:txBody>
      </p:sp>
    </p:spTree>
    <p:extLst>
      <p:ext uri="{BB962C8B-B14F-4D97-AF65-F5344CB8AC3E}">
        <p14:creationId xmlns:p14="http://schemas.microsoft.com/office/powerpoint/2010/main" val="539511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u="sng" dirty="0">
                <a:hlinkClick r:id="rId2"/>
              </a:rPr>
              <a:t>http://www.antiplagiat.ru</a:t>
            </a:r>
            <a:br>
              <a:rPr lang="ru-RU" sz="3200" dirty="0"/>
            </a:br>
            <a:r>
              <a:rPr lang="ru-RU" sz="3200" dirty="0"/>
              <a:t>Проверка текстов на оригинальность</a:t>
            </a:r>
          </a:p>
        </p:txBody>
      </p:sp>
      <p:pic>
        <p:nvPicPr>
          <p:cNvPr id="4" name="Объект 3"/>
          <p:cNvPicPr>
            <a:picLocks noGrp="1" noChangeAspect="1"/>
          </p:cNvPicPr>
          <p:nvPr>
            <p:ph idx="1"/>
          </p:nvPr>
        </p:nvPicPr>
        <p:blipFill rotWithShape="1">
          <a:blip r:embed="rId3"/>
          <a:srcRect l="9270" t="6050" r="9428" b="8908"/>
          <a:stretch/>
        </p:blipFill>
        <p:spPr>
          <a:xfrm>
            <a:off x="682301" y="2232154"/>
            <a:ext cx="3686175" cy="2409825"/>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a:srcRect l="10728" t="10333" r="11458" b="5167"/>
          <a:stretch/>
        </p:blipFill>
        <p:spPr>
          <a:xfrm>
            <a:off x="4445259" y="3070869"/>
            <a:ext cx="4200525" cy="2850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788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Рекомендации</a:t>
            </a:r>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3552738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2230" y="95155"/>
            <a:ext cx="7641770" cy="1325563"/>
          </a:xfrm>
        </p:spPr>
        <p:txBody>
          <a:bodyPr>
            <a:noAutofit/>
          </a:bodyPr>
          <a:lstStyle/>
          <a:p>
            <a:r>
              <a:rPr lang="ru-RU" sz="3200" dirty="0"/>
              <a:t>Приёмы создания безопасной образовательной среды </a:t>
            </a:r>
            <a:r>
              <a:rPr lang="ru-RU" sz="2000" dirty="0"/>
              <a:t>(Программа «Учимся с </a:t>
            </a:r>
            <a:r>
              <a:rPr lang="en-US" sz="2000" dirty="0"/>
              <a:t>Intel®</a:t>
            </a:r>
            <a:r>
              <a:rPr lang="ru-RU" sz="2000" dirty="0"/>
              <a:t>» Технологии и бизнес)</a:t>
            </a:r>
          </a:p>
        </p:txBody>
      </p:sp>
      <p:sp>
        <p:nvSpPr>
          <p:cNvPr id="3" name="Объект 2"/>
          <p:cNvSpPr>
            <a:spLocks noGrp="1"/>
          </p:cNvSpPr>
          <p:nvPr>
            <p:ph idx="1"/>
          </p:nvPr>
        </p:nvSpPr>
        <p:spPr>
          <a:xfrm>
            <a:off x="628650" y="1825625"/>
            <a:ext cx="8058150" cy="4715134"/>
          </a:xfrm>
        </p:spPr>
        <p:txBody>
          <a:bodyPr>
            <a:normAutofit fontScale="62500" lnSpcReduction="20000"/>
          </a:bodyPr>
          <a:lstStyle/>
          <a:p>
            <a:pPr lvl="0"/>
            <a:r>
              <a:rPr lang="ru-RU" b="1" dirty="0"/>
              <a:t>Меньше говорите сами</a:t>
            </a:r>
            <a:r>
              <a:rPr lang="ru-RU" dirty="0"/>
              <a:t>, чтобы у учеников было время размышлять.</a:t>
            </a:r>
          </a:p>
          <a:p>
            <a:pPr lvl="0"/>
            <a:r>
              <a:rPr lang="ru-RU" dirty="0"/>
              <a:t>Чаще повторяйте, что </a:t>
            </a:r>
            <a:r>
              <a:rPr lang="ru-RU" b="1" dirty="0"/>
              <a:t>на большинство вопросов не существует одного правильного ответа</a:t>
            </a:r>
            <a:r>
              <a:rPr lang="ru-RU" dirty="0"/>
              <a:t>. Не забывайте об этом и сами.</a:t>
            </a:r>
          </a:p>
          <a:p>
            <a:pPr lvl="0"/>
            <a:r>
              <a:rPr lang="ru-RU" b="1" dirty="0"/>
              <a:t>Не балуйте детей готовой информацией</a:t>
            </a:r>
            <a:r>
              <a:rPr lang="ru-RU" dirty="0"/>
              <a:t>. Вместо этого, научите, как ее искать, как активно работать с текстом, как анализировать информацию.</a:t>
            </a:r>
          </a:p>
          <a:p>
            <a:pPr lvl="0"/>
            <a:r>
              <a:rPr lang="ru-RU" dirty="0"/>
              <a:t>Планируя уроки, </a:t>
            </a:r>
            <a:r>
              <a:rPr lang="ru-RU" b="1" dirty="0"/>
              <a:t>выделяйте время на обучение и тренировку навыков критического мышления</a:t>
            </a:r>
            <a:r>
              <a:rPr lang="ru-RU" dirty="0"/>
              <a:t> при чтении, письме, говорении и слушании. Знания и умения детей в этой важнейшей области очень ограничены.</a:t>
            </a:r>
          </a:p>
          <a:p>
            <a:pPr lvl="0"/>
            <a:r>
              <a:rPr lang="ru-RU" b="1" dirty="0"/>
              <a:t>Думайте вслух</a:t>
            </a:r>
            <a:r>
              <a:rPr lang="ru-RU" dirty="0"/>
              <a:t> на уроке. Ученики должны иметь возможность наблюдать за ходом ваших мыслей, за тем, как вы рассуждаете, решая задачу или проблему. Постарайтесь делать это так, как делал бы ученик, а не многоопытный преподаватель. Если вы мыслите слишком быстро или слишком сложно, ученики не смогут затем использовать это в качестве образца.</a:t>
            </a:r>
          </a:p>
          <a:p>
            <a:pPr lvl="0"/>
            <a:r>
              <a:rPr lang="ru-RU" b="1" dirty="0"/>
              <a:t>Систематически задавайте ученикам вопросы</a:t>
            </a:r>
            <a:r>
              <a:rPr lang="ru-RU" dirty="0"/>
              <a:t>, «распаковывающие» их мысли, касающиеся таких аспектов, как цели, доказательства, аргументы, причины, суждения, убеждения, интерпретации, выводы, умозаключения, последствия их размышлений и их значение, реакцию на противоположные или другие точки зрения и т.д.</a:t>
            </a:r>
          </a:p>
          <a:p>
            <a:endParaRPr lang="ru-RU" dirty="0"/>
          </a:p>
        </p:txBody>
      </p:sp>
    </p:spTree>
    <p:extLst>
      <p:ext uri="{BB962C8B-B14F-4D97-AF65-F5344CB8AC3E}">
        <p14:creationId xmlns:p14="http://schemas.microsoft.com/office/powerpoint/2010/main" val="3340810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9249" y="1791478"/>
            <a:ext cx="8584163" cy="4702627"/>
          </a:xfrm>
        </p:spPr>
        <p:txBody>
          <a:bodyPr>
            <a:normAutofit fontScale="55000" lnSpcReduction="20000"/>
          </a:bodyPr>
          <a:lstStyle/>
          <a:p>
            <a:pPr lvl="0"/>
            <a:r>
              <a:rPr lang="ru-RU" b="1" dirty="0"/>
              <a:t>Чаще спрашивайте учеников, которые редко поднимают руку</a:t>
            </a:r>
            <a:r>
              <a:rPr lang="ru-RU" dirty="0"/>
              <a:t>. После выступления ученика попросите других учеников своими словами обобщить сказанное им, чтобы ученики привыкали слушать друг друга активно. Но делайте это не в качестве наказания не слишком усидчивых и послушных.</a:t>
            </a:r>
          </a:p>
          <a:p>
            <a:pPr lvl="0"/>
            <a:r>
              <a:rPr lang="ru-RU" b="1" dirty="0"/>
              <a:t>Избегайте немедленного оценивания</a:t>
            </a:r>
            <a:r>
              <a:rPr lang="ru-RU" dirty="0"/>
              <a:t> вопросов или суждений детей. Дайте свободно высказаться как можно большему числу учеников и только потом особо отметьте наиболее интересные, на ваш взгляд, точки зрения. Всегда отделяйте точку зрения ученика от его личности. Не уставайте повторять, что вы уважаете любую точку зрения, даже если с ней не согласны.</a:t>
            </a:r>
          </a:p>
          <a:p>
            <a:pPr lvl="0"/>
            <a:r>
              <a:rPr lang="ru-RU" dirty="0"/>
              <a:t>Всякий раз </a:t>
            </a:r>
            <a:r>
              <a:rPr lang="ru-RU" b="1" dirty="0"/>
              <a:t>старайтесь приводить конкретные примеры</a:t>
            </a:r>
            <a:r>
              <a:rPr lang="ru-RU" dirty="0"/>
              <a:t>, иллюстрирующие абстрактные понятия или рассуждения. Используйте в качестве примеров ситуации и темы близкие, понятные и интересные ученикам. Приближайте абстрактные знания к их повседневной жизни.</a:t>
            </a:r>
          </a:p>
          <a:p>
            <a:pPr lvl="0"/>
            <a:r>
              <a:rPr lang="ru-RU" dirty="0"/>
              <a:t>Ясно п</a:t>
            </a:r>
            <a:r>
              <a:rPr lang="ru-RU" b="1" dirty="0"/>
              <a:t>роговаривайте критерии, на основании которых вы собираетесь оценивать</a:t>
            </a:r>
            <a:r>
              <a:rPr lang="ru-RU" dirty="0"/>
              <a:t> работу учеников. Объясняйте, почему выбраны именно эти критерии. Покажите ученикам, как они сами, на основании этих критериев могут оценить свою работу. В идеале ваши критерии должны быть настолько понятны ученикам, чтобы их самооценка почти не расходилась с вашей оценкой. Умение рефлексировать, адекватно оценивать свою работу – одна из важных составляющих критического мышления.</a:t>
            </a:r>
          </a:p>
          <a:p>
            <a:r>
              <a:rPr lang="ru-RU" dirty="0"/>
              <a:t>Важно </a:t>
            </a:r>
            <a:r>
              <a:rPr lang="ru-RU" b="1" dirty="0"/>
              <a:t>приучать учеников к систематической рефлексии</a:t>
            </a:r>
            <a:r>
              <a:rPr lang="ru-RU" dirty="0"/>
              <a:t>. Например, можно в конце каждого урока давать учащимся задание на 1 минуту: написать, что было самым важным для них на прошедшем уроке, что осталось непонятным. Каждый новый урок можно начинать с 1-2 минутного анализа записок.</a:t>
            </a:r>
          </a:p>
          <a:p>
            <a:pPr marL="0" indent="0">
              <a:buNone/>
            </a:pPr>
            <a:endParaRPr lang="ru-RU" dirty="0"/>
          </a:p>
        </p:txBody>
      </p:sp>
      <p:sp>
        <p:nvSpPr>
          <p:cNvPr id="5" name="Заголовок 1"/>
          <p:cNvSpPr txBox="1">
            <a:spLocks/>
          </p:cNvSpPr>
          <p:nvPr/>
        </p:nvSpPr>
        <p:spPr>
          <a:xfrm>
            <a:off x="1502230" y="95155"/>
            <a:ext cx="764177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dirty="0"/>
              <a:t>Приёмы создания безопасной образовательной среды </a:t>
            </a:r>
            <a:r>
              <a:rPr lang="ru-RU" sz="2000" dirty="0"/>
              <a:t>(Программа «Учимся с </a:t>
            </a:r>
            <a:r>
              <a:rPr lang="en-US" sz="2000" dirty="0"/>
              <a:t>Intel®</a:t>
            </a:r>
            <a:r>
              <a:rPr lang="ru-RU" sz="2000" dirty="0"/>
              <a:t>» Технологии и бизнес)</a:t>
            </a:r>
          </a:p>
        </p:txBody>
      </p:sp>
    </p:spTree>
    <p:extLst>
      <p:ext uri="{BB962C8B-B14F-4D97-AF65-F5344CB8AC3E}">
        <p14:creationId xmlns:p14="http://schemas.microsoft.com/office/powerpoint/2010/main" val="1439548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5903" y="1782147"/>
            <a:ext cx="8453534" cy="4739951"/>
          </a:xfrm>
        </p:spPr>
        <p:txBody>
          <a:bodyPr>
            <a:normAutofit/>
          </a:bodyPr>
          <a:lstStyle/>
          <a:p>
            <a:pPr lvl="0"/>
            <a:r>
              <a:rPr lang="ru-RU" sz="1600" dirty="0"/>
              <a:t>Часто </a:t>
            </a:r>
            <a:r>
              <a:rPr lang="ru-RU" sz="1600" b="1" dirty="0"/>
              <a:t>делите класс на малые группы</a:t>
            </a:r>
            <a:r>
              <a:rPr lang="ru-RU" sz="1600" dirty="0"/>
              <a:t> (пары, тройки, четверки и т.д.). Давайте каждой группе определенное задание на время, слушайте всем классом отчет каждой группы о проделанной работе, о возникших проблемах, о том, как они были преодолены. Для развития критического мышления не достаточно только лишь базовых знаний, нужна еще совместная деятельность, возможность общения в группе, где тебя услышат, где ты услышишь другие точки зрения и другие аргументы, где ты чувствуешь себя в безопасности.</a:t>
            </a:r>
          </a:p>
          <a:p>
            <a:pPr lvl="0"/>
            <a:r>
              <a:rPr lang="ru-RU" sz="1600" dirty="0"/>
              <a:t>Важно всячески </a:t>
            </a:r>
            <a:r>
              <a:rPr lang="ru-RU" sz="1600" b="1" dirty="0"/>
              <a:t>поощрять свободные высказывания</a:t>
            </a:r>
            <a:r>
              <a:rPr lang="ru-RU" sz="1600" dirty="0"/>
              <a:t> учащихся, не иронизировать над ними, не исправлять ошибки говорящего (найти для этого другое время и место!), учить слушать друг друга. Прежде всего, учителю следует научиться слушать самому, демонстрируя искреннюю заинтересованность в рассуждениях учеников. Если учитель только делает вид, что слушает или ведет себя не конгруэнтно, т.е. на словах высказывает заинтересованность, а своим видом, интонацией, позой показывает, что торопится, не согласен с учеником, раздражен, ученики сразу это почувствуют.</a:t>
            </a:r>
          </a:p>
          <a:p>
            <a:pPr lvl="0"/>
            <a:r>
              <a:rPr lang="ru-RU" sz="1600" b="1" dirty="0"/>
              <a:t>Планируя лекцию, можно заложить в нее несколько вопросов</a:t>
            </a:r>
            <a:r>
              <a:rPr lang="ru-RU" sz="1600" dirty="0"/>
              <a:t>, таких как «В чем сильные и слабые стороны этих аргументов?», «Как еще могли бы развиваться события?», «Какие выводы можно из этого сделать?».</a:t>
            </a:r>
          </a:p>
          <a:p>
            <a:pPr lvl="0"/>
            <a:endParaRPr lang="ru-RU" sz="1600" dirty="0"/>
          </a:p>
        </p:txBody>
      </p:sp>
      <p:sp>
        <p:nvSpPr>
          <p:cNvPr id="5" name="Заголовок 1"/>
          <p:cNvSpPr>
            <a:spLocks noGrp="1"/>
          </p:cNvSpPr>
          <p:nvPr>
            <p:ph type="title"/>
          </p:nvPr>
        </p:nvSpPr>
        <p:spPr>
          <a:xfrm>
            <a:off x="1502230" y="95155"/>
            <a:ext cx="7641770" cy="1325563"/>
          </a:xfrm>
        </p:spPr>
        <p:txBody>
          <a:bodyPr>
            <a:noAutofit/>
          </a:bodyPr>
          <a:lstStyle/>
          <a:p>
            <a:r>
              <a:rPr lang="ru-RU" sz="3200" dirty="0"/>
              <a:t>Приёмы создания безопасной образовательной среды </a:t>
            </a:r>
            <a:r>
              <a:rPr lang="ru-RU" sz="2000" dirty="0"/>
              <a:t>(Программа «Учимся с </a:t>
            </a:r>
            <a:r>
              <a:rPr lang="en-US" sz="2000" dirty="0"/>
              <a:t>Intel®</a:t>
            </a:r>
            <a:r>
              <a:rPr lang="ru-RU" sz="2000" dirty="0"/>
              <a:t>» Технологии и бизнес)</a:t>
            </a:r>
          </a:p>
        </p:txBody>
      </p:sp>
    </p:spTree>
    <p:extLst>
      <p:ext uri="{BB962C8B-B14F-4D97-AF65-F5344CB8AC3E}">
        <p14:creationId xmlns:p14="http://schemas.microsoft.com/office/powerpoint/2010/main" val="167763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4604" y="1660849"/>
            <a:ext cx="8658807" cy="4730620"/>
          </a:xfrm>
        </p:spPr>
        <p:txBody>
          <a:bodyPr>
            <a:normAutofit/>
          </a:bodyPr>
          <a:lstStyle/>
          <a:p>
            <a:pPr lvl="0"/>
            <a:r>
              <a:rPr lang="ru-RU" sz="1600" dirty="0"/>
              <a:t>Если </a:t>
            </a:r>
            <a:r>
              <a:rPr lang="ru-RU" sz="1600" b="1" dirty="0"/>
              <a:t>учитель и ученики находятся в классе "на равных"</a:t>
            </a:r>
            <a:r>
              <a:rPr lang="ru-RU" sz="1600" dirty="0"/>
              <a:t>, могут видеть друга и свободно общаться, это активизирует даже самых застенчивых и пассивных, которые обычно предпочитают молчать, если сидят в затылок друг другу и видят только учителя. В некоторых классах столы расставляют по кругу, так чтобы ученики могли видеть друг друга. При работе в малых группах ученики рассаживаются в кружок вокруг одного или двух столов.</a:t>
            </a:r>
          </a:p>
          <a:p>
            <a:pPr lvl="0"/>
            <a:r>
              <a:rPr lang="ru-RU" sz="1600" dirty="0"/>
              <a:t>Очень помогут особенно на первых порах, развешанные на стенах </a:t>
            </a:r>
            <a:r>
              <a:rPr lang="ru-RU" sz="1600" b="1" dirty="0"/>
              <a:t>плакаты с вопросами</a:t>
            </a:r>
            <a:r>
              <a:rPr lang="ru-RU" sz="1600" dirty="0"/>
              <a:t> «Почему я так считаю?», «Это факт или интерпретация?», «А что будет, если…?», «С чем это можно сравнить?». Особенно, если на них же будут подсказки, с чего можно начать ответы на эти вопросы</a:t>
            </a:r>
          </a:p>
          <a:p>
            <a:pPr lvl="0"/>
            <a:r>
              <a:rPr lang="ru-RU" sz="1600" dirty="0"/>
              <a:t>Никогда </a:t>
            </a:r>
            <a:r>
              <a:rPr lang="ru-RU" sz="1600" b="1" dirty="0"/>
              <a:t>не бойтесь признать, что чего-то не знаете.</a:t>
            </a:r>
            <a:r>
              <a:rPr lang="ru-RU" sz="1600" dirty="0"/>
              <a:t> Это нисколько не уронит ваш авторитет, как считают многие учителя. Наоборот, ученики почувствуют вашу уверенность в себе, еще раз убедятся, что вы такой же человек, как они.</a:t>
            </a:r>
          </a:p>
          <a:p>
            <a:pPr lvl="0"/>
            <a:r>
              <a:rPr lang="ru-RU" sz="1600" dirty="0"/>
              <a:t>Два вопроса, которые могут очень досаждать вам, но </a:t>
            </a:r>
            <a:r>
              <a:rPr lang="ru-RU" sz="1600" b="1" dirty="0"/>
              <a:t>очень помогут вашим ученикам</a:t>
            </a:r>
            <a:r>
              <a:rPr lang="ru-RU" sz="1600" dirty="0"/>
              <a:t>: «А что, если…?» и «И что из этого?..».</a:t>
            </a:r>
          </a:p>
          <a:p>
            <a:pPr marL="0" indent="0">
              <a:buNone/>
            </a:pPr>
            <a:endParaRPr lang="ru-RU" sz="1600" dirty="0"/>
          </a:p>
        </p:txBody>
      </p:sp>
      <p:sp>
        <p:nvSpPr>
          <p:cNvPr id="5" name="Заголовок 1"/>
          <p:cNvSpPr>
            <a:spLocks noGrp="1"/>
          </p:cNvSpPr>
          <p:nvPr>
            <p:ph type="title"/>
          </p:nvPr>
        </p:nvSpPr>
        <p:spPr>
          <a:xfrm>
            <a:off x="1502230" y="95155"/>
            <a:ext cx="7641770" cy="1325563"/>
          </a:xfrm>
        </p:spPr>
        <p:txBody>
          <a:bodyPr>
            <a:noAutofit/>
          </a:bodyPr>
          <a:lstStyle/>
          <a:p>
            <a:r>
              <a:rPr lang="ru-RU" sz="3200" dirty="0"/>
              <a:t>Приёмы создания безопасной образовательной среды </a:t>
            </a:r>
            <a:r>
              <a:rPr lang="ru-RU" sz="2000" dirty="0"/>
              <a:t>(Программа «Учимся с </a:t>
            </a:r>
            <a:r>
              <a:rPr lang="en-US" sz="2000" dirty="0"/>
              <a:t>Intel®</a:t>
            </a:r>
            <a:r>
              <a:rPr lang="ru-RU" sz="2000" dirty="0"/>
              <a:t>» Технологии и бизнес)</a:t>
            </a:r>
          </a:p>
        </p:txBody>
      </p:sp>
    </p:spTree>
    <p:extLst>
      <p:ext uri="{BB962C8B-B14F-4D97-AF65-F5344CB8AC3E}">
        <p14:creationId xmlns:p14="http://schemas.microsoft.com/office/powerpoint/2010/main" val="1681880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5826" y="1895475"/>
            <a:ext cx="7404653" cy="3028950"/>
          </a:xfrm>
        </p:spPr>
        <p:txBody>
          <a:bodyPr>
            <a:normAutofit fontScale="62500" lnSpcReduction="20000"/>
          </a:bodyPr>
          <a:lstStyle/>
          <a:p>
            <a:pPr marL="34290" indent="0" algn="ctr">
              <a:buNone/>
            </a:pPr>
            <a:r>
              <a:rPr lang="ru-RU" sz="6450" dirty="0"/>
              <a:t> Спасибо за внимание!</a:t>
            </a:r>
          </a:p>
          <a:p>
            <a:pPr marL="34290" indent="0" algn="ctr">
              <a:buNone/>
            </a:pPr>
            <a:endParaRPr lang="ru-RU" sz="3300" dirty="0"/>
          </a:p>
          <a:p>
            <a:pPr marL="34290" indent="0" algn="ctr">
              <a:buNone/>
            </a:pPr>
            <a:endParaRPr lang="ru-RU" sz="3300" dirty="0"/>
          </a:p>
          <a:p>
            <a:pPr marL="34290" indent="0" algn="ctr">
              <a:buNone/>
            </a:pPr>
            <a:r>
              <a:rPr lang="ru-RU" sz="2400" dirty="0"/>
              <a:t>Контактная информация:</a:t>
            </a:r>
          </a:p>
          <a:p>
            <a:pPr marL="34290" indent="0" algn="ctr">
              <a:buNone/>
            </a:pPr>
            <a:r>
              <a:rPr lang="ru-RU" sz="2400" dirty="0"/>
              <a:t>Николаева Татьяна Викторовна, проректор по научно-методической работе ОГБОУ ДПО «Костромской областной институт развития образования», </a:t>
            </a:r>
            <a:r>
              <a:rPr lang="ru-RU" sz="2400" dirty="0" err="1"/>
              <a:t>к.п.н</a:t>
            </a:r>
            <a:r>
              <a:rPr lang="ru-RU" sz="2400" dirty="0"/>
              <a:t>.</a:t>
            </a:r>
          </a:p>
          <a:p>
            <a:pPr marL="34290" indent="0" algn="ctr">
              <a:buNone/>
            </a:pPr>
            <a:r>
              <a:rPr lang="ru-RU" sz="2400" dirty="0"/>
              <a:t>Адрес: ул. Ив. Сусанина, д. 52, ауд. 13</a:t>
            </a:r>
          </a:p>
          <a:p>
            <a:pPr marL="34290" indent="0" algn="ctr">
              <a:buNone/>
            </a:pPr>
            <a:r>
              <a:rPr lang="ru-RU" sz="2400" dirty="0"/>
              <a:t>Тел. (4942) 31-77-91</a:t>
            </a:r>
          </a:p>
          <a:p>
            <a:pPr marL="34290" indent="0" algn="ctr">
              <a:buNone/>
            </a:pPr>
            <a:r>
              <a:rPr lang="en-US" sz="2400" dirty="0"/>
              <a:t>E-mail: nikolaevatat@gmail.com</a:t>
            </a:r>
            <a:endParaRPr lang="ru-RU" sz="2400" dirty="0"/>
          </a:p>
        </p:txBody>
      </p:sp>
    </p:spTree>
    <p:extLst>
      <p:ext uri="{BB962C8B-B14F-4D97-AF65-F5344CB8AC3E}">
        <p14:creationId xmlns:p14="http://schemas.microsoft.com/office/powerpoint/2010/main" val="129557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id="{6EA37F85-782A-4BE3-BA21-93D9E7D30297}"/>
              </a:ext>
            </a:extLst>
          </p:cNvPr>
          <p:cNvSpPr>
            <a:spLocks noGrp="1"/>
          </p:cNvSpPr>
          <p:nvPr>
            <p:ph type="title"/>
          </p:nvPr>
        </p:nvSpPr>
        <p:spPr>
          <a:xfrm>
            <a:off x="1612490" y="274638"/>
            <a:ext cx="6488523" cy="725487"/>
          </a:xfrm>
        </p:spPr>
        <p:txBody>
          <a:bodyPr>
            <a:normAutofit fontScale="90000"/>
          </a:bodyPr>
          <a:lstStyle/>
          <a:p>
            <a:r>
              <a:rPr lang="ru-RU" altLang="ru-RU" sz="4000" dirty="0">
                <a:solidFill>
                  <a:schemeClr val="accent6"/>
                </a:solidFill>
              </a:rPr>
              <a:t>Риски порождённые </a:t>
            </a:r>
            <a:r>
              <a:rPr lang="ru-RU" altLang="ru-RU" sz="3600" dirty="0">
                <a:solidFill>
                  <a:schemeClr val="accent6"/>
                </a:solidFill>
              </a:rPr>
              <a:t>интернетом</a:t>
            </a:r>
          </a:p>
        </p:txBody>
      </p:sp>
      <p:graphicFrame>
        <p:nvGraphicFramePr>
          <p:cNvPr id="6" name="Содержимое 5">
            <a:extLst>
              <a:ext uri="{FF2B5EF4-FFF2-40B4-BE49-F238E27FC236}">
                <a16:creationId xmlns:a16="http://schemas.microsoft.com/office/drawing/2014/main" id="{148746CD-986A-4206-99E1-276D5755334E}"/>
              </a:ext>
            </a:extLst>
          </p:cNvPr>
          <p:cNvGraphicFramePr>
            <a:graphicFrameLocks noGrp="1"/>
          </p:cNvGraphicFramePr>
          <p:nvPr>
            <p:ph idx="1"/>
            <p:extLst>
              <p:ext uri="{D42A27DB-BD31-4B8C-83A1-F6EECF244321}">
                <p14:modId xmlns:p14="http://schemas.microsoft.com/office/powerpoint/2010/main" val="114812713"/>
              </p:ext>
            </p:extLst>
          </p:nvPr>
        </p:nvGraphicFramePr>
        <p:xfrm>
          <a:off x="496529" y="1437968"/>
          <a:ext cx="8472518" cy="500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a:extLst>
              <a:ext uri="{FF2B5EF4-FFF2-40B4-BE49-F238E27FC236}">
                <a16:creationId xmlns:a16="http://schemas.microsoft.com/office/drawing/2014/main" id="{A1B70E20-E7A9-4ABA-9167-3E8848743706}"/>
              </a:ext>
            </a:extLst>
          </p:cNvPr>
          <p:cNvSpPr>
            <a:spLocks noGrp="1"/>
          </p:cNvSpPr>
          <p:nvPr>
            <p:ph type="dt" sz="quarter" idx="10"/>
          </p:nvPr>
        </p:nvSpPr>
        <p:spPr/>
        <p:txBody>
          <a:bodyPr/>
          <a:lstStyle/>
          <a:p>
            <a:pPr>
              <a:defRPr/>
            </a:pPr>
            <a:fld id="{1EF097C6-DAF9-4FF0-A572-6B786D832CAA}" type="datetime1">
              <a:rPr lang="ru-RU"/>
              <a:pPr>
                <a:defRPr/>
              </a:pPr>
              <a:t>21.10.2019</a:t>
            </a:fld>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a:extLst>
              <a:ext uri="{FF2B5EF4-FFF2-40B4-BE49-F238E27FC236}">
                <a16:creationId xmlns:a16="http://schemas.microsoft.com/office/drawing/2014/main" id="{1BAE1B3D-9F62-47EC-AAFA-3E8697EB8ECF}"/>
              </a:ext>
            </a:extLst>
          </p:cNvPr>
          <p:cNvSpPr>
            <a:spLocks noGrp="1"/>
          </p:cNvSpPr>
          <p:nvPr>
            <p:ph type="title"/>
          </p:nvPr>
        </p:nvSpPr>
        <p:spPr>
          <a:xfrm>
            <a:off x="2172928" y="0"/>
            <a:ext cx="6513871" cy="1143000"/>
          </a:xfrm>
        </p:spPr>
        <p:txBody>
          <a:bodyPr/>
          <a:lstStyle/>
          <a:p>
            <a:pPr eaLnBrk="1" hangingPunct="1"/>
            <a:r>
              <a:rPr lang="ru-RU" altLang="ru-RU" dirty="0">
                <a:solidFill>
                  <a:schemeClr val="accent6"/>
                </a:solidFill>
              </a:rPr>
              <a:t>Определения</a:t>
            </a:r>
          </a:p>
        </p:txBody>
      </p:sp>
      <p:graphicFrame>
        <p:nvGraphicFramePr>
          <p:cNvPr id="4" name="Содержимое 3">
            <a:extLst>
              <a:ext uri="{FF2B5EF4-FFF2-40B4-BE49-F238E27FC236}">
                <a16:creationId xmlns:a16="http://schemas.microsoft.com/office/drawing/2014/main" id="{5D732C7D-F4ED-4D49-9DC7-BF97B0F71AB4}"/>
              </a:ext>
            </a:extLst>
          </p:cNvPr>
          <p:cNvGraphicFramePr>
            <a:graphicFrameLocks noGrp="1"/>
          </p:cNvGraphicFramePr>
          <p:nvPr>
            <p:ph idx="1"/>
            <p:extLst>
              <p:ext uri="{D42A27DB-BD31-4B8C-83A1-F6EECF244321}">
                <p14:modId xmlns:p14="http://schemas.microsoft.com/office/powerpoint/2010/main" val="70109757"/>
              </p:ext>
            </p:extLst>
          </p:nvPr>
        </p:nvGraphicFramePr>
        <p:xfrm>
          <a:off x="457200" y="1371600"/>
          <a:ext cx="8401080" cy="512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TextBox 1">
            <a:extLst>
              <a:ext uri="{FF2B5EF4-FFF2-40B4-BE49-F238E27FC236}">
                <a16:creationId xmlns:a16="http://schemas.microsoft.com/office/drawing/2014/main" id="{72F215E1-849D-4CB9-A779-D38FBECE0496}"/>
              </a:ext>
            </a:extLst>
          </p:cNvPr>
          <p:cNvSpPr txBox="1">
            <a:spLocks noChangeArrowheads="1"/>
          </p:cNvSpPr>
          <p:nvPr/>
        </p:nvSpPr>
        <p:spPr bwMode="auto">
          <a:xfrm>
            <a:off x="1476375" y="1001713"/>
            <a:ext cx="6696075" cy="369887"/>
          </a:xfrm>
          <a:prstGeom prst="rect">
            <a:avLst/>
          </a:prstGeom>
          <a:noFill/>
          <a:ln w="952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b="1"/>
              <a:t>Информационная культура </a:t>
            </a:r>
            <a:r>
              <a:rPr lang="ru-RU" altLang="ru-RU" sz="18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4F0E8F83-EF7A-44DF-8E6C-47373F013D1E}"/>
              </a:ext>
            </a:extLst>
          </p:cNvPr>
          <p:cNvSpPr>
            <a:spLocks noGrp="1"/>
          </p:cNvSpPr>
          <p:nvPr>
            <p:ph type="title"/>
          </p:nvPr>
        </p:nvSpPr>
        <p:spPr>
          <a:xfrm>
            <a:off x="1887794" y="0"/>
            <a:ext cx="6799006" cy="1143000"/>
          </a:xfrm>
        </p:spPr>
        <p:txBody>
          <a:bodyPr/>
          <a:lstStyle/>
          <a:p>
            <a:pPr eaLnBrk="1" hangingPunct="1"/>
            <a:r>
              <a:rPr lang="ru-RU" altLang="ru-RU" dirty="0">
                <a:solidFill>
                  <a:schemeClr val="accent6"/>
                </a:solidFill>
              </a:rPr>
              <a:t>Определения</a:t>
            </a:r>
          </a:p>
        </p:txBody>
      </p:sp>
      <p:graphicFrame>
        <p:nvGraphicFramePr>
          <p:cNvPr id="4" name="Содержимое 3">
            <a:extLst>
              <a:ext uri="{FF2B5EF4-FFF2-40B4-BE49-F238E27FC236}">
                <a16:creationId xmlns:a16="http://schemas.microsoft.com/office/drawing/2014/main" id="{5D20F58B-AC49-4A31-8C4A-11624F3846E5}"/>
              </a:ext>
            </a:extLst>
          </p:cNvPr>
          <p:cNvGraphicFramePr>
            <a:graphicFrameLocks noGrp="1"/>
          </p:cNvGraphicFramePr>
          <p:nvPr>
            <p:ph idx="1"/>
            <p:extLst>
              <p:ext uri="{D42A27DB-BD31-4B8C-83A1-F6EECF244321}">
                <p14:modId xmlns:p14="http://schemas.microsoft.com/office/powerpoint/2010/main" val="4162854602"/>
              </p:ext>
            </p:extLst>
          </p:nvPr>
        </p:nvGraphicFramePr>
        <p:xfrm>
          <a:off x="457200" y="1371600"/>
          <a:ext cx="8401080" cy="512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4" name="TextBox 1">
            <a:extLst>
              <a:ext uri="{FF2B5EF4-FFF2-40B4-BE49-F238E27FC236}">
                <a16:creationId xmlns:a16="http://schemas.microsoft.com/office/drawing/2014/main" id="{4DC12DCE-DACB-4AA6-9768-7452DDDF2FB1}"/>
              </a:ext>
            </a:extLst>
          </p:cNvPr>
          <p:cNvSpPr txBox="1">
            <a:spLocks noChangeArrowheads="1"/>
          </p:cNvSpPr>
          <p:nvPr/>
        </p:nvSpPr>
        <p:spPr bwMode="auto">
          <a:xfrm>
            <a:off x="1476375" y="1001713"/>
            <a:ext cx="6696075" cy="369887"/>
          </a:xfrm>
          <a:prstGeom prst="rect">
            <a:avLst/>
          </a:prstGeom>
          <a:noFill/>
          <a:ln w="952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b="1"/>
              <a:t>Компьютерная грамотность</a:t>
            </a:r>
            <a:r>
              <a:rPr lang="ru-RU" altLang="ru-RU" sz="18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a:extLst>
              <a:ext uri="{FF2B5EF4-FFF2-40B4-BE49-F238E27FC236}">
                <a16:creationId xmlns:a16="http://schemas.microsoft.com/office/drawing/2014/main" id="{3958D01C-4CE6-4675-9C0E-E5BD117B1399}"/>
              </a:ext>
            </a:extLst>
          </p:cNvPr>
          <p:cNvSpPr>
            <a:spLocks noGrp="1"/>
          </p:cNvSpPr>
          <p:nvPr>
            <p:ph type="title"/>
          </p:nvPr>
        </p:nvSpPr>
        <p:spPr>
          <a:xfrm>
            <a:off x="1632155" y="78105"/>
            <a:ext cx="6950792" cy="1143000"/>
          </a:xfrm>
        </p:spPr>
        <p:txBody>
          <a:bodyPr>
            <a:normAutofit fontScale="90000"/>
          </a:bodyPr>
          <a:lstStyle/>
          <a:p>
            <a:r>
              <a:rPr lang="ru-RU" altLang="ru-RU" sz="3200" dirty="0">
                <a:solidFill>
                  <a:schemeClr val="accent6"/>
                </a:solidFill>
              </a:rPr>
              <a:t>Информационная культура и грамотность: сходства и различие</a:t>
            </a:r>
          </a:p>
        </p:txBody>
      </p:sp>
      <p:graphicFrame>
        <p:nvGraphicFramePr>
          <p:cNvPr id="6" name="Объект 5">
            <a:extLst>
              <a:ext uri="{FF2B5EF4-FFF2-40B4-BE49-F238E27FC236}">
                <a16:creationId xmlns:a16="http://schemas.microsoft.com/office/drawing/2014/main" id="{8578BE40-FFAE-4282-A7EC-56DCFF110B1A}"/>
              </a:ext>
            </a:extLst>
          </p:cNvPr>
          <p:cNvGraphicFramePr>
            <a:graphicFrameLocks noGrp="1"/>
          </p:cNvGraphicFramePr>
          <p:nvPr>
            <p:ph idx="1"/>
            <p:extLst>
              <p:ext uri="{D42A27DB-BD31-4B8C-83A1-F6EECF244321}">
                <p14:modId xmlns:p14="http://schemas.microsoft.com/office/powerpoint/2010/main" val="3870341391"/>
              </p:ext>
            </p:extLst>
          </p:nvPr>
        </p:nvGraphicFramePr>
        <p:xfrm>
          <a:off x="473075" y="1697355"/>
          <a:ext cx="8491538" cy="4668520"/>
        </p:xfrm>
        <a:graphic>
          <a:graphicData uri="http://schemas.openxmlformats.org/drawingml/2006/table">
            <a:tbl>
              <a:tblPr firstRow="1" bandRow="1">
                <a:tableStyleId>{5C22544A-7EE6-4342-B048-85BDC9FD1C3A}</a:tableStyleId>
              </a:tblPr>
              <a:tblGrid>
                <a:gridCol w="4245769">
                  <a:extLst>
                    <a:ext uri="{9D8B030D-6E8A-4147-A177-3AD203B41FA5}">
                      <a16:colId xmlns:a16="http://schemas.microsoft.com/office/drawing/2014/main" val="20000"/>
                    </a:ext>
                  </a:extLst>
                </a:gridCol>
                <a:gridCol w="4245769">
                  <a:extLst>
                    <a:ext uri="{9D8B030D-6E8A-4147-A177-3AD203B41FA5}">
                      <a16:colId xmlns:a16="http://schemas.microsoft.com/office/drawing/2014/main" val="20001"/>
                    </a:ext>
                  </a:extLst>
                </a:gridCol>
              </a:tblGrid>
              <a:tr h="370840">
                <a:tc>
                  <a:txBody>
                    <a:bodyPr/>
                    <a:lstStyle/>
                    <a:p>
                      <a:r>
                        <a:rPr lang="ru-RU" sz="1600" dirty="0"/>
                        <a:t>Сходства</a:t>
                      </a:r>
                    </a:p>
                  </a:txBody>
                  <a:tcPr marL="91448" marR="91448"/>
                </a:tc>
                <a:tc>
                  <a:txBody>
                    <a:bodyPr/>
                    <a:lstStyle/>
                    <a:p>
                      <a:r>
                        <a:rPr lang="ru-RU" sz="1600" dirty="0"/>
                        <a:t>Отличия</a:t>
                      </a:r>
                    </a:p>
                  </a:txBody>
                  <a:tcPr marL="91448" marR="91448"/>
                </a:tc>
                <a:extLst>
                  <a:ext uri="{0D108BD9-81ED-4DB2-BD59-A6C34878D82A}">
                    <a16:rowId xmlns:a16="http://schemas.microsoft.com/office/drawing/2014/main" val="10000"/>
                  </a:ext>
                </a:extLst>
              </a:tr>
              <a:tr h="370840">
                <a:tc>
                  <a:txBody>
                    <a:bodyPr/>
                    <a:lstStyle/>
                    <a:p>
                      <a:r>
                        <a:rPr lang="ru-RU" sz="1600" dirty="0">
                          <a:effectLst/>
                        </a:rPr>
                        <a:t>Единство объекта – сложный, многоуровневый и многоаспектный феномен взаимодействия человека и информации.</a:t>
                      </a:r>
                      <a:endParaRPr lang="ru-RU" sz="1600" dirty="0"/>
                    </a:p>
                  </a:txBody>
                  <a:tcPr marL="91448" marR="91448"/>
                </a:tc>
                <a:tc>
                  <a:txBody>
                    <a:bodyPr/>
                    <a:lstStyle/>
                    <a:p>
                      <a:r>
                        <a:rPr lang="ru-RU" sz="1600" dirty="0">
                          <a:effectLst/>
                        </a:rPr>
                        <a:t>Понятие «информационная культура  личности» - шире, чем понятие  «информационная грамотность». </a:t>
                      </a:r>
                      <a:endParaRPr lang="ru-RU" sz="1600" dirty="0"/>
                    </a:p>
                  </a:txBody>
                  <a:tcPr marL="91448" marR="91448"/>
                </a:tc>
                <a:extLst>
                  <a:ext uri="{0D108BD9-81ED-4DB2-BD59-A6C34878D82A}">
                    <a16:rowId xmlns:a16="http://schemas.microsoft.com/office/drawing/2014/main" val="10001"/>
                  </a:ext>
                </a:extLst>
              </a:tr>
              <a:tr h="370840">
                <a:tc>
                  <a:txBody>
                    <a:bodyPr/>
                    <a:lstStyle/>
                    <a:p>
                      <a:r>
                        <a:rPr lang="ru-RU" sz="1600" dirty="0">
                          <a:effectLst/>
                        </a:rPr>
                        <a:t>Единство структурных  компонентов, знаний и умений по работе с информацией </a:t>
                      </a:r>
                      <a:endParaRPr lang="ru-RU" sz="1600" dirty="0"/>
                    </a:p>
                  </a:txBody>
                  <a:tcPr marL="91448" marR="91448"/>
                </a:tc>
                <a:tc>
                  <a:txBody>
                    <a:bodyPr/>
                    <a:lstStyle/>
                    <a:p>
                      <a:r>
                        <a:rPr lang="ru-RU" sz="1600" dirty="0">
                          <a:effectLst/>
                        </a:rPr>
                        <a:t>Включение в свой состав информационного мировоззрения и способности  самостоятельно создавать информационные продукты</a:t>
                      </a:r>
                      <a:endParaRPr lang="ru-RU" sz="1600" dirty="0"/>
                    </a:p>
                  </a:txBody>
                  <a:tcPr marL="91448" marR="91448"/>
                </a:tc>
                <a:extLst>
                  <a:ext uri="{0D108BD9-81ED-4DB2-BD59-A6C34878D82A}">
                    <a16:rowId xmlns:a16="http://schemas.microsoft.com/office/drawing/2014/main" val="10002"/>
                  </a:ext>
                </a:extLst>
              </a:tr>
              <a:tr h="370840">
                <a:tc>
                  <a:txBody>
                    <a:bodyPr/>
                    <a:lstStyle/>
                    <a:p>
                      <a:r>
                        <a:rPr lang="ru-RU" sz="1600" dirty="0">
                          <a:effectLst/>
                        </a:rPr>
                        <a:t>1. Получение информации </a:t>
                      </a:r>
                    </a:p>
                    <a:p>
                      <a:r>
                        <a:rPr lang="ru-RU" sz="1000" dirty="0">
                          <a:effectLst/>
                        </a:rPr>
                        <a:t>1.1. Определение  и формулировка потребности в информации </a:t>
                      </a:r>
                    </a:p>
                    <a:p>
                      <a:r>
                        <a:rPr lang="ru-RU" sz="1000" dirty="0">
                          <a:effectLst/>
                        </a:rPr>
                        <a:t>1.2. Нахождение информации</a:t>
                      </a:r>
                    </a:p>
                  </a:txBody>
                  <a:tcPr marL="91448" marR="91448"/>
                </a:tc>
                <a:tc>
                  <a:txBody>
                    <a:bodyPr/>
                    <a:lstStyle/>
                    <a:p>
                      <a:r>
                        <a:rPr lang="ru-RU" sz="1600" dirty="0">
                          <a:effectLst/>
                        </a:rPr>
                        <a:t>Неразрывная  связь со   сферой культуры. </a:t>
                      </a:r>
                      <a:endParaRPr lang="ru-RU" sz="1600" dirty="0"/>
                    </a:p>
                  </a:txBody>
                  <a:tcPr marL="91448" marR="91448"/>
                </a:tc>
                <a:extLst>
                  <a:ext uri="{0D108BD9-81ED-4DB2-BD59-A6C34878D82A}">
                    <a16:rowId xmlns:a16="http://schemas.microsoft.com/office/drawing/2014/main" val="10003"/>
                  </a:ext>
                </a:extLst>
              </a:tr>
              <a:tr h="370840">
                <a:tc>
                  <a:txBody>
                    <a:bodyPr/>
                    <a:lstStyle/>
                    <a:p>
                      <a:r>
                        <a:rPr lang="ru-RU" sz="1600" dirty="0">
                          <a:effectLst/>
                        </a:rPr>
                        <a:t>2. Оценка информации </a:t>
                      </a:r>
                    </a:p>
                    <a:p>
                      <a:r>
                        <a:rPr lang="ru-RU" sz="1000" dirty="0">
                          <a:effectLst/>
                        </a:rPr>
                        <a:t>2.1. Отбор, извлечение, анализ, синтез информации</a:t>
                      </a:r>
                    </a:p>
                    <a:p>
                      <a:r>
                        <a:rPr lang="ru-RU" sz="1000" dirty="0">
                          <a:effectLst/>
                        </a:rPr>
                        <a:t>2.2. Организация информации: обобщение и интерпретация информации</a:t>
                      </a:r>
                    </a:p>
                  </a:txBody>
                  <a:tcPr marL="91448" marR="91448"/>
                </a:tc>
                <a:tc>
                  <a:txBody>
                    <a:bodyPr/>
                    <a:lstStyle/>
                    <a:p>
                      <a:r>
                        <a:rPr lang="ru-RU" sz="1600" dirty="0">
                          <a:effectLst/>
                        </a:rPr>
                        <a:t>Синтез и целостность традиционной книжной (библиотечной) и новой (компьютерной) информационной культур.</a:t>
                      </a:r>
                      <a:endParaRPr lang="ru-RU" sz="1600" dirty="0"/>
                    </a:p>
                  </a:txBody>
                  <a:tcPr marL="91448" marR="91448"/>
                </a:tc>
                <a:extLst>
                  <a:ext uri="{0D108BD9-81ED-4DB2-BD59-A6C34878D82A}">
                    <a16:rowId xmlns:a16="http://schemas.microsoft.com/office/drawing/2014/main" val="10004"/>
                  </a:ext>
                </a:extLst>
              </a:tr>
              <a:tr h="370840">
                <a:tc>
                  <a:txBody>
                    <a:bodyPr/>
                    <a:lstStyle/>
                    <a:p>
                      <a:r>
                        <a:rPr lang="ru-RU" sz="1600" dirty="0">
                          <a:effectLst/>
                        </a:rPr>
                        <a:t>3. Использование  информации </a:t>
                      </a:r>
                    </a:p>
                    <a:p>
                      <a:r>
                        <a:rPr lang="ru-RU" sz="1000" dirty="0">
                          <a:effectLst/>
                        </a:rPr>
                        <a:t>3.1. Применение полученной информации, освоение ее как собственного знания, подготовка информационных продуктов</a:t>
                      </a:r>
                    </a:p>
                    <a:p>
                      <a:r>
                        <a:rPr lang="ru-RU" sz="1000" dirty="0">
                          <a:effectLst/>
                        </a:rPr>
                        <a:t>3.2. Передача и использование информации  в соответствии с законами об интеллектуальной собственности и этическими нормами</a:t>
                      </a:r>
                    </a:p>
                    <a:p>
                      <a:endParaRPr lang="ru-RU" sz="1600" dirty="0"/>
                    </a:p>
                  </a:txBody>
                  <a:tcPr marL="91448" marR="91448"/>
                </a:tc>
                <a:tc>
                  <a:txBody>
                    <a:bodyPr/>
                    <a:lstStyle/>
                    <a:p>
                      <a:r>
                        <a:rPr lang="ru-RU" sz="1600" dirty="0">
                          <a:effectLst/>
                        </a:rPr>
                        <a:t>Направленность против  конфронтации в информационном обществе двух полярных культур – технократической  и гуманитарной </a:t>
                      </a:r>
                      <a:endParaRPr lang="ru-RU" sz="1600" dirty="0"/>
                    </a:p>
                  </a:txBody>
                  <a:tcPr marL="91448" marR="91448"/>
                </a:tc>
                <a:extLst>
                  <a:ext uri="{0D108BD9-81ED-4DB2-BD59-A6C34878D82A}">
                    <a16:rowId xmlns:a16="http://schemas.microsoft.com/office/drawing/2014/main" val="10005"/>
                  </a:ext>
                </a:extLst>
              </a:tr>
            </a:tbl>
          </a:graphicData>
        </a:graphic>
      </p:graphicFrame>
      <p:sp>
        <p:nvSpPr>
          <p:cNvPr id="4" name="Дата 3">
            <a:extLst>
              <a:ext uri="{FF2B5EF4-FFF2-40B4-BE49-F238E27FC236}">
                <a16:creationId xmlns:a16="http://schemas.microsoft.com/office/drawing/2014/main" id="{2DF2ABCF-46AD-4ABC-8E5F-73BAFC4F753B}"/>
              </a:ext>
            </a:extLst>
          </p:cNvPr>
          <p:cNvSpPr>
            <a:spLocks noGrp="1"/>
          </p:cNvSpPr>
          <p:nvPr>
            <p:ph type="dt" sz="quarter" idx="10"/>
          </p:nvPr>
        </p:nvSpPr>
        <p:spPr>
          <a:xfrm>
            <a:off x="473075" y="6365875"/>
            <a:ext cx="2133600" cy="476250"/>
          </a:xfrm>
        </p:spPr>
        <p:txBody>
          <a:bodyPr/>
          <a:lstStyle/>
          <a:p>
            <a:pPr>
              <a:defRPr/>
            </a:pPr>
            <a:fld id="{C7B282EE-EDD7-4E6E-B7A6-AB2BEFF97D10}" type="datetime1">
              <a:rPr lang="ru-RU" smtClean="0"/>
              <a:pPr>
                <a:defRPr/>
              </a:pPr>
              <a:t>21.10.2019</a:t>
            </a:fld>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Цифровая грамотность</a:t>
            </a:r>
          </a:p>
        </p:txBody>
      </p:sp>
      <p:graphicFrame>
        <p:nvGraphicFramePr>
          <p:cNvPr id="4" name="Объект 3"/>
          <p:cNvGraphicFramePr>
            <a:graphicFrameLocks noGrp="1"/>
          </p:cNvGraphicFramePr>
          <p:nvPr>
            <p:ph idx="1"/>
          </p:nvPr>
        </p:nvGraphicFramePr>
        <p:xfrm>
          <a:off x="282805" y="1498861"/>
          <a:ext cx="8591774" cy="5236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02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Ключевые компетентности и новая грамотность</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519137842"/>
              </p:ext>
            </p:extLst>
          </p:nvPr>
        </p:nvGraphicFramePr>
        <p:xfrm>
          <a:off x="216817" y="1555423"/>
          <a:ext cx="8729220" cy="516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411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5d132441c66e88b3586d9ae3fa83b9e679c8bed"/>
</p:tagLst>
</file>

<file path=ppt/theme/theme1.xml><?xml version="1.0" encoding="utf-8"?>
<a:theme xmlns:a="http://schemas.openxmlformats.org/drawingml/2006/main" name="КОИРО2">
  <a:themeElements>
    <a:clrScheme name="КОИРО">
      <a:dk1>
        <a:srgbClr val="181818"/>
      </a:dk1>
      <a:lt1>
        <a:srgbClr val="FFFFFF"/>
      </a:lt1>
      <a:dk2>
        <a:srgbClr val="3E6128"/>
      </a:dk2>
      <a:lt2>
        <a:srgbClr val="F2F2F2"/>
      </a:lt2>
      <a:accent1>
        <a:srgbClr val="338558"/>
      </a:accent1>
      <a:accent2>
        <a:srgbClr val="C00000"/>
      </a:accent2>
      <a:accent3>
        <a:srgbClr val="A5A5A5"/>
      </a:accent3>
      <a:accent4>
        <a:srgbClr val="2E481E"/>
      </a:accent4>
      <a:accent5>
        <a:srgbClr val="800000"/>
      </a:accent5>
      <a:accent6>
        <a:srgbClr val="323F4F"/>
      </a:accent6>
      <a:hlink>
        <a:srgbClr val="29401A"/>
      </a:hlink>
      <a:folHlink>
        <a:srgbClr val="C00000"/>
      </a:folHlink>
    </a:clrScheme>
    <a:fontScheme name="КОИРО">
      <a:majorFont>
        <a:latin typeface="Century Gothic"/>
        <a:ea typeface=""/>
        <a:cs typeface=""/>
      </a:majorFont>
      <a:minorFont>
        <a:latin typeface="Garamond"/>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КОИРО2" id="{4BB1C634-15C3-4DD6-B97C-DFF39F42870C}" vid="{7019F9F6-4BBD-49F0-8A48-626BD501D5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3CD4A62E307E2459585C9F1373B4BB0" ma:contentTypeVersion="1" ma:contentTypeDescription="Создание документа." ma:contentTypeScope="" ma:versionID="7b85b7b7beda3f34a64413106598b224">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6429A-A569-47A3-8DE6-7D199813A2B9}"/>
</file>

<file path=customXml/itemProps2.xml><?xml version="1.0" encoding="utf-8"?>
<ds:datastoreItem xmlns:ds="http://schemas.openxmlformats.org/officeDocument/2006/customXml" ds:itemID="{0C75ECC1-094C-4021-A9C5-861568397185}"/>
</file>

<file path=customXml/itemProps3.xml><?xml version="1.0" encoding="utf-8"?>
<ds:datastoreItem xmlns:ds="http://schemas.openxmlformats.org/officeDocument/2006/customXml" ds:itemID="{23E8C107-385E-4FF0-9315-9A3D664F5019}"/>
</file>

<file path=docProps/app.xml><?xml version="1.0" encoding="utf-8"?>
<Properties xmlns="http://schemas.openxmlformats.org/officeDocument/2006/extended-properties" xmlns:vt="http://schemas.openxmlformats.org/officeDocument/2006/docPropsVTypes">
  <Template/>
  <TotalTime>1920</TotalTime>
  <Words>3340</Words>
  <Application>Microsoft Office PowerPoint</Application>
  <PresentationFormat>Экран (4:3)</PresentationFormat>
  <Paragraphs>271</Paragraphs>
  <Slides>39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Century Gothic</vt:lpstr>
      <vt:lpstr>Garamond</vt:lpstr>
      <vt:lpstr>Wingdings</vt:lpstr>
      <vt:lpstr>КОИРО2</vt:lpstr>
      <vt:lpstr>Информационная культура педагога</vt:lpstr>
      <vt:lpstr>Информационное общество</vt:lpstr>
      <vt:lpstr>Телекоммуникации</vt:lpstr>
      <vt:lpstr>Риски порождённые интернетом</vt:lpstr>
      <vt:lpstr>Определения</vt:lpstr>
      <vt:lpstr>Определения</vt:lpstr>
      <vt:lpstr>Информационная культура и грамотность: сходства и различие</vt:lpstr>
      <vt:lpstr>Цифровая грамотность</vt:lpstr>
      <vt:lpstr>Ключевые компетентности и новая грамотность</vt:lpstr>
      <vt:lpstr>Работа с информаций</vt:lpstr>
      <vt:lpstr>Этапы работы с информацией</vt:lpstr>
      <vt:lpstr>Поиск информации в сети Интернет</vt:lpstr>
      <vt:lpstr>Алгоритм поиска Вариант 1.</vt:lpstr>
      <vt:lpstr>Вариант 2. Использование специализированных поисковых систем</vt:lpstr>
      <vt:lpstr>Советы как эффективно искать информацию</vt:lpstr>
      <vt:lpstr>Вариант 3. Поиск и сохранение изображений, звука и видео с веб-сайтов</vt:lpstr>
      <vt:lpstr>Алгоритм «Как сохранить рисунок или изображение»</vt:lpstr>
      <vt:lpstr>Алгоритм «Как сохранить звуковой или музыкальный файл»</vt:lpstr>
      <vt:lpstr>Алгоритм «Как сохранить фильм или видеофайл»</vt:lpstr>
      <vt:lpstr>Алгоритм «Как сохранить веб-страницу или страницы»</vt:lpstr>
      <vt:lpstr>Обработка информации</vt:lpstr>
      <vt:lpstr>Хранение информации</vt:lpstr>
      <vt:lpstr>Правила хранения информации</vt:lpstr>
      <vt:lpstr>Возможности Microsoft Excel для оформления результатов работы с информацией</vt:lpstr>
      <vt:lpstr>Подготовка данных для построения диаграмм</vt:lpstr>
      <vt:lpstr>Анализ данных с помощью диаграмм</vt:lpstr>
      <vt:lpstr>Анализ данных с помощью диаграмм</vt:lpstr>
      <vt:lpstr>Рекомендации  по   авторскому праву</vt:lpstr>
      <vt:lpstr>Портал http://www.copyright.ru/ </vt:lpstr>
      <vt:lpstr>Защита прав в интернете http://www.copyright.ru/documents/zashita_prav_internet/ </vt:lpstr>
      <vt:lpstr>Защита прав в интернете http://www.copyright.ru/documents/zashita_prav_internet/ </vt:lpstr>
      <vt:lpstr>Нарушения авторского права и другие несанкционированные виды деятельности </vt:lpstr>
      <vt:lpstr>http://www.antiplagiat.ru Проверка текстов на оригинальность</vt:lpstr>
      <vt:lpstr>Рекомендации</vt:lpstr>
      <vt:lpstr>Приёмы создания безопасной образовательной среды (Программа «Учимся с Intel®» Технологии и бизнес)</vt:lpstr>
      <vt:lpstr>Презентация PowerPoint</vt:lpstr>
      <vt:lpstr>Приёмы создания безопасной образовательной среды (Программа «Учимся с Intel®» Технологии и бизнес)</vt:lpstr>
      <vt:lpstr>Приёмы создания безопасной образовательной среды (Программа «Учимся с Intel®» Технологии и бизнес)</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проведения оценки соответствия содержания и качества подготовки обучающихся по образовательным программам требованиям ФГОС</dc:title>
  <dc:creator>USER</dc:creator>
  <cp:lastModifiedBy>Татьяна Николаева</cp:lastModifiedBy>
  <cp:revision>185</cp:revision>
  <dcterms:created xsi:type="dcterms:W3CDTF">2018-01-15T07:04:23Z</dcterms:created>
  <dcterms:modified xsi:type="dcterms:W3CDTF">2019-10-21T19:39:21Z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0x01010043CD4A62E307E2459585C9F1373B4BB0</vt:lpwstr>
  </property>
</Properties>
</file>