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0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E226B-F6DE-4B0A-9E9F-50A53A6FFB72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9762C-D122-4900-B8B3-F058A833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3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762C-D122-4900-B8B3-F058A83342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6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762C-D122-4900-B8B3-F058A83342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8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762C-D122-4900-B8B3-F058A83342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6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762C-D122-4900-B8B3-F058A83342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3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1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5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9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3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0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9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6B72-2BA4-42A4-BC86-A5AE131CB65F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90C1-7E85-4767-BB85-23EA3180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7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Samsonova\Downloads\(cover) Физика. 9 класс (Громов С. В., Родина Н. А., Белага В. В. и др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295149" cy="304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Samsonova\Downloads\(cover) Физика. 8 класс (Громов С. В., Родина Н. А., Белага В. В. и др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2322581" cy="304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Samsonova\Downloads\(cover) Физика. 7 класс (Громов С. В., Родина Н. А., Белага В. В. и др.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267717" cy="304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9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0" y="1439571"/>
            <a:ext cx="3906092" cy="49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28" y="1439571"/>
            <a:ext cx="3776381" cy="49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9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109732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052736"/>
            <a:ext cx="4044377" cy="5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4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9402" r="4084" b="8408"/>
          <a:stretch/>
        </p:blipFill>
        <p:spPr bwMode="auto">
          <a:xfrm>
            <a:off x="179512" y="1656428"/>
            <a:ext cx="2961246" cy="381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2" t="8633" r="40971" b="8080"/>
          <a:stretch/>
        </p:blipFill>
        <p:spPr bwMode="auto">
          <a:xfrm>
            <a:off x="3275855" y="1656428"/>
            <a:ext cx="2989873" cy="381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6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t="7853" r="4009" b="3862"/>
          <a:stretch/>
        </p:blipFill>
        <p:spPr bwMode="auto">
          <a:xfrm>
            <a:off x="755576" y="1484784"/>
            <a:ext cx="7344816" cy="49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0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5" t="10840" r="30834" b="4144"/>
          <a:stretch/>
        </p:blipFill>
        <p:spPr bwMode="auto">
          <a:xfrm>
            <a:off x="179512" y="602008"/>
            <a:ext cx="3456384" cy="44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4" t="7551" r="31635" b="5477"/>
          <a:stretch/>
        </p:blipFill>
        <p:spPr bwMode="auto">
          <a:xfrm>
            <a:off x="3203848" y="2077787"/>
            <a:ext cx="3240360" cy="44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6" t="18482" r="35268" b="15248"/>
          <a:stretch/>
        </p:blipFill>
        <p:spPr bwMode="auto">
          <a:xfrm>
            <a:off x="6156176" y="613769"/>
            <a:ext cx="2890744" cy="38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5" b="1988"/>
          <a:stretch/>
        </p:blipFill>
        <p:spPr bwMode="auto">
          <a:xfrm>
            <a:off x="107504" y="1196752"/>
            <a:ext cx="3210802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309717" cy="43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2108"/>
            <a:ext cx="2973656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21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9" y="1124744"/>
            <a:ext cx="3107549" cy="413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188925" cy="423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46" y="2348880"/>
            <a:ext cx="2894058" cy="382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6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0" y="1772816"/>
            <a:ext cx="3272780" cy="43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3267874" cy="43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7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1725"/>
            <a:ext cx="3600400" cy="48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9465"/>
            <a:ext cx="3744416" cy="492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0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7508" r="3838" b="3948"/>
          <a:stretch/>
        </p:blipFill>
        <p:spPr bwMode="auto">
          <a:xfrm>
            <a:off x="395536" y="836712"/>
            <a:ext cx="8541430" cy="573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14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02511EAE12B554BBD6F4C38202637E2" ma:contentTypeVersion="1" ma:contentTypeDescription="Создание документа." ma:contentTypeScope="" ma:versionID="7720e2e3bc88c98809321b95ba70e5c7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40C9A8-0E3D-46FF-9DBE-E5AA346DA370}"/>
</file>

<file path=customXml/itemProps2.xml><?xml version="1.0" encoding="utf-8"?>
<ds:datastoreItem xmlns:ds="http://schemas.openxmlformats.org/officeDocument/2006/customXml" ds:itemID="{AD38D364-2119-4CA7-94A3-35266AE14126}"/>
</file>

<file path=customXml/itemProps3.xml><?xml version="1.0" encoding="utf-8"?>
<ds:datastoreItem xmlns:ds="http://schemas.openxmlformats.org/officeDocument/2006/customXml" ds:itemID="{0DF87790-0407-4632-9671-A20BF7DA4D56}"/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</Words>
  <Application>Microsoft Office PowerPoint</Application>
  <PresentationFormat>Экран (4:3)</PresentationFormat>
  <Paragraphs>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Самсонова Ольга Юрьевна</dc:creator>
  <cp:lastModifiedBy>Самсонова Ольга Юрьевна</cp:lastModifiedBy>
  <cp:revision>5</cp:revision>
  <dcterms:created xsi:type="dcterms:W3CDTF">2017-06-02T06:46:56Z</dcterms:created>
  <dcterms:modified xsi:type="dcterms:W3CDTF">2017-06-02T09:57:17Z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0x010100A02511EAE12B554BBD6F4C38202637E2</vt:lpwstr>
  </property>
</Properties>
</file>