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drawing7.xml" ContentType="application/vnd.ms-office.drawingml.diagramDrawing+xml"/>
  <Override PartName="/ppt/diagrams/colors5.xml" ContentType="application/vnd.openxmlformats-officedocument.drawingml.diagramColors+xml"/>
  <Override PartName="/ppt/diagrams/layout8.xml" ContentType="application/vnd.openxmlformats-officedocument.drawingml.diagramLayout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quickStyle8.xml" ContentType="application/vnd.openxmlformats-officedocument.drawingml.diagramStyle+xml"/>
  <Override PartName="/ppt/diagrams/drawing5.xml" ContentType="application/vnd.ms-office.drawingml.diagramDrawing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5.xml" ContentType="application/vnd.openxmlformats-officedocument.drawingml.diagramStyle+xml"/>
  <Override PartName="/ppt/diagrams/colors8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3.xml" ContentType="application/vnd.openxmlformats-officedocument.presentationml.tags+xml"/>
  <Override PartName="/ppt/tags/tag7.xml" ContentType="application/vnd.openxmlformats-officedocument.presentationml.tags+xml"/>
  <Override PartName="/ppt/tags/tag1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19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15.xml" ContentType="application/vnd.openxmlformats-officedocument.presentationml.tags+xml"/>
  <Override PartName="/ppt/tags/tag9.xml" ContentType="application/vnd.openxmlformats-officedocument.presentationml.tags+xml"/>
  <Override PartName="/ppt/tags/tag6.xml" ContentType="application/vnd.openxmlformats-officedocument.presentationml.tags+xml"/>
  <Override PartName="/ppt/tags/tag18.xml" ContentType="application/vnd.openxmlformats-officedocument.presentationml.tags+xml"/>
  <Override PartName="/ppt/tags/tag1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264" r:id="rId3"/>
    <p:sldId id="269" r:id="rId4"/>
    <p:sldId id="260" r:id="rId5"/>
    <p:sldId id="268" r:id="rId6"/>
    <p:sldId id="267" r:id="rId7"/>
    <p:sldId id="270" r:id="rId8"/>
    <p:sldId id="277" r:id="rId9"/>
    <p:sldId id="265" r:id="rId10"/>
    <p:sldId id="266" r:id="rId11"/>
    <p:sldId id="273" r:id="rId12"/>
    <p:sldId id="271" r:id="rId13"/>
    <p:sldId id="272" r:id="rId14"/>
    <p:sldId id="278" r:id="rId15"/>
    <p:sldId id="276" r:id="rId16"/>
    <p:sldId id="279" r:id="rId17"/>
    <p:sldId id="274" r:id="rId18"/>
    <p:sldId id="275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5" d="100"/>
          <a:sy n="75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D4838-7C33-4664-98D8-E2C8FCFC937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3D4E7E-CD2A-4709-8DF2-5AA458495B32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Умственная отсталость - стойкое нарушение познавательной деятельности в результате органического поражения головного мозга;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346610-6BCC-44EC-95CC-16C736D015C4}" type="parTrans" cxnId="{12990437-F24A-48FF-B03A-1E16C59830C0}">
      <dgm:prSet/>
      <dgm:spPr/>
      <dgm:t>
        <a:bodyPr/>
        <a:lstStyle/>
        <a:p>
          <a:endParaRPr lang="ru-RU"/>
        </a:p>
      </dgm:t>
    </dgm:pt>
    <dgm:pt modelId="{E380CBBB-C7FF-4243-A5A9-394FCB122664}" type="sibTrans" cxnId="{12990437-F24A-48FF-B03A-1E16C59830C0}">
      <dgm:prSet/>
      <dgm:spPr/>
      <dgm:t>
        <a:bodyPr/>
        <a:lstStyle/>
        <a:p>
          <a:endParaRPr lang="ru-RU"/>
        </a:p>
      </dgm:t>
    </dgm:pt>
    <dgm:pt modelId="{745E6F7F-E7FE-4A44-838A-E3A9745CD5F8}">
      <dgm:prSet phldrT="[Текст]" custT="1"/>
      <dgm:spPr/>
      <dgm:t>
        <a:bodyPr/>
        <a:lstStyle/>
        <a:p>
          <a:r>
            <a:rPr lang="ru-RU" sz="1800" dirty="0" smtClean="0">
              <a:ea typeface="Calibri"/>
              <a:cs typeface="Times New Roman"/>
            </a:rPr>
            <a:t>Задержка психического развития  относится к разряду слабовыраженных отклонений в психическом развитии и занимает промежуточное место между нормой и патологией;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03C23-6DCC-4A59-A4DA-E90AAA0C67BD}" type="parTrans" cxnId="{210DA08A-56D6-4B21-AFDE-0C722AC95D3D}">
      <dgm:prSet/>
      <dgm:spPr/>
      <dgm:t>
        <a:bodyPr/>
        <a:lstStyle/>
        <a:p>
          <a:endParaRPr lang="ru-RU"/>
        </a:p>
      </dgm:t>
    </dgm:pt>
    <dgm:pt modelId="{0966E28B-3242-450C-8E0D-1672D0C9FFD7}" type="sibTrans" cxnId="{210DA08A-56D6-4B21-AFDE-0C722AC95D3D}">
      <dgm:prSet/>
      <dgm:spPr/>
      <dgm:t>
        <a:bodyPr/>
        <a:lstStyle/>
        <a:p>
          <a:endParaRPr lang="ru-RU"/>
        </a:p>
      </dgm:t>
    </dgm:pt>
    <dgm:pt modelId="{AF432BB7-0883-48DB-AAFE-70FDED61D7AA}">
      <dgm:prSet phldrT="[Текст]" custT="1"/>
      <dgm:spPr/>
      <dgm:t>
        <a:bodyPr/>
        <a:lstStyle/>
        <a:p>
          <a:r>
            <a:rPr lang="ru-RU" sz="1800" dirty="0" smtClean="0">
              <a:ea typeface="Calibri"/>
              <a:cs typeface="Times New Roman"/>
            </a:rPr>
            <a:t>Основные трудности, которые они испытывают, связаны прежде всего с социальной (в том числе школьной) адаптацией и обучением;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645057-B935-4ABC-A33B-A5B0D69A2B70}" type="parTrans" cxnId="{785C2DF0-9B0A-4E00-AF18-435370A16F29}">
      <dgm:prSet/>
      <dgm:spPr/>
      <dgm:t>
        <a:bodyPr/>
        <a:lstStyle/>
        <a:p>
          <a:endParaRPr lang="ru-RU"/>
        </a:p>
      </dgm:t>
    </dgm:pt>
    <dgm:pt modelId="{BEBA4A4D-ED8C-4826-87A2-C9908EB2129E}" type="sibTrans" cxnId="{785C2DF0-9B0A-4E00-AF18-435370A16F29}">
      <dgm:prSet/>
      <dgm:spPr/>
      <dgm:t>
        <a:bodyPr/>
        <a:lstStyle/>
        <a:p>
          <a:endParaRPr lang="ru-RU"/>
        </a:p>
      </dgm:t>
    </dgm:pt>
    <dgm:pt modelId="{0BE9EAFB-A184-435B-9596-D45F19A16AEC}">
      <dgm:prSet custT="1"/>
      <dgm:spPr/>
      <dgm:t>
        <a:bodyPr/>
        <a:lstStyle/>
        <a:p>
          <a:r>
            <a:rPr lang="ru-RU" sz="1800" dirty="0" smtClean="0">
              <a:ea typeface="Calibri"/>
              <a:cs typeface="Times New Roman"/>
            </a:rPr>
            <a:t>Наиболее ярким признаком ЗПР  является незрелость эмоционально-волевой сферы. Такому ребенку очень сложно сделать над собой волевое усилие, заставить себя выполнить что-либо.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5B84B8-9E91-4D9D-85EB-2527702E5CE0}" type="parTrans" cxnId="{FDEBA85B-99B1-4AAA-8EC4-DD3F58B2B437}">
      <dgm:prSet/>
      <dgm:spPr/>
      <dgm:t>
        <a:bodyPr/>
        <a:lstStyle/>
        <a:p>
          <a:endParaRPr lang="ru-RU"/>
        </a:p>
      </dgm:t>
    </dgm:pt>
    <dgm:pt modelId="{87457ADB-C4E4-4278-9B7B-3E74F3A1CB4C}" type="sibTrans" cxnId="{FDEBA85B-99B1-4AAA-8EC4-DD3F58B2B437}">
      <dgm:prSet/>
      <dgm:spPr/>
      <dgm:t>
        <a:bodyPr/>
        <a:lstStyle/>
        <a:p>
          <a:endParaRPr lang="ru-RU"/>
        </a:p>
      </dgm:t>
    </dgm:pt>
    <dgm:pt modelId="{5C36C559-86CF-459B-92FC-F907E671C069}" type="pres">
      <dgm:prSet presAssocID="{0E8D4838-7C33-4664-98D8-E2C8FCFC937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4BF58-681D-4329-949A-D8CCEE69CD4F}" type="pres">
      <dgm:prSet presAssocID="{523D4E7E-CD2A-4709-8DF2-5AA458495B32}" presName="parentLin" presStyleCnt="0"/>
      <dgm:spPr/>
    </dgm:pt>
    <dgm:pt modelId="{D4FC64A2-20BE-43E3-8624-8EC9FF3300A8}" type="pres">
      <dgm:prSet presAssocID="{523D4E7E-CD2A-4709-8DF2-5AA458495B3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28C05F-7D2A-4798-858C-5ABECE9A3A6F}" type="pres">
      <dgm:prSet presAssocID="{523D4E7E-CD2A-4709-8DF2-5AA458495B32}" presName="parentText" presStyleLbl="node1" presStyleIdx="0" presStyleCnt="4" custScaleX="143982" custScaleY="108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F0CE4-CB42-45F5-AD07-A9AB9D381EF1}" type="pres">
      <dgm:prSet presAssocID="{523D4E7E-CD2A-4709-8DF2-5AA458495B32}" presName="negativeSpace" presStyleCnt="0"/>
      <dgm:spPr/>
    </dgm:pt>
    <dgm:pt modelId="{BB95D3EA-10E0-411D-BE70-C9CBEC3091DB}" type="pres">
      <dgm:prSet presAssocID="{523D4E7E-CD2A-4709-8DF2-5AA458495B32}" presName="childText" presStyleLbl="conFgAcc1" presStyleIdx="0" presStyleCnt="4">
        <dgm:presLayoutVars>
          <dgm:bulletEnabled val="1"/>
        </dgm:presLayoutVars>
      </dgm:prSet>
      <dgm:spPr/>
    </dgm:pt>
    <dgm:pt modelId="{AEA6204E-5B68-4FCB-BCA2-7371D85D6EF7}" type="pres">
      <dgm:prSet presAssocID="{E380CBBB-C7FF-4243-A5A9-394FCB122664}" presName="spaceBetweenRectangles" presStyleCnt="0"/>
      <dgm:spPr/>
    </dgm:pt>
    <dgm:pt modelId="{A105DAC1-8338-4C3D-B3BB-C9A6308BBDE5}" type="pres">
      <dgm:prSet presAssocID="{745E6F7F-E7FE-4A44-838A-E3A9745CD5F8}" presName="parentLin" presStyleCnt="0"/>
      <dgm:spPr/>
    </dgm:pt>
    <dgm:pt modelId="{DFF6F797-024B-41A9-95FB-A71243AA5501}" type="pres">
      <dgm:prSet presAssocID="{745E6F7F-E7FE-4A44-838A-E3A9745CD5F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BCDED8C-969F-43A7-87DC-87FD60DC6969}" type="pres">
      <dgm:prSet presAssocID="{745E6F7F-E7FE-4A44-838A-E3A9745CD5F8}" presName="parentText" presStyleLbl="node1" presStyleIdx="1" presStyleCnt="4" custScaleX="142569" custScaleY="1243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F5D09-D045-4056-BE57-0DCF4B4EB617}" type="pres">
      <dgm:prSet presAssocID="{745E6F7F-E7FE-4A44-838A-E3A9745CD5F8}" presName="negativeSpace" presStyleCnt="0"/>
      <dgm:spPr/>
    </dgm:pt>
    <dgm:pt modelId="{E779D92F-CFB0-4D7D-A1C5-C6EBFD01E4A0}" type="pres">
      <dgm:prSet presAssocID="{745E6F7F-E7FE-4A44-838A-E3A9745CD5F8}" presName="childText" presStyleLbl="conFgAcc1" presStyleIdx="1" presStyleCnt="4">
        <dgm:presLayoutVars>
          <dgm:bulletEnabled val="1"/>
        </dgm:presLayoutVars>
      </dgm:prSet>
      <dgm:spPr/>
    </dgm:pt>
    <dgm:pt modelId="{88BCDBCC-E4A1-47F9-90F2-8A061E14C208}" type="pres">
      <dgm:prSet presAssocID="{0966E28B-3242-450C-8E0D-1672D0C9FFD7}" presName="spaceBetweenRectangles" presStyleCnt="0"/>
      <dgm:spPr/>
    </dgm:pt>
    <dgm:pt modelId="{2A6E87F3-0A12-46EF-A0C0-811544C5EA5B}" type="pres">
      <dgm:prSet presAssocID="{AF432BB7-0883-48DB-AAFE-70FDED61D7AA}" presName="parentLin" presStyleCnt="0"/>
      <dgm:spPr/>
    </dgm:pt>
    <dgm:pt modelId="{9AB10E2D-EB7C-4769-A916-E4FF15AA1E0F}" type="pres">
      <dgm:prSet presAssocID="{AF432BB7-0883-48DB-AAFE-70FDED61D7A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D5ECE07-F41A-498C-8366-1B0AB92B23BB}" type="pres">
      <dgm:prSet presAssocID="{AF432BB7-0883-48DB-AAFE-70FDED61D7AA}" presName="parentText" presStyleLbl="node1" presStyleIdx="2" presStyleCnt="4" custScaleX="139683" custScaleY="1192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97C28-6D25-4AA6-ACE7-E4E11D835D42}" type="pres">
      <dgm:prSet presAssocID="{AF432BB7-0883-48DB-AAFE-70FDED61D7AA}" presName="negativeSpace" presStyleCnt="0"/>
      <dgm:spPr/>
    </dgm:pt>
    <dgm:pt modelId="{D7BB8DDA-158B-4407-A427-5CB07AAC0BCE}" type="pres">
      <dgm:prSet presAssocID="{AF432BB7-0883-48DB-AAFE-70FDED61D7AA}" presName="childText" presStyleLbl="conFgAcc1" presStyleIdx="2" presStyleCnt="4">
        <dgm:presLayoutVars>
          <dgm:bulletEnabled val="1"/>
        </dgm:presLayoutVars>
      </dgm:prSet>
      <dgm:spPr/>
    </dgm:pt>
    <dgm:pt modelId="{B52F6F3A-CAC5-4179-91C4-8277B8FCEC3B}" type="pres">
      <dgm:prSet presAssocID="{BEBA4A4D-ED8C-4826-87A2-C9908EB2129E}" presName="spaceBetweenRectangles" presStyleCnt="0"/>
      <dgm:spPr/>
    </dgm:pt>
    <dgm:pt modelId="{8F0BF531-E6E5-4B77-8C9D-4E4F0A727737}" type="pres">
      <dgm:prSet presAssocID="{0BE9EAFB-A184-435B-9596-D45F19A16AEC}" presName="parentLin" presStyleCnt="0"/>
      <dgm:spPr/>
    </dgm:pt>
    <dgm:pt modelId="{B7CF991D-7483-4969-8838-52E08DE1BCF4}" type="pres">
      <dgm:prSet presAssocID="{0BE9EAFB-A184-435B-9596-D45F19A16AE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0F8970A-D781-4961-A645-E770735C2D22}" type="pres">
      <dgm:prSet presAssocID="{0BE9EAFB-A184-435B-9596-D45F19A16AEC}" presName="parentText" presStyleLbl="node1" presStyleIdx="3" presStyleCnt="4" custScaleX="142857" custScaleY="1515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0DF20-3569-472F-A143-F68577D987EE}" type="pres">
      <dgm:prSet presAssocID="{0BE9EAFB-A184-435B-9596-D45F19A16AEC}" presName="negativeSpace" presStyleCnt="0"/>
      <dgm:spPr/>
    </dgm:pt>
    <dgm:pt modelId="{D377DDD0-2081-4CCA-9D0C-D4511EB56076}" type="pres">
      <dgm:prSet presAssocID="{0BE9EAFB-A184-435B-9596-D45F19A16AE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DEBA85B-99B1-4AAA-8EC4-DD3F58B2B437}" srcId="{0E8D4838-7C33-4664-98D8-E2C8FCFC937D}" destId="{0BE9EAFB-A184-435B-9596-D45F19A16AEC}" srcOrd="3" destOrd="0" parTransId="{6C5B84B8-9E91-4D9D-85EB-2527702E5CE0}" sibTransId="{87457ADB-C4E4-4278-9B7B-3E74F3A1CB4C}"/>
    <dgm:cxn modelId="{53D173EA-4FE6-4003-BD36-9B19C3ECE789}" type="presOf" srcId="{AF432BB7-0883-48DB-AAFE-70FDED61D7AA}" destId="{9AB10E2D-EB7C-4769-A916-E4FF15AA1E0F}" srcOrd="0" destOrd="0" presId="urn:microsoft.com/office/officeart/2005/8/layout/list1"/>
    <dgm:cxn modelId="{14483341-3033-4192-8D68-74118F16620F}" type="presOf" srcId="{745E6F7F-E7FE-4A44-838A-E3A9745CD5F8}" destId="{DFF6F797-024B-41A9-95FB-A71243AA5501}" srcOrd="0" destOrd="0" presId="urn:microsoft.com/office/officeart/2005/8/layout/list1"/>
    <dgm:cxn modelId="{E1196B1D-DE5D-42E1-81A6-40F718349073}" type="presOf" srcId="{0BE9EAFB-A184-435B-9596-D45F19A16AEC}" destId="{80F8970A-D781-4961-A645-E770735C2D22}" srcOrd="1" destOrd="0" presId="urn:microsoft.com/office/officeart/2005/8/layout/list1"/>
    <dgm:cxn modelId="{7C962661-38BA-4912-B41C-2EE455B928DB}" type="presOf" srcId="{523D4E7E-CD2A-4709-8DF2-5AA458495B32}" destId="{F128C05F-7D2A-4798-858C-5ABECE9A3A6F}" srcOrd="1" destOrd="0" presId="urn:microsoft.com/office/officeart/2005/8/layout/list1"/>
    <dgm:cxn modelId="{C0725E28-3ABE-41DE-89A3-087A771919EA}" type="presOf" srcId="{0BE9EAFB-A184-435B-9596-D45F19A16AEC}" destId="{B7CF991D-7483-4969-8838-52E08DE1BCF4}" srcOrd="0" destOrd="0" presId="urn:microsoft.com/office/officeart/2005/8/layout/list1"/>
    <dgm:cxn modelId="{819324C9-6B94-4D1B-8F39-BD3E2BFBC391}" type="presOf" srcId="{AF432BB7-0883-48DB-AAFE-70FDED61D7AA}" destId="{AD5ECE07-F41A-498C-8366-1B0AB92B23BB}" srcOrd="1" destOrd="0" presId="urn:microsoft.com/office/officeart/2005/8/layout/list1"/>
    <dgm:cxn modelId="{3FA184F0-7B03-48CF-BC2D-4E165B313FD7}" type="presOf" srcId="{0E8D4838-7C33-4664-98D8-E2C8FCFC937D}" destId="{5C36C559-86CF-459B-92FC-F907E671C069}" srcOrd="0" destOrd="0" presId="urn:microsoft.com/office/officeart/2005/8/layout/list1"/>
    <dgm:cxn modelId="{785C2DF0-9B0A-4E00-AF18-435370A16F29}" srcId="{0E8D4838-7C33-4664-98D8-E2C8FCFC937D}" destId="{AF432BB7-0883-48DB-AAFE-70FDED61D7AA}" srcOrd="2" destOrd="0" parTransId="{7E645057-B935-4ABC-A33B-A5B0D69A2B70}" sibTransId="{BEBA4A4D-ED8C-4826-87A2-C9908EB2129E}"/>
    <dgm:cxn modelId="{210DA08A-56D6-4B21-AFDE-0C722AC95D3D}" srcId="{0E8D4838-7C33-4664-98D8-E2C8FCFC937D}" destId="{745E6F7F-E7FE-4A44-838A-E3A9745CD5F8}" srcOrd="1" destOrd="0" parTransId="{96603C23-6DCC-4A59-A4DA-E90AAA0C67BD}" sibTransId="{0966E28B-3242-450C-8E0D-1672D0C9FFD7}"/>
    <dgm:cxn modelId="{C97726D5-A06A-4096-9AC0-964BFC64C13B}" type="presOf" srcId="{745E6F7F-E7FE-4A44-838A-E3A9745CD5F8}" destId="{EBCDED8C-969F-43A7-87DC-87FD60DC6969}" srcOrd="1" destOrd="0" presId="urn:microsoft.com/office/officeart/2005/8/layout/list1"/>
    <dgm:cxn modelId="{92D232A8-5F28-4E12-803E-6F1C4B4DA7A0}" type="presOf" srcId="{523D4E7E-CD2A-4709-8DF2-5AA458495B32}" destId="{D4FC64A2-20BE-43E3-8624-8EC9FF3300A8}" srcOrd="0" destOrd="0" presId="urn:microsoft.com/office/officeart/2005/8/layout/list1"/>
    <dgm:cxn modelId="{12990437-F24A-48FF-B03A-1E16C59830C0}" srcId="{0E8D4838-7C33-4664-98D8-E2C8FCFC937D}" destId="{523D4E7E-CD2A-4709-8DF2-5AA458495B32}" srcOrd="0" destOrd="0" parTransId="{B9346610-6BCC-44EC-95CC-16C736D015C4}" sibTransId="{E380CBBB-C7FF-4243-A5A9-394FCB122664}"/>
    <dgm:cxn modelId="{B2A70FD9-607B-409A-8700-456B94B66854}" type="presParOf" srcId="{5C36C559-86CF-459B-92FC-F907E671C069}" destId="{49F4BF58-681D-4329-949A-D8CCEE69CD4F}" srcOrd="0" destOrd="0" presId="urn:microsoft.com/office/officeart/2005/8/layout/list1"/>
    <dgm:cxn modelId="{3B2E1C2B-F435-489E-9900-C002638B7B36}" type="presParOf" srcId="{49F4BF58-681D-4329-949A-D8CCEE69CD4F}" destId="{D4FC64A2-20BE-43E3-8624-8EC9FF3300A8}" srcOrd="0" destOrd="0" presId="urn:microsoft.com/office/officeart/2005/8/layout/list1"/>
    <dgm:cxn modelId="{1CA32C1E-9E63-4903-AB81-54993D216840}" type="presParOf" srcId="{49F4BF58-681D-4329-949A-D8CCEE69CD4F}" destId="{F128C05F-7D2A-4798-858C-5ABECE9A3A6F}" srcOrd="1" destOrd="0" presId="urn:microsoft.com/office/officeart/2005/8/layout/list1"/>
    <dgm:cxn modelId="{38854C52-25D3-4D12-8BB8-F361C30FA89A}" type="presParOf" srcId="{5C36C559-86CF-459B-92FC-F907E671C069}" destId="{953F0CE4-CB42-45F5-AD07-A9AB9D381EF1}" srcOrd="1" destOrd="0" presId="urn:microsoft.com/office/officeart/2005/8/layout/list1"/>
    <dgm:cxn modelId="{1ACF1E06-2E2F-4292-8C5F-E01FE3152E9A}" type="presParOf" srcId="{5C36C559-86CF-459B-92FC-F907E671C069}" destId="{BB95D3EA-10E0-411D-BE70-C9CBEC3091DB}" srcOrd="2" destOrd="0" presId="urn:microsoft.com/office/officeart/2005/8/layout/list1"/>
    <dgm:cxn modelId="{23C6A851-2B2B-4C40-B32E-ECD90858EE24}" type="presParOf" srcId="{5C36C559-86CF-459B-92FC-F907E671C069}" destId="{AEA6204E-5B68-4FCB-BCA2-7371D85D6EF7}" srcOrd="3" destOrd="0" presId="urn:microsoft.com/office/officeart/2005/8/layout/list1"/>
    <dgm:cxn modelId="{EB02EE51-0D7B-4DD9-BB90-1A3500156639}" type="presParOf" srcId="{5C36C559-86CF-459B-92FC-F907E671C069}" destId="{A105DAC1-8338-4C3D-B3BB-C9A6308BBDE5}" srcOrd="4" destOrd="0" presId="urn:microsoft.com/office/officeart/2005/8/layout/list1"/>
    <dgm:cxn modelId="{4F06B1AF-C7BF-4107-8F8A-D753B06A33A4}" type="presParOf" srcId="{A105DAC1-8338-4C3D-B3BB-C9A6308BBDE5}" destId="{DFF6F797-024B-41A9-95FB-A71243AA5501}" srcOrd="0" destOrd="0" presId="urn:microsoft.com/office/officeart/2005/8/layout/list1"/>
    <dgm:cxn modelId="{3E7D74AE-6C33-4E19-B721-914655972452}" type="presParOf" srcId="{A105DAC1-8338-4C3D-B3BB-C9A6308BBDE5}" destId="{EBCDED8C-969F-43A7-87DC-87FD60DC6969}" srcOrd="1" destOrd="0" presId="urn:microsoft.com/office/officeart/2005/8/layout/list1"/>
    <dgm:cxn modelId="{52FB364B-08E7-4B33-8DBD-6AC9F68AEF62}" type="presParOf" srcId="{5C36C559-86CF-459B-92FC-F907E671C069}" destId="{872F5D09-D045-4056-BE57-0DCF4B4EB617}" srcOrd="5" destOrd="0" presId="urn:microsoft.com/office/officeart/2005/8/layout/list1"/>
    <dgm:cxn modelId="{DF08C438-B9B6-4C2D-9EA5-22FA7EDEC1E1}" type="presParOf" srcId="{5C36C559-86CF-459B-92FC-F907E671C069}" destId="{E779D92F-CFB0-4D7D-A1C5-C6EBFD01E4A0}" srcOrd="6" destOrd="0" presId="urn:microsoft.com/office/officeart/2005/8/layout/list1"/>
    <dgm:cxn modelId="{EE6AA4A4-7334-4E82-9FC2-E26BEE77BD98}" type="presParOf" srcId="{5C36C559-86CF-459B-92FC-F907E671C069}" destId="{88BCDBCC-E4A1-47F9-90F2-8A061E14C208}" srcOrd="7" destOrd="0" presId="urn:microsoft.com/office/officeart/2005/8/layout/list1"/>
    <dgm:cxn modelId="{DD33E62D-EBC5-4ACE-BE31-70F5346854F5}" type="presParOf" srcId="{5C36C559-86CF-459B-92FC-F907E671C069}" destId="{2A6E87F3-0A12-46EF-A0C0-811544C5EA5B}" srcOrd="8" destOrd="0" presId="urn:microsoft.com/office/officeart/2005/8/layout/list1"/>
    <dgm:cxn modelId="{F83BED5C-D201-43D2-A8DD-5ECE6AB268F3}" type="presParOf" srcId="{2A6E87F3-0A12-46EF-A0C0-811544C5EA5B}" destId="{9AB10E2D-EB7C-4769-A916-E4FF15AA1E0F}" srcOrd="0" destOrd="0" presId="urn:microsoft.com/office/officeart/2005/8/layout/list1"/>
    <dgm:cxn modelId="{F00AA8DC-D22B-47D6-903C-6E1428207E03}" type="presParOf" srcId="{2A6E87F3-0A12-46EF-A0C0-811544C5EA5B}" destId="{AD5ECE07-F41A-498C-8366-1B0AB92B23BB}" srcOrd="1" destOrd="0" presId="urn:microsoft.com/office/officeart/2005/8/layout/list1"/>
    <dgm:cxn modelId="{ABC58DAB-CD1C-444D-907B-1C96DDCC4D5E}" type="presParOf" srcId="{5C36C559-86CF-459B-92FC-F907E671C069}" destId="{85197C28-6D25-4AA6-ACE7-E4E11D835D42}" srcOrd="9" destOrd="0" presId="urn:microsoft.com/office/officeart/2005/8/layout/list1"/>
    <dgm:cxn modelId="{88875E3D-8F6C-454E-971E-36B26747550E}" type="presParOf" srcId="{5C36C559-86CF-459B-92FC-F907E671C069}" destId="{D7BB8DDA-158B-4407-A427-5CB07AAC0BCE}" srcOrd="10" destOrd="0" presId="urn:microsoft.com/office/officeart/2005/8/layout/list1"/>
    <dgm:cxn modelId="{D6F5C55C-EC84-4EF6-B1DB-E364B668F800}" type="presParOf" srcId="{5C36C559-86CF-459B-92FC-F907E671C069}" destId="{B52F6F3A-CAC5-4179-91C4-8277B8FCEC3B}" srcOrd="11" destOrd="0" presId="urn:microsoft.com/office/officeart/2005/8/layout/list1"/>
    <dgm:cxn modelId="{F325353A-4728-4154-9026-E849B370C006}" type="presParOf" srcId="{5C36C559-86CF-459B-92FC-F907E671C069}" destId="{8F0BF531-E6E5-4B77-8C9D-4E4F0A727737}" srcOrd="12" destOrd="0" presId="urn:microsoft.com/office/officeart/2005/8/layout/list1"/>
    <dgm:cxn modelId="{93193650-08DB-4657-A572-319B87B9A613}" type="presParOf" srcId="{8F0BF531-E6E5-4B77-8C9D-4E4F0A727737}" destId="{B7CF991D-7483-4969-8838-52E08DE1BCF4}" srcOrd="0" destOrd="0" presId="urn:microsoft.com/office/officeart/2005/8/layout/list1"/>
    <dgm:cxn modelId="{7EBBBD01-16F7-441A-AD37-1C5A04497EAC}" type="presParOf" srcId="{8F0BF531-E6E5-4B77-8C9D-4E4F0A727737}" destId="{80F8970A-D781-4961-A645-E770735C2D22}" srcOrd="1" destOrd="0" presId="urn:microsoft.com/office/officeart/2005/8/layout/list1"/>
    <dgm:cxn modelId="{9EED6AFA-4722-43BC-ACEE-360F61A89E71}" type="presParOf" srcId="{5C36C559-86CF-459B-92FC-F907E671C069}" destId="{2330DF20-3569-472F-A143-F68577D987EE}" srcOrd="13" destOrd="0" presId="urn:microsoft.com/office/officeart/2005/8/layout/list1"/>
    <dgm:cxn modelId="{3140B467-BFFE-4DCB-A7C8-B21702A0341E}" type="presParOf" srcId="{5C36C559-86CF-459B-92FC-F907E671C069}" destId="{D377DDD0-2081-4CCA-9D0C-D4511EB5607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CFDDAF-D28A-4F16-8839-B53832CBA46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2704CE2-2FFC-4448-AE68-BA1BCD52B4A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познавательная активность;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95212-A7AB-48F2-837E-528F78CBA4EB}" type="parTrans" cxnId="{AFD1C6B4-0346-4078-9B3A-60B6B48FA026}">
      <dgm:prSet/>
      <dgm:spPr/>
      <dgm:t>
        <a:bodyPr/>
        <a:lstStyle/>
        <a:p>
          <a:endParaRPr lang="ru-RU"/>
        </a:p>
      </dgm:t>
    </dgm:pt>
    <dgm:pt modelId="{47CE3342-8F00-4CD0-A647-B974CC28F862}" type="sibTrans" cxnId="{AFD1C6B4-0346-4078-9B3A-60B6B48FA026}">
      <dgm:prSet/>
      <dgm:spPr/>
      <dgm:t>
        <a:bodyPr/>
        <a:lstStyle/>
        <a:p>
          <a:endParaRPr lang="ru-RU"/>
        </a:p>
      </dgm:t>
    </dgm:pt>
    <dgm:pt modelId="{CBB7A34E-C3FF-4E76-999A-A3C933EB913B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Частые переходы от состояния активности к полной или частичной пассивности;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95C1D8-9D34-4520-81D1-1E0221436132}" type="parTrans" cxnId="{7F64BC5F-2533-473A-9F8B-218B3D7420C2}">
      <dgm:prSet/>
      <dgm:spPr/>
      <dgm:t>
        <a:bodyPr/>
        <a:lstStyle/>
        <a:p>
          <a:endParaRPr lang="ru-RU"/>
        </a:p>
      </dgm:t>
    </dgm:pt>
    <dgm:pt modelId="{D331FDB0-2DCB-46DD-B60D-D9FFF3C28F11}" type="sibTrans" cxnId="{7F64BC5F-2533-473A-9F8B-218B3D7420C2}">
      <dgm:prSet/>
      <dgm:spPr/>
      <dgm:t>
        <a:bodyPr/>
        <a:lstStyle/>
        <a:p>
          <a:endParaRPr lang="ru-RU"/>
        </a:p>
      </dgm:t>
    </dgm:pt>
    <dgm:pt modelId="{2A8BC1A0-7656-493E-AFB0-867F047C1BD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Сложность задания, большой объем работы выводит ребенка из равновесия, заставляют нервничать;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BA33E8-8932-4CC4-A88E-D112B376DB2B}" type="parTrans" cxnId="{805C3436-A2EB-4C02-B8C1-9424C654FDF5}">
      <dgm:prSet/>
      <dgm:spPr/>
      <dgm:t>
        <a:bodyPr/>
        <a:lstStyle/>
        <a:p>
          <a:endParaRPr lang="ru-RU"/>
        </a:p>
      </dgm:t>
    </dgm:pt>
    <dgm:pt modelId="{D9F6B11E-7205-49CB-9042-74E95FD0A73B}" type="sibTrans" cxnId="{805C3436-A2EB-4C02-B8C1-9424C654FDF5}">
      <dgm:prSet/>
      <dgm:spPr/>
      <dgm:t>
        <a:bodyPr/>
        <a:lstStyle/>
        <a:p>
          <a:endParaRPr lang="ru-RU"/>
        </a:p>
      </dgm:t>
    </dgm:pt>
    <dgm:pt modelId="{ABF1B478-58DA-4C11-8649-990D80899A6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допускать срывы в своем поведении;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14034-6E6E-4C69-9700-EF1975BEB237}" type="parTrans" cxnId="{8F7F1392-4364-4C6D-A646-1845A6536EA2}">
      <dgm:prSet/>
      <dgm:spPr/>
      <dgm:t>
        <a:bodyPr/>
        <a:lstStyle/>
        <a:p>
          <a:endParaRPr lang="ru-RU"/>
        </a:p>
      </dgm:t>
    </dgm:pt>
    <dgm:pt modelId="{68F2D7B6-C1AF-4EB6-91E6-BC824FC8BA52}" type="sibTrans" cxnId="{8F7F1392-4364-4C6D-A646-1845A6536EA2}">
      <dgm:prSet/>
      <dgm:spPr/>
      <dgm:t>
        <a:bodyPr/>
        <a:lstStyle/>
        <a:p>
          <a:endParaRPr lang="ru-RU"/>
        </a:p>
      </dgm:t>
    </dgm:pt>
    <dgm:pt modelId="{2E09D8E6-D0F9-43AC-AFD9-1C9E764069A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Очень обидчивы и вспыльчивы.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82E5F-5EA4-46FF-B8E3-142252EE81A8}" type="parTrans" cxnId="{D51EFD91-1075-4BD8-B1B3-1AFAD42B06A5}">
      <dgm:prSet/>
      <dgm:spPr/>
      <dgm:t>
        <a:bodyPr/>
        <a:lstStyle/>
        <a:p>
          <a:endParaRPr lang="ru-RU"/>
        </a:p>
      </dgm:t>
    </dgm:pt>
    <dgm:pt modelId="{CBC5694F-69F2-4273-B679-53E0D5B9B158}" type="sibTrans" cxnId="{D51EFD91-1075-4BD8-B1B3-1AFAD42B06A5}">
      <dgm:prSet/>
      <dgm:spPr/>
      <dgm:t>
        <a:bodyPr/>
        <a:lstStyle/>
        <a:p>
          <a:endParaRPr lang="ru-RU"/>
        </a:p>
      </dgm:t>
    </dgm:pt>
    <dgm:pt modelId="{048DB5D5-3E2F-4310-B239-7E641992BD3D}">
      <dgm:prSet phldrT="[Текст]" custT="1"/>
      <dgm:spPr/>
      <dgm:t>
        <a:bodyPr/>
        <a:lstStyle/>
        <a:p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Быстро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наступающее утомление приводит к снижению работоспособности;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B4B37-09D1-4FC5-B97D-AE4C88219784}" type="parTrans" cxnId="{B80E1F78-9012-43C5-90F9-64CB331303E6}">
      <dgm:prSet/>
      <dgm:spPr/>
      <dgm:t>
        <a:bodyPr/>
        <a:lstStyle/>
        <a:p>
          <a:endParaRPr lang="ru-RU"/>
        </a:p>
      </dgm:t>
    </dgm:pt>
    <dgm:pt modelId="{716F3F8F-C4C2-4EAB-B16E-65D240F367AE}" type="sibTrans" cxnId="{B80E1F78-9012-43C5-90F9-64CB331303E6}">
      <dgm:prSet/>
      <dgm:spPr/>
      <dgm:t>
        <a:bodyPr/>
        <a:lstStyle/>
        <a:p>
          <a:endParaRPr lang="ru-RU"/>
        </a:p>
      </dgm:t>
    </dgm:pt>
    <dgm:pt modelId="{4587AEFA-6077-4C1B-961B-A524CC644192}" type="pres">
      <dgm:prSet presAssocID="{BACFDDAF-D28A-4F16-8839-B53832CBA46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3AC91B-3272-4E3C-AF5A-0C26DFD40676}" type="pres">
      <dgm:prSet presAssocID="{72704CE2-2FFC-4448-AE68-BA1BCD52B4AA}" presName="parentLin" presStyleCnt="0"/>
      <dgm:spPr/>
    </dgm:pt>
    <dgm:pt modelId="{55BF2C74-A4C4-4822-ADCC-7F8223010AA5}" type="pres">
      <dgm:prSet presAssocID="{72704CE2-2FFC-4448-AE68-BA1BCD52B4A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E67001D-D177-4E4C-AC72-66F73CC5B20A}" type="pres">
      <dgm:prSet presAssocID="{72704CE2-2FFC-4448-AE68-BA1BCD52B4AA}" presName="parentText" presStyleLbl="node1" presStyleIdx="0" presStyleCnt="6" custScaleX="111505" custScaleY="137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3AEDC-78E9-4979-AF52-3F28972EA742}" type="pres">
      <dgm:prSet presAssocID="{72704CE2-2FFC-4448-AE68-BA1BCD52B4AA}" presName="negativeSpace" presStyleCnt="0"/>
      <dgm:spPr/>
    </dgm:pt>
    <dgm:pt modelId="{F5861971-28F5-4690-8CC3-BB2ABA66905F}" type="pres">
      <dgm:prSet presAssocID="{72704CE2-2FFC-4448-AE68-BA1BCD52B4AA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121-A25B-4F4E-83A9-F84B3CBA664B}" type="pres">
      <dgm:prSet presAssocID="{47CE3342-8F00-4CD0-A647-B974CC28F862}" presName="spaceBetweenRectangles" presStyleCnt="0"/>
      <dgm:spPr/>
    </dgm:pt>
    <dgm:pt modelId="{DC19CC27-0F50-4640-9DB7-C89C84AE3CBA}" type="pres">
      <dgm:prSet presAssocID="{048DB5D5-3E2F-4310-B239-7E641992BD3D}" presName="parentLin" presStyleCnt="0"/>
      <dgm:spPr/>
    </dgm:pt>
    <dgm:pt modelId="{41F5B362-FAF0-47D1-BF01-DB6D59681C90}" type="pres">
      <dgm:prSet presAssocID="{048DB5D5-3E2F-4310-B239-7E641992BD3D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5AB382F-BB87-448B-BFAB-C8BE24B4BC07}" type="pres">
      <dgm:prSet presAssocID="{048DB5D5-3E2F-4310-B239-7E641992BD3D}" presName="parentText" presStyleLbl="node1" presStyleIdx="1" presStyleCnt="6" custScaleX="111506" custScaleY="156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A50EC-2E16-4F22-97A7-758233346424}" type="pres">
      <dgm:prSet presAssocID="{048DB5D5-3E2F-4310-B239-7E641992BD3D}" presName="negativeSpace" presStyleCnt="0"/>
      <dgm:spPr/>
    </dgm:pt>
    <dgm:pt modelId="{57110742-7B23-425C-B5D1-D4F877C960BC}" type="pres">
      <dgm:prSet presAssocID="{048DB5D5-3E2F-4310-B239-7E641992BD3D}" presName="childText" presStyleLbl="conFgAcc1" presStyleIdx="1" presStyleCnt="6">
        <dgm:presLayoutVars>
          <dgm:bulletEnabled val="1"/>
        </dgm:presLayoutVars>
      </dgm:prSet>
      <dgm:spPr/>
    </dgm:pt>
    <dgm:pt modelId="{228EFA35-E6DC-4619-97B8-608C4E8C248B}" type="pres">
      <dgm:prSet presAssocID="{716F3F8F-C4C2-4EAB-B16E-65D240F367AE}" presName="spaceBetweenRectangles" presStyleCnt="0"/>
      <dgm:spPr/>
    </dgm:pt>
    <dgm:pt modelId="{FD240E0F-B7C3-4952-84A5-4630C68154B5}" type="pres">
      <dgm:prSet presAssocID="{CBB7A34E-C3FF-4E76-999A-A3C933EB913B}" presName="parentLin" presStyleCnt="0"/>
      <dgm:spPr/>
    </dgm:pt>
    <dgm:pt modelId="{E39EC897-E6CF-46B3-BEC1-DBE4A6DF02AD}" type="pres">
      <dgm:prSet presAssocID="{CBB7A34E-C3FF-4E76-999A-A3C933EB913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C6CDA3F-D28A-4B25-81CA-D23F14F54C1D}" type="pres">
      <dgm:prSet presAssocID="{CBB7A34E-C3FF-4E76-999A-A3C933EB913B}" presName="parentText" presStyleLbl="node1" presStyleIdx="2" presStyleCnt="6" custScaleX="111024" custScaleY="143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31C97-3ADE-4FB2-BDE4-7D7718904AC3}" type="pres">
      <dgm:prSet presAssocID="{CBB7A34E-C3FF-4E76-999A-A3C933EB913B}" presName="negativeSpace" presStyleCnt="0"/>
      <dgm:spPr/>
    </dgm:pt>
    <dgm:pt modelId="{C6D5D420-7524-44B1-A717-AD6E74BD7B3C}" type="pres">
      <dgm:prSet presAssocID="{CBB7A34E-C3FF-4E76-999A-A3C933EB913B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F044B-33FB-4E50-ACC4-AE17DFF51791}" type="pres">
      <dgm:prSet presAssocID="{D331FDB0-2DCB-46DD-B60D-D9FFF3C28F11}" presName="spaceBetweenRectangles" presStyleCnt="0"/>
      <dgm:spPr/>
    </dgm:pt>
    <dgm:pt modelId="{6292F88E-F58D-4033-B205-2969E69EBB3D}" type="pres">
      <dgm:prSet presAssocID="{2A8BC1A0-7656-493E-AFB0-867F047C1BD4}" presName="parentLin" presStyleCnt="0"/>
      <dgm:spPr/>
    </dgm:pt>
    <dgm:pt modelId="{AE135D95-343B-4E52-9C94-1A3E3C273407}" type="pres">
      <dgm:prSet presAssocID="{2A8BC1A0-7656-493E-AFB0-867F047C1BD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CB704BB0-16CB-4283-8E6D-E442AD85DEF3}" type="pres">
      <dgm:prSet presAssocID="{2A8BC1A0-7656-493E-AFB0-867F047C1BD4}" presName="parentText" presStyleLbl="node1" presStyleIdx="3" presStyleCnt="6" custScaleX="111505" custScaleY="1537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56ED-9AB5-4F8B-900E-80073DD50454}" type="pres">
      <dgm:prSet presAssocID="{2A8BC1A0-7656-493E-AFB0-867F047C1BD4}" presName="negativeSpace" presStyleCnt="0"/>
      <dgm:spPr/>
    </dgm:pt>
    <dgm:pt modelId="{39C99B93-8CAD-4EF8-B8CA-B1E90E89B747}" type="pres">
      <dgm:prSet presAssocID="{2A8BC1A0-7656-493E-AFB0-867F047C1BD4}" presName="childText" presStyleLbl="conFgAcc1" presStyleIdx="3" presStyleCnt="6">
        <dgm:presLayoutVars>
          <dgm:bulletEnabled val="1"/>
        </dgm:presLayoutVars>
      </dgm:prSet>
      <dgm:spPr/>
    </dgm:pt>
    <dgm:pt modelId="{F914365E-2337-4AB5-BEE6-D190251B98A9}" type="pres">
      <dgm:prSet presAssocID="{D9F6B11E-7205-49CB-9042-74E95FD0A73B}" presName="spaceBetweenRectangles" presStyleCnt="0"/>
      <dgm:spPr/>
    </dgm:pt>
    <dgm:pt modelId="{E1FC122E-601C-42D8-AD9E-6D233E1B3B2F}" type="pres">
      <dgm:prSet presAssocID="{ABF1B478-58DA-4C11-8649-990D80899A62}" presName="parentLin" presStyleCnt="0"/>
      <dgm:spPr/>
    </dgm:pt>
    <dgm:pt modelId="{D43AC2C6-7F58-48C1-BAC9-7E66811D32E6}" type="pres">
      <dgm:prSet presAssocID="{ABF1B478-58DA-4C11-8649-990D80899A62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2AA53D2-34A0-40E2-8445-6916CAC3DCA3}" type="pres">
      <dgm:prSet presAssocID="{ABF1B478-58DA-4C11-8649-990D80899A62}" presName="parentText" presStyleLbl="node1" presStyleIdx="4" presStyleCnt="6" custScaleX="111023" custScaleY="134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D6E94-9BA2-4752-9F60-2C93708A1F02}" type="pres">
      <dgm:prSet presAssocID="{ABF1B478-58DA-4C11-8649-990D80899A62}" presName="negativeSpace" presStyleCnt="0"/>
      <dgm:spPr/>
    </dgm:pt>
    <dgm:pt modelId="{0DFD8316-E619-4BAA-8E57-0CFB08A233FF}" type="pres">
      <dgm:prSet presAssocID="{ABF1B478-58DA-4C11-8649-990D80899A62}" presName="childText" presStyleLbl="conFgAcc1" presStyleIdx="4" presStyleCnt="6">
        <dgm:presLayoutVars>
          <dgm:bulletEnabled val="1"/>
        </dgm:presLayoutVars>
      </dgm:prSet>
      <dgm:spPr/>
    </dgm:pt>
    <dgm:pt modelId="{A3EDB3BB-E3F1-4E3B-BFCF-A1721FA49237}" type="pres">
      <dgm:prSet presAssocID="{68F2D7B6-C1AF-4EB6-91E6-BC824FC8BA52}" presName="spaceBetweenRectangles" presStyleCnt="0"/>
      <dgm:spPr/>
    </dgm:pt>
    <dgm:pt modelId="{2813D2DD-F9F3-413A-8C10-8221FDB6D63E}" type="pres">
      <dgm:prSet presAssocID="{2E09D8E6-D0F9-43AC-AFD9-1C9E764069A4}" presName="parentLin" presStyleCnt="0"/>
      <dgm:spPr/>
    </dgm:pt>
    <dgm:pt modelId="{93829584-C240-47E9-95B9-6DED846761EC}" type="pres">
      <dgm:prSet presAssocID="{2E09D8E6-D0F9-43AC-AFD9-1C9E764069A4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B830D3F-017C-4F33-BEED-FDA18237A8B3}" type="pres">
      <dgm:prSet presAssocID="{2E09D8E6-D0F9-43AC-AFD9-1C9E764069A4}" presName="parentText" presStyleLbl="node1" presStyleIdx="5" presStyleCnt="6" custScaleX="108629" custScaleY="150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7D995-8239-4B0D-951A-A38EC71E5165}" type="pres">
      <dgm:prSet presAssocID="{2E09D8E6-D0F9-43AC-AFD9-1C9E764069A4}" presName="negativeSpace" presStyleCnt="0"/>
      <dgm:spPr/>
    </dgm:pt>
    <dgm:pt modelId="{F6DF5A04-7204-4AB5-92D4-393379429F46}" type="pres">
      <dgm:prSet presAssocID="{2E09D8E6-D0F9-43AC-AFD9-1C9E764069A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2BA38A6-E6AA-4082-9E2E-6C0F97D51C87}" type="presOf" srcId="{2E09D8E6-D0F9-43AC-AFD9-1C9E764069A4}" destId="{93829584-C240-47E9-95B9-6DED846761EC}" srcOrd="0" destOrd="0" presId="urn:microsoft.com/office/officeart/2005/8/layout/list1"/>
    <dgm:cxn modelId="{805C3436-A2EB-4C02-B8C1-9424C654FDF5}" srcId="{BACFDDAF-D28A-4F16-8839-B53832CBA46A}" destId="{2A8BC1A0-7656-493E-AFB0-867F047C1BD4}" srcOrd="3" destOrd="0" parTransId="{84BA33E8-8932-4CC4-A88E-D112B376DB2B}" sibTransId="{D9F6B11E-7205-49CB-9042-74E95FD0A73B}"/>
    <dgm:cxn modelId="{63A6C17B-784A-471B-8244-A9F1325574C2}" type="presOf" srcId="{2A8BC1A0-7656-493E-AFB0-867F047C1BD4}" destId="{CB704BB0-16CB-4283-8E6D-E442AD85DEF3}" srcOrd="1" destOrd="0" presId="urn:microsoft.com/office/officeart/2005/8/layout/list1"/>
    <dgm:cxn modelId="{8F7F1392-4364-4C6D-A646-1845A6536EA2}" srcId="{BACFDDAF-D28A-4F16-8839-B53832CBA46A}" destId="{ABF1B478-58DA-4C11-8649-990D80899A62}" srcOrd="4" destOrd="0" parTransId="{58214034-6E6E-4C69-9700-EF1975BEB237}" sibTransId="{68F2D7B6-C1AF-4EB6-91E6-BC824FC8BA52}"/>
    <dgm:cxn modelId="{B3BA90C4-6118-42F9-8354-9AEE868A4818}" type="presOf" srcId="{ABF1B478-58DA-4C11-8649-990D80899A62}" destId="{42AA53D2-34A0-40E2-8445-6916CAC3DCA3}" srcOrd="1" destOrd="0" presId="urn:microsoft.com/office/officeart/2005/8/layout/list1"/>
    <dgm:cxn modelId="{1816AB4D-994B-4E2B-B427-E3C1A55E5A70}" type="presOf" srcId="{ABF1B478-58DA-4C11-8649-990D80899A62}" destId="{D43AC2C6-7F58-48C1-BAC9-7E66811D32E6}" srcOrd="0" destOrd="0" presId="urn:microsoft.com/office/officeart/2005/8/layout/list1"/>
    <dgm:cxn modelId="{7F64BC5F-2533-473A-9F8B-218B3D7420C2}" srcId="{BACFDDAF-D28A-4F16-8839-B53832CBA46A}" destId="{CBB7A34E-C3FF-4E76-999A-A3C933EB913B}" srcOrd="2" destOrd="0" parTransId="{AA95C1D8-9D34-4520-81D1-1E0221436132}" sibTransId="{D331FDB0-2DCB-46DD-B60D-D9FFF3C28F11}"/>
    <dgm:cxn modelId="{27CF3F7C-445D-4093-992E-6FBEBFD1A7F1}" type="presOf" srcId="{72704CE2-2FFC-4448-AE68-BA1BCD52B4AA}" destId="{55BF2C74-A4C4-4822-ADCC-7F8223010AA5}" srcOrd="0" destOrd="0" presId="urn:microsoft.com/office/officeart/2005/8/layout/list1"/>
    <dgm:cxn modelId="{03AD1A0B-C4ED-4FC3-A219-931A79CE6AD0}" type="presOf" srcId="{72704CE2-2FFC-4448-AE68-BA1BCD52B4AA}" destId="{DE67001D-D177-4E4C-AC72-66F73CC5B20A}" srcOrd="1" destOrd="0" presId="urn:microsoft.com/office/officeart/2005/8/layout/list1"/>
    <dgm:cxn modelId="{64CA8A81-C18A-4F7F-8988-09FF284F3DA2}" type="presOf" srcId="{2A8BC1A0-7656-493E-AFB0-867F047C1BD4}" destId="{AE135D95-343B-4E52-9C94-1A3E3C273407}" srcOrd="0" destOrd="0" presId="urn:microsoft.com/office/officeart/2005/8/layout/list1"/>
    <dgm:cxn modelId="{B0084663-35BC-40A4-9FD2-AB8C4FBFA44C}" type="presOf" srcId="{BACFDDAF-D28A-4F16-8839-B53832CBA46A}" destId="{4587AEFA-6077-4C1B-961B-A524CC644192}" srcOrd="0" destOrd="0" presId="urn:microsoft.com/office/officeart/2005/8/layout/list1"/>
    <dgm:cxn modelId="{33D7FD61-D794-48AB-B056-3913FC8B5041}" type="presOf" srcId="{2E09D8E6-D0F9-43AC-AFD9-1C9E764069A4}" destId="{AB830D3F-017C-4F33-BEED-FDA18237A8B3}" srcOrd="1" destOrd="0" presId="urn:microsoft.com/office/officeart/2005/8/layout/list1"/>
    <dgm:cxn modelId="{6C0E47AB-F02C-4755-B60B-3DD8A06BAAB5}" type="presOf" srcId="{048DB5D5-3E2F-4310-B239-7E641992BD3D}" destId="{41F5B362-FAF0-47D1-BF01-DB6D59681C90}" srcOrd="0" destOrd="0" presId="urn:microsoft.com/office/officeart/2005/8/layout/list1"/>
    <dgm:cxn modelId="{C9DF78A8-9AFF-4955-B2F7-C7500156E22F}" type="presOf" srcId="{048DB5D5-3E2F-4310-B239-7E641992BD3D}" destId="{25AB382F-BB87-448B-BFAB-C8BE24B4BC07}" srcOrd="1" destOrd="0" presId="urn:microsoft.com/office/officeart/2005/8/layout/list1"/>
    <dgm:cxn modelId="{1814B78C-AD4A-4233-BB60-75BEAD14C6A1}" type="presOf" srcId="{CBB7A34E-C3FF-4E76-999A-A3C933EB913B}" destId="{AC6CDA3F-D28A-4B25-81CA-D23F14F54C1D}" srcOrd="1" destOrd="0" presId="urn:microsoft.com/office/officeart/2005/8/layout/list1"/>
    <dgm:cxn modelId="{B80E1F78-9012-43C5-90F9-64CB331303E6}" srcId="{BACFDDAF-D28A-4F16-8839-B53832CBA46A}" destId="{048DB5D5-3E2F-4310-B239-7E641992BD3D}" srcOrd="1" destOrd="0" parTransId="{95DB4B37-09D1-4FC5-B97D-AE4C88219784}" sibTransId="{716F3F8F-C4C2-4EAB-B16E-65D240F367AE}"/>
    <dgm:cxn modelId="{D51EFD91-1075-4BD8-B1B3-1AFAD42B06A5}" srcId="{BACFDDAF-D28A-4F16-8839-B53832CBA46A}" destId="{2E09D8E6-D0F9-43AC-AFD9-1C9E764069A4}" srcOrd="5" destOrd="0" parTransId="{47C82E5F-5EA4-46FF-B8E3-142252EE81A8}" sibTransId="{CBC5694F-69F2-4273-B679-53E0D5B9B158}"/>
    <dgm:cxn modelId="{14FE8A70-4F34-4093-B4ED-8E46315C1106}" type="presOf" srcId="{CBB7A34E-C3FF-4E76-999A-A3C933EB913B}" destId="{E39EC897-E6CF-46B3-BEC1-DBE4A6DF02AD}" srcOrd="0" destOrd="0" presId="urn:microsoft.com/office/officeart/2005/8/layout/list1"/>
    <dgm:cxn modelId="{AFD1C6B4-0346-4078-9B3A-60B6B48FA026}" srcId="{BACFDDAF-D28A-4F16-8839-B53832CBA46A}" destId="{72704CE2-2FFC-4448-AE68-BA1BCD52B4AA}" srcOrd="0" destOrd="0" parTransId="{EA595212-A7AB-48F2-837E-528F78CBA4EB}" sibTransId="{47CE3342-8F00-4CD0-A647-B974CC28F862}"/>
    <dgm:cxn modelId="{83730465-DF31-43D6-8BF6-EACBA1E687E0}" type="presParOf" srcId="{4587AEFA-6077-4C1B-961B-A524CC644192}" destId="{D13AC91B-3272-4E3C-AF5A-0C26DFD40676}" srcOrd="0" destOrd="0" presId="urn:microsoft.com/office/officeart/2005/8/layout/list1"/>
    <dgm:cxn modelId="{9E157D7E-6300-4681-BC0F-DADE32135068}" type="presParOf" srcId="{D13AC91B-3272-4E3C-AF5A-0C26DFD40676}" destId="{55BF2C74-A4C4-4822-ADCC-7F8223010AA5}" srcOrd="0" destOrd="0" presId="urn:microsoft.com/office/officeart/2005/8/layout/list1"/>
    <dgm:cxn modelId="{932AFD38-C89D-407A-83C5-EA4E926E6F6B}" type="presParOf" srcId="{D13AC91B-3272-4E3C-AF5A-0C26DFD40676}" destId="{DE67001D-D177-4E4C-AC72-66F73CC5B20A}" srcOrd="1" destOrd="0" presId="urn:microsoft.com/office/officeart/2005/8/layout/list1"/>
    <dgm:cxn modelId="{FF630390-B813-408C-BE7D-4ED64CFF017C}" type="presParOf" srcId="{4587AEFA-6077-4C1B-961B-A524CC644192}" destId="{41F3AEDC-78E9-4979-AF52-3F28972EA742}" srcOrd="1" destOrd="0" presId="urn:microsoft.com/office/officeart/2005/8/layout/list1"/>
    <dgm:cxn modelId="{939FDE6E-BC8D-4731-8EC1-3A27B862F322}" type="presParOf" srcId="{4587AEFA-6077-4C1B-961B-A524CC644192}" destId="{F5861971-28F5-4690-8CC3-BB2ABA66905F}" srcOrd="2" destOrd="0" presId="urn:microsoft.com/office/officeart/2005/8/layout/list1"/>
    <dgm:cxn modelId="{B1BD391D-FD83-49B1-9638-F8C23636A0FB}" type="presParOf" srcId="{4587AEFA-6077-4C1B-961B-A524CC644192}" destId="{9E35D121-A25B-4F4E-83A9-F84B3CBA664B}" srcOrd="3" destOrd="0" presId="urn:microsoft.com/office/officeart/2005/8/layout/list1"/>
    <dgm:cxn modelId="{40AB2A8D-650C-4FE6-9D1E-DF730C51CD57}" type="presParOf" srcId="{4587AEFA-6077-4C1B-961B-A524CC644192}" destId="{DC19CC27-0F50-4640-9DB7-C89C84AE3CBA}" srcOrd="4" destOrd="0" presId="urn:microsoft.com/office/officeart/2005/8/layout/list1"/>
    <dgm:cxn modelId="{4E25D694-CBFF-4E64-838F-3F85E0C09D8F}" type="presParOf" srcId="{DC19CC27-0F50-4640-9DB7-C89C84AE3CBA}" destId="{41F5B362-FAF0-47D1-BF01-DB6D59681C90}" srcOrd="0" destOrd="0" presId="urn:microsoft.com/office/officeart/2005/8/layout/list1"/>
    <dgm:cxn modelId="{DDF873BF-D6C1-4677-92FE-8B9D27AF1AD1}" type="presParOf" srcId="{DC19CC27-0F50-4640-9DB7-C89C84AE3CBA}" destId="{25AB382F-BB87-448B-BFAB-C8BE24B4BC07}" srcOrd="1" destOrd="0" presId="urn:microsoft.com/office/officeart/2005/8/layout/list1"/>
    <dgm:cxn modelId="{2C5ECC81-9BD3-4837-8AB3-2BD990C9F531}" type="presParOf" srcId="{4587AEFA-6077-4C1B-961B-A524CC644192}" destId="{752A50EC-2E16-4F22-97A7-758233346424}" srcOrd="5" destOrd="0" presId="urn:microsoft.com/office/officeart/2005/8/layout/list1"/>
    <dgm:cxn modelId="{9CF6610A-2742-43EB-8A2A-0703FE280D3D}" type="presParOf" srcId="{4587AEFA-6077-4C1B-961B-A524CC644192}" destId="{57110742-7B23-425C-B5D1-D4F877C960BC}" srcOrd="6" destOrd="0" presId="urn:microsoft.com/office/officeart/2005/8/layout/list1"/>
    <dgm:cxn modelId="{F1197338-BC88-4BAC-8D1F-70A1E16A2B7A}" type="presParOf" srcId="{4587AEFA-6077-4C1B-961B-A524CC644192}" destId="{228EFA35-E6DC-4619-97B8-608C4E8C248B}" srcOrd="7" destOrd="0" presId="urn:microsoft.com/office/officeart/2005/8/layout/list1"/>
    <dgm:cxn modelId="{E1365995-9FCF-4475-BD7A-F71AE44E2C4D}" type="presParOf" srcId="{4587AEFA-6077-4C1B-961B-A524CC644192}" destId="{FD240E0F-B7C3-4952-84A5-4630C68154B5}" srcOrd="8" destOrd="0" presId="urn:microsoft.com/office/officeart/2005/8/layout/list1"/>
    <dgm:cxn modelId="{736E8B67-D87F-4ABE-A99F-BECD2C83593E}" type="presParOf" srcId="{FD240E0F-B7C3-4952-84A5-4630C68154B5}" destId="{E39EC897-E6CF-46B3-BEC1-DBE4A6DF02AD}" srcOrd="0" destOrd="0" presId="urn:microsoft.com/office/officeart/2005/8/layout/list1"/>
    <dgm:cxn modelId="{5E4BDB00-FD42-48A8-B41D-475089879460}" type="presParOf" srcId="{FD240E0F-B7C3-4952-84A5-4630C68154B5}" destId="{AC6CDA3F-D28A-4B25-81CA-D23F14F54C1D}" srcOrd="1" destOrd="0" presId="urn:microsoft.com/office/officeart/2005/8/layout/list1"/>
    <dgm:cxn modelId="{BB91A3BC-045A-42A6-B203-0021FADD4E5E}" type="presParOf" srcId="{4587AEFA-6077-4C1B-961B-A524CC644192}" destId="{22631C97-3ADE-4FB2-BDE4-7D7718904AC3}" srcOrd="9" destOrd="0" presId="urn:microsoft.com/office/officeart/2005/8/layout/list1"/>
    <dgm:cxn modelId="{318AAA79-A029-4659-97D9-B5C9100F5027}" type="presParOf" srcId="{4587AEFA-6077-4C1B-961B-A524CC644192}" destId="{C6D5D420-7524-44B1-A717-AD6E74BD7B3C}" srcOrd="10" destOrd="0" presId="urn:microsoft.com/office/officeart/2005/8/layout/list1"/>
    <dgm:cxn modelId="{982A8D12-34A9-47A7-8F3C-B1AEBA90E1AA}" type="presParOf" srcId="{4587AEFA-6077-4C1B-961B-A524CC644192}" destId="{79DF044B-33FB-4E50-ACC4-AE17DFF51791}" srcOrd="11" destOrd="0" presId="urn:microsoft.com/office/officeart/2005/8/layout/list1"/>
    <dgm:cxn modelId="{C517F030-F193-42B2-B389-D98B3A52BAD2}" type="presParOf" srcId="{4587AEFA-6077-4C1B-961B-A524CC644192}" destId="{6292F88E-F58D-4033-B205-2969E69EBB3D}" srcOrd="12" destOrd="0" presId="urn:microsoft.com/office/officeart/2005/8/layout/list1"/>
    <dgm:cxn modelId="{5F446573-7B00-4611-B525-07D361EB0251}" type="presParOf" srcId="{6292F88E-F58D-4033-B205-2969E69EBB3D}" destId="{AE135D95-343B-4E52-9C94-1A3E3C273407}" srcOrd="0" destOrd="0" presId="urn:microsoft.com/office/officeart/2005/8/layout/list1"/>
    <dgm:cxn modelId="{FF729B79-7A1B-47AC-813E-A26644F89E1A}" type="presParOf" srcId="{6292F88E-F58D-4033-B205-2969E69EBB3D}" destId="{CB704BB0-16CB-4283-8E6D-E442AD85DEF3}" srcOrd="1" destOrd="0" presId="urn:microsoft.com/office/officeart/2005/8/layout/list1"/>
    <dgm:cxn modelId="{0347F5A6-D177-4C9E-A422-9AC5DECA80F3}" type="presParOf" srcId="{4587AEFA-6077-4C1B-961B-A524CC644192}" destId="{92ED56ED-9AB5-4F8B-900E-80073DD50454}" srcOrd="13" destOrd="0" presId="urn:microsoft.com/office/officeart/2005/8/layout/list1"/>
    <dgm:cxn modelId="{B1557464-908E-4DAB-8597-54AFE77CFA87}" type="presParOf" srcId="{4587AEFA-6077-4C1B-961B-A524CC644192}" destId="{39C99B93-8CAD-4EF8-B8CA-B1E90E89B747}" srcOrd="14" destOrd="0" presId="urn:microsoft.com/office/officeart/2005/8/layout/list1"/>
    <dgm:cxn modelId="{FA34536E-F75B-46A8-BE0A-BAB6F228787D}" type="presParOf" srcId="{4587AEFA-6077-4C1B-961B-A524CC644192}" destId="{F914365E-2337-4AB5-BEE6-D190251B98A9}" srcOrd="15" destOrd="0" presId="urn:microsoft.com/office/officeart/2005/8/layout/list1"/>
    <dgm:cxn modelId="{D126B765-00EA-4769-BF21-D017CE86BABD}" type="presParOf" srcId="{4587AEFA-6077-4C1B-961B-A524CC644192}" destId="{E1FC122E-601C-42D8-AD9E-6D233E1B3B2F}" srcOrd="16" destOrd="0" presId="urn:microsoft.com/office/officeart/2005/8/layout/list1"/>
    <dgm:cxn modelId="{E33490E8-2950-4C73-8340-64346F2BC7F3}" type="presParOf" srcId="{E1FC122E-601C-42D8-AD9E-6D233E1B3B2F}" destId="{D43AC2C6-7F58-48C1-BAC9-7E66811D32E6}" srcOrd="0" destOrd="0" presId="urn:microsoft.com/office/officeart/2005/8/layout/list1"/>
    <dgm:cxn modelId="{8EB0CE45-EA33-4079-A3C4-8F176244DAE7}" type="presParOf" srcId="{E1FC122E-601C-42D8-AD9E-6D233E1B3B2F}" destId="{42AA53D2-34A0-40E2-8445-6916CAC3DCA3}" srcOrd="1" destOrd="0" presId="urn:microsoft.com/office/officeart/2005/8/layout/list1"/>
    <dgm:cxn modelId="{6A3B98D1-CD72-4023-852D-F29CD64B7138}" type="presParOf" srcId="{4587AEFA-6077-4C1B-961B-A524CC644192}" destId="{15CD6E94-9BA2-4752-9F60-2C93708A1F02}" srcOrd="17" destOrd="0" presId="urn:microsoft.com/office/officeart/2005/8/layout/list1"/>
    <dgm:cxn modelId="{03447E58-961C-4A16-8D77-A6FD5755707A}" type="presParOf" srcId="{4587AEFA-6077-4C1B-961B-A524CC644192}" destId="{0DFD8316-E619-4BAA-8E57-0CFB08A233FF}" srcOrd="18" destOrd="0" presId="urn:microsoft.com/office/officeart/2005/8/layout/list1"/>
    <dgm:cxn modelId="{CA6BE236-BE82-4310-AF61-FC2F361631DE}" type="presParOf" srcId="{4587AEFA-6077-4C1B-961B-A524CC644192}" destId="{A3EDB3BB-E3F1-4E3B-BFCF-A1721FA49237}" srcOrd="19" destOrd="0" presId="urn:microsoft.com/office/officeart/2005/8/layout/list1"/>
    <dgm:cxn modelId="{AC4B7721-A2A6-4C49-91FA-C9972250015B}" type="presParOf" srcId="{4587AEFA-6077-4C1B-961B-A524CC644192}" destId="{2813D2DD-F9F3-413A-8C10-8221FDB6D63E}" srcOrd="20" destOrd="0" presId="urn:microsoft.com/office/officeart/2005/8/layout/list1"/>
    <dgm:cxn modelId="{58E38B37-C1B6-4132-B203-F94B0C68B7B1}" type="presParOf" srcId="{2813D2DD-F9F3-413A-8C10-8221FDB6D63E}" destId="{93829584-C240-47E9-95B9-6DED846761EC}" srcOrd="0" destOrd="0" presId="urn:microsoft.com/office/officeart/2005/8/layout/list1"/>
    <dgm:cxn modelId="{2608EBF9-7BF5-43E2-A965-119734158A65}" type="presParOf" srcId="{2813D2DD-F9F3-413A-8C10-8221FDB6D63E}" destId="{AB830D3F-017C-4F33-BEED-FDA18237A8B3}" srcOrd="1" destOrd="0" presId="urn:microsoft.com/office/officeart/2005/8/layout/list1"/>
    <dgm:cxn modelId="{21AC872E-C8CF-48C5-80BF-74BA073D8E6D}" type="presParOf" srcId="{4587AEFA-6077-4C1B-961B-A524CC644192}" destId="{78A7D995-8239-4B0D-951A-A38EC71E5165}" srcOrd="21" destOrd="0" presId="urn:microsoft.com/office/officeart/2005/8/layout/list1"/>
    <dgm:cxn modelId="{C4ED2D71-978A-4DB2-A947-B90B6E7BD2E9}" type="presParOf" srcId="{4587AEFA-6077-4C1B-961B-A524CC644192}" destId="{F6DF5A04-7204-4AB5-92D4-393379429F4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1933F-380D-4EB6-9CB7-DDDBEA286B49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A481A99-BD84-468F-9151-D99F2C12463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715FB-940C-4CC9-8D2D-394DE2800F9F}" type="parTrans" cxnId="{26F2A39F-C076-490D-AB06-8968B9976FCE}">
      <dgm:prSet/>
      <dgm:spPr/>
      <dgm:t>
        <a:bodyPr/>
        <a:lstStyle/>
        <a:p>
          <a:endParaRPr lang="ru-RU"/>
        </a:p>
      </dgm:t>
    </dgm:pt>
    <dgm:pt modelId="{DC30DF4A-2FE3-4B61-B948-7552EEEA109C}" type="sibTrans" cxnId="{26F2A39F-C076-490D-AB06-8968B9976FCE}">
      <dgm:prSet/>
      <dgm:spPr/>
      <dgm:t>
        <a:bodyPr/>
        <a:lstStyle/>
        <a:p>
          <a:endParaRPr lang="ru-RU"/>
        </a:p>
      </dgm:t>
    </dgm:pt>
    <dgm:pt modelId="{7B7C99F3-AE35-4E40-9337-570658C19E2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Наводящие вопросы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3CA16-3CA4-4318-AEBC-0FB53BDD7C5F}" type="parTrans" cxnId="{3198F373-D49F-4429-BA41-BA8C54FFC522}">
      <dgm:prSet/>
      <dgm:spPr/>
      <dgm:t>
        <a:bodyPr/>
        <a:lstStyle/>
        <a:p>
          <a:endParaRPr lang="ru-RU"/>
        </a:p>
      </dgm:t>
    </dgm:pt>
    <dgm:pt modelId="{D5D272B7-2880-4AF3-961E-FB3DED0D7993}" type="sibTrans" cxnId="{3198F373-D49F-4429-BA41-BA8C54FFC522}">
      <dgm:prSet/>
      <dgm:spPr/>
      <dgm:t>
        <a:bodyPr/>
        <a:lstStyle/>
        <a:p>
          <a:endParaRPr lang="ru-RU"/>
        </a:p>
      </dgm:t>
    </dgm:pt>
    <dgm:pt modelId="{B85A8D45-7CBD-45D9-8C2A-8C9FB5EF825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Наглядность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27508-E1D9-42F6-9432-B04CBC450D9C}" type="parTrans" cxnId="{FA84130D-3A5B-4BE0-AA8E-F8352B54A55B}">
      <dgm:prSet/>
      <dgm:spPr/>
      <dgm:t>
        <a:bodyPr/>
        <a:lstStyle/>
        <a:p>
          <a:endParaRPr lang="ru-RU"/>
        </a:p>
      </dgm:t>
    </dgm:pt>
    <dgm:pt modelId="{71522259-F137-4BBE-8048-F5514903CE65}" type="sibTrans" cxnId="{FA84130D-3A5B-4BE0-AA8E-F8352B54A55B}">
      <dgm:prSet/>
      <dgm:spPr/>
      <dgm:t>
        <a:bodyPr/>
        <a:lstStyle/>
        <a:p>
          <a:endParaRPr lang="ru-RU"/>
        </a:p>
      </dgm:t>
    </dgm:pt>
    <dgm:pt modelId="{111823BB-1420-44EE-AFAD-0FD7EA01500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Приемы, алгоритмы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12E88D-B82A-4F0C-937E-CE65B0F7218A}" type="parTrans" cxnId="{64C65F84-4301-47A7-96B5-D4BEDEDC3237}">
      <dgm:prSet/>
      <dgm:spPr/>
      <dgm:t>
        <a:bodyPr/>
        <a:lstStyle/>
        <a:p>
          <a:endParaRPr lang="ru-RU"/>
        </a:p>
      </dgm:t>
    </dgm:pt>
    <dgm:pt modelId="{683E9E4D-EA4E-4096-8153-939918429E7B}" type="sibTrans" cxnId="{64C65F84-4301-47A7-96B5-D4BEDEDC3237}">
      <dgm:prSet/>
      <dgm:spPr/>
      <dgm:t>
        <a:bodyPr/>
        <a:lstStyle/>
        <a:p>
          <a:endParaRPr lang="ru-RU"/>
        </a:p>
      </dgm:t>
    </dgm:pt>
    <dgm:pt modelId="{F24E3518-4E2B-4FE7-9D3B-BD170F6314C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 решений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61291-3E81-4D23-91CD-1BFAA7CB4850}" type="parTrans" cxnId="{DA5DFF51-7001-4B3D-BE3B-80533E10C4E6}">
      <dgm:prSet/>
      <dgm:spPr/>
      <dgm:t>
        <a:bodyPr/>
        <a:lstStyle/>
        <a:p>
          <a:endParaRPr lang="ru-RU"/>
        </a:p>
      </dgm:t>
    </dgm:pt>
    <dgm:pt modelId="{A3B5EE51-27D4-4E7B-A16D-98193E617710}" type="sibTrans" cxnId="{DA5DFF51-7001-4B3D-BE3B-80533E10C4E6}">
      <dgm:prSet/>
      <dgm:spPr/>
      <dgm:t>
        <a:bodyPr/>
        <a:lstStyle/>
        <a:p>
          <a:endParaRPr lang="ru-RU"/>
        </a:p>
      </dgm:t>
    </dgm:pt>
    <dgm:pt modelId="{B50E2CDA-BA66-4972-8049-E1A723F1EE8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Новый материал – малыми порциями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A1D4E-31E8-48D5-A6C0-3CC44290C594}" type="parTrans" cxnId="{11029C90-6DA7-487B-8CFD-2A9D05133E53}">
      <dgm:prSet/>
      <dgm:spPr/>
      <dgm:t>
        <a:bodyPr/>
        <a:lstStyle/>
        <a:p>
          <a:endParaRPr lang="ru-RU"/>
        </a:p>
      </dgm:t>
    </dgm:pt>
    <dgm:pt modelId="{09D2200F-B713-457C-86E0-BF0C2C057401}" type="sibTrans" cxnId="{11029C90-6DA7-487B-8CFD-2A9D05133E53}">
      <dgm:prSet/>
      <dgm:spPr/>
      <dgm:t>
        <a:bodyPr/>
        <a:lstStyle/>
        <a:p>
          <a:endParaRPr lang="ru-RU"/>
        </a:p>
      </dgm:t>
    </dgm:pt>
    <dgm:pt modelId="{DC381AC2-1FB1-4EF2-9F96-10AD077DA72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Постепенное усложнение заданий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AFBD8-C9B7-4423-91F2-044D9533CC47}" type="parTrans" cxnId="{EAF5E3ED-4D56-41BA-B7CD-BA4D0AFB46D4}">
      <dgm:prSet/>
      <dgm:spPr/>
      <dgm:t>
        <a:bodyPr/>
        <a:lstStyle/>
        <a:p>
          <a:endParaRPr lang="ru-RU"/>
        </a:p>
      </dgm:t>
    </dgm:pt>
    <dgm:pt modelId="{A76F904A-EFCE-4CC5-A82F-8F8A4AD17D49}" type="sibTrans" cxnId="{EAF5E3ED-4D56-41BA-B7CD-BA4D0AFB46D4}">
      <dgm:prSet/>
      <dgm:spPr/>
      <dgm:t>
        <a:bodyPr/>
        <a:lstStyle/>
        <a:p>
          <a:endParaRPr lang="ru-RU"/>
        </a:p>
      </dgm:t>
    </dgm:pt>
    <dgm:pt modelId="{8798B8BF-F79F-488C-AF6A-A7D31636EA46}" type="pres">
      <dgm:prSet presAssocID="{5A91933F-380D-4EB6-9CB7-DDDBEA286B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B7AF5-546A-4CD1-930C-577AD6B254E8}" type="pres">
      <dgm:prSet presAssocID="{0A481A99-BD84-468F-9151-D99F2C124637}" presName="centerShape" presStyleLbl="node0" presStyleIdx="0" presStyleCnt="1" custScaleX="124759" custScaleY="117641"/>
      <dgm:spPr/>
      <dgm:t>
        <a:bodyPr/>
        <a:lstStyle/>
        <a:p>
          <a:endParaRPr lang="ru-RU"/>
        </a:p>
      </dgm:t>
    </dgm:pt>
    <dgm:pt modelId="{62D6BFCA-546C-4435-A5A3-836B44B4DFFC}" type="pres">
      <dgm:prSet presAssocID="{1B33CA16-3CA4-4318-AEBC-0FB53BDD7C5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573BE3E9-2FDF-4FEA-AA6E-CCADBA51E364}" type="pres">
      <dgm:prSet presAssocID="{1B33CA16-3CA4-4318-AEBC-0FB53BDD7C5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41941FB-F6D2-4C0D-84CD-2083F5CD9FC7}" type="pres">
      <dgm:prSet presAssocID="{7B7C99F3-AE35-4E40-9337-570658C19E2A}" presName="node" presStyleLbl="node1" presStyleIdx="0" presStyleCnt="6" custScaleX="135849" custScaleY="118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9D421-4A9A-4C25-A8D3-85F841CB8A43}" type="pres">
      <dgm:prSet presAssocID="{10C27508-E1D9-42F6-9432-B04CBC450D9C}" presName="parTrans" presStyleLbl="sibTrans2D1" presStyleIdx="1" presStyleCnt="6"/>
      <dgm:spPr/>
      <dgm:t>
        <a:bodyPr/>
        <a:lstStyle/>
        <a:p>
          <a:endParaRPr lang="ru-RU"/>
        </a:p>
      </dgm:t>
    </dgm:pt>
    <dgm:pt modelId="{877AC701-60A2-47D9-A656-8D42C3778472}" type="pres">
      <dgm:prSet presAssocID="{10C27508-E1D9-42F6-9432-B04CBC450D9C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85708987-9E16-4BD4-B00D-7F7075772E5E}" type="pres">
      <dgm:prSet presAssocID="{B85A8D45-7CBD-45D9-8C2A-8C9FB5EF825B}" presName="node" presStyleLbl="node1" presStyleIdx="1" presStyleCnt="6" custScaleX="137448" custScaleY="13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70812-09F2-45B6-A02A-0889B6DDCCAD}" type="pres">
      <dgm:prSet presAssocID="{7A12E88D-B82A-4F0C-937E-CE65B0F7218A}" presName="parTrans" presStyleLbl="sibTrans2D1" presStyleIdx="2" presStyleCnt="6"/>
      <dgm:spPr/>
      <dgm:t>
        <a:bodyPr/>
        <a:lstStyle/>
        <a:p>
          <a:endParaRPr lang="ru-RU"/>
        </a:p>
      </dgm:t>
    </dgm:pt>
    <dgm:pt modelId="{15EB667F-AA03-4997-BDE6-4019F36725F2}" type="pres">
      <dgm:prSet presAssocID="{7A12E88D-B82A-4F0C-937E-CE65B0F7218A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815E73F8-5AF7-4529-9F6D-F5381D4E9E58}" type="pres">
      <dgm:prSet presAssocID="{111823BB-1420-44EE-AFAD-0FD7EA015004}" presName="node" presStyleLbl="node1" presStyleIdx="2" presStyleCnt="6" custScaleX="140647" custScaleY="131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1EDE79-CFE7-4368-9030-9CFB1D660CFD}" type="pres">
      <dgm:prSet presAssocID="{48161291-3E81-4D23-91CD-1BFAA7CB4850}" presName="parTrans" presStyleLbl="sibTrans2D1" presStyleIdx="3" presStyleCnt="6"/>
      <dgm:spPr/>
      <dgm:t>
        <a:bodyPr/>
        <a:lstStyle/>
        <a:p>
          <a:endParaRPr lang="ru-RU"/>
        </a:p>
      </dgm:t>
    </dgm:pt>
    <dgm:pt modelId="{056BA91D-AD43-4AEE-93FA-934EB0D30A48}" type="pres">
      <dgm:prSet presAssocID="{48161291-3E81-4D23-91CD-1BFAA7CB485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057C19F8-CD25-4E65-A06F-F50CC2775F81}" type="pres">
      <dgm:prSet presAssocID="{F24E3518-4E2B-4FE7-9D3B-BD170F6314C7}" presName="node" presStyleLbl="node1" presStyleIdx="3" presStyleCnt="6" custScaleX="115764" custScaleY="95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A358B-E214-4549-868F-30DB9FDE9824}" type="pres">
      <dgm:prSet presAssocID="{09CA1D4E-31E8-48D5-A6C0-3CC44290C594}" presName="parTrans" presStyleLbl="sibTrans2D1" presStyleIdx="4" presStyleCnt="6"/>
      <dgm:spPr/>
      <dgm:t>
        <a:bodyPr/>
        <a:lstStyle/>
        <a:p>
          <a:endParaRPr lang="ru-RU"/>
        </a:p>
      </dgm:t>
    </dgm:pt>
    <dgm:pt modelId="{1080DB47-68FD-478D-A6DA-5AB72BB3B11C}" type="pres">
      <dgm:prSet presAssocID="{09CA1D4E-31E8-48D5-A6C0-3CC44290C59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EE54C01-7493-4243-9588-99C0CECD2BA6}" type="pres">
      <dgm:prSet presAssocID="{B50E2CDA-BA66-4972-8049-E1A723F1EE8D}" presName="node" presStyleLbl="node1" presStyleIdx="4" presStyleCnt="6" custScaleX="129812" custScaleY="124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A2B10-F4C3-4D82-AE9A-9978C022639D}" type="pres">
      <dgm:prSet presAssocID="{EFDAFBD8-C9B7-4423-91F2-044D9533CC47}" presName="parTrans" presStyleLbl="sibTrans2D1" presStyleIdx="5" presStyleCnt="6"/>
      <dgm:spPr/>
      <dgm:t>
        <a:bodyPr/>
        <a:lstStyle/>
        <a:p>
          <a:endParaRPr lang="ru-RU"/>
        </a:p>
      </dgm:t>
    </dgm:pt>
    <dgm:pt modelId="{5E4CF9C3-901F-45CD-B196-0A4D1CEFB931}" type="pres">
      <dgm:prSet presAssocID="{EFDAFBD8-C9B7-4423-91F2-044D9533CC47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22CC32B-46EF-4365-80E5-6747ADFE3916}" type="pres">
      <dgm:prSet presAssocID="{DC381AC2-1FB1-4EF2-9F96-10AD077DA724}" presName="node" presStyleLbl="node1" presStyleIdx="5" presStyleCnt="6" custScaleX="134749" custScaleY="127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50F71-BA12-4A9F-9D28-98AE5E16C9B8}" type="presOf" srcId="{7A12E88D-B82A-4F0C-937E-CE65B0F7218A}" destId="{15EB667F-AA03-4997-BDE6-4019F36725F2}" srcOrd="1" destOrd="0" presId="urn:microsoft.com/office/officeart/2005/8/layout/radial5"/>
    <dgm:cxn modelId="{8A82733C-24AA-4A61-97CC-C32F06D5AD7B}" type="presOf" srcId="{111823BB-1420-44EE-AFAD-0FD7EA015004}" destId="{815E73F8-5AF7-4529-9F6D-F5381D4E9E58}" srcOrd="0" destOrd="0" presId="urn:microsoft.com/office/officeart/2005/8/layout/radial5"/>
    <dgm:cxn modelId="{0D17F2EF-74A9-4550-B715-6A8E02BE1714}" type="presOf" srcId="{7B7C99F3-AE35-4E40-9337-570658C19E2A}" destId="{D41941FB-F6D2-4C0D-84CD-2083F5CD9FC7}" srcOrd="0" destOrd="0" presId="urn:microsoft.com/office/officeart/2005/8/layout/radial5"/>
    <dgm:cxn modelId="{8667A978-CE83-4536-8230-AA50C6EE2706}" type="presOf" srcId="{48161291-3E81-4D23-91CD-1BFAA7CB4850}" destId="{056BA91D-AD43-4AEE-93FA-934EB0D30A48}" srcOrd="1" destOrd="0" presId="urn:microsoft.com/office/officeart/2005/8/layout/radial5"/>
    <dgm:cxn modelId="{ECD1597C-2722-4EC4-8228-0272BA462379}" type="presOf" srcId="{EFDAFBD8-C9B7-4423-91F2-044D9533CC47}" destId="{2EFA2B10-F4C3-4D82-AE9A-9978C022639D}" srcOrd="0" destOrd="0" presId="urn:microsoft.com/office/officeart/2005/8/layout/radial5"/>
    <dgm:cxn modelId="{26F2A39F-C076-490D-AB06-8968B9976FCE}" srcId="{5A91933F-380D-4EB6-9CB7-DDDBEA286B49}" destId="{0A481A99-BD84-468F-9151-D99F2C124637}" srcOrd="0" destOrd="0" parTransId="{771715FB-940C-4CC9-8D2D-394DE2800F9F}" sibTransId="{DC30DF4A-2FE3-4B61-B948-7552EEEA109C}"/>
    <dgm:cxn modelId="{4E81218F-47B4-4C31-AB96-0333D43BE51F}" type="presOf" srcId="{1B33CA16-3CA4-4318-AEBC-0FB53BDD7C5F}" destId="{62D6BFCA-546C-4435-A5A3-836B44B4DFFC}" srcOrd="0" destOrd="0" presId="urn:microsoft.com/office/officeart/2005/8/layout/radial5"/>
    <dgm:cxn modelId="{8DE86778-7AFB-4643-A41E-23714DF51985}" type="presOf" srcId="{10C27508-E1D9-42F6-9432-B04CBC450D9C}" destId="{877AC701-60A2-47D9-A656-8D42C3778472}" srcOrd="1" destOrd="0" presId="urn:microsoft.com/office/officeart/2005/8/layout/radial5"/>
    <dgm:cxn modelId="{11029C90-6DA7-487B-8CFD-2A9D05133E53}" srcId="{0A481A99-BD84-468F-9151-D99F2C124637}" destId="{B50E2CDA-BA66-4972-8049-E1A723F1EE8D}" srcOrd="4" destOrd="0" parTransId="{09CA1D4E-31E8-48D5-A6C0-3CC44290C594}" sibTransId="{09D2200F-B713-457C-86E0-BF0C2C057401}"/>
    <dgm:cxn modelId="{6F798F93-9DB0-41B5-A0B2-21FE0CB4E22A}" type="presOf" srcId="{DC381AC2-1FB1-4EF2-9F96-10AD077DA724}" destId="{F22CC32B-46EF-4365-80E5-6747ADFE3916}" srcOrd="0" destOrd="0" presId="urn:microsoft.com/office/officeart/2005/8/layout/radial5"/>
    <dgm:cxn modelId="{B5A0966F-7034-4218-86E8-211350A4132B}" type="presOf" srcId="{0A481A99-BD84-468F-9151-D99F2C124637}" destId="{0AEB7AF5-546A-4CD1-930C-577AD6B254E8}" srcOrd="0" destOrd="0" presId="urn:microsoft.com/office/officeart/2005/8/layout/radial5"/>
    <dgm:cxn modelId="{0F27CEC2-2E79-4F81-AF68-7CFB05CAC67F}" type="presOf" srcId="{F24E3518-4E2B-4FE7-9D3B-BD170F6314C7}" destId="{057C19F8-CD25-4E65-A06F-F50CC2775F81}" srcOrd="0" destOrd="0" presId="urn:microsoft.com/office/officeart/2005/8/layout/radial5"/>
    <dgm:cxn modelId="{64C65F84-4301-47A7-96B5-D4BEDEDC3237}" srcId="{0A481A99-BD84-468F-9151-D99F2C124637}" destId="{111823BB-1420-44EE-AFAD-0FD7EA015004}" srcOrd="2" destOrd="0" parTransId="{7A12E88D-B82A-4F0C-937E-CE65B0F7218A}" sibTransId="{683E9E4D-EA4E-4096-8153-939918429E7B}"/>
    <dgm:cxn modelId="{1E569A48-826A-4CD6-A350-2F16CB27B5BB}" type="presOf" srcId="{B50E2CDA-BA66-4972-8049-E1A723F1EE8D}" destId="{AEE54C01-7493-4243-9588-99C0CECD2BA6}" srcOrd="0" destOrd="0" presId="urn:microsoft.com/office/officeart/2005/8/layout/radial5"/>
    <dgm:cxn modelId="{FA84130D-3A5B-4BE0-AA8E-F8352B54A55B}" srcId="{0A481A99-BD84-468F-9151-D99F2C124637}" destId="{B85A8D45-7CBD-45D9-8C2A-8C9FB5EF825B}" srcOrd="1" destOrd="0" parTransId="{10C27508-E1D9-42F6-9432-B04CBC450D9C}" sibTransId="{71522259-F137-4BBE-8048-F5514903CE65}"/>
    <dgm:cxn modelId="{EAF5E3ED-4D56-41BA-B7CD-BA4D0AFB46D4}" srcId="{0A481A99-BD84-468F-9151-D99F2C124637}" destId="{DC381AC2-1FB1-4EF2-9F96-10AD077DA724}" srcOrd="5" destOrd="0" parTransId="{EFDAFBD8-C9B7-4423-91F2-044D9533CC47}" sibTransId="{A76F904A-EFCE-4CC5-A82F-8F8A4AD17D49}"/>
    <dgm:cxn modelId="{DA5DFF51-7001-4B3D-BE3B-80533E10C4E6}" srcId="{0A481A99-BD84-468F-9151-D99F2C124637}" destId="{F24E3518-4E2B-4FE7-9D3B-BD170F6314C7}" srcOrd="3" destOrd="0" parTransId="{48161291-3E81-4D23-91CD-1BFAA7CB4850}" sibTransId="{A3B5EE51-27D4-4E7B-A16D-98193E617710}"/>
    <dgm:cxn modelId="{AC22798C-60E1-4664-A771-7E58E3A7315A}" type="presOf" srcId="{09CA1D4E-31E8-48D5-A6C0-3CC44290C594}" destId="{1080DB47-68FD-478D-A6DA-5AB72BB3B11C}" srcOrd="1" destOrd="0" presId="urn:microsoft.com/office/officeart/2005/8/layout/radial5"/>
    <dgm:cxn modelId="{CA509824-0105-405F-B4E0-9E5A28E9FD34}" type="presOf" srcId="{48161291-3E81-4D23-91CD-1BFAA7CB4850}" destId="{D91EDE79-CFE7-4368-9030-9CFB1D660CFD}" srcOrd="0" destOrd="0" presId="urn:microsoft.com/office/officeart/2005/8/layout/radial5"/>
    <dgm:cxn modelId="{3198F373-D49F-4429-BA41-BA8C54FFC522}" srcId="{0A481A99-BD84-468F-9151-D99F2C124637}" destId="{7B7C99F3-AE35-4E40-9337-570658C19E2A}" srcOrd="0" destOrd="0" parTransId="{1B33CA16-3CA4-4318-AEBC-0FB53BDD7C5F}" sibTransId="{D5D272B7-2880-4AF3-961E-FB3DED0D7993}"/>
    <dgm:cxn modelId="{11A07666-822E-4401-A17F-C8F8A176AC9A}" type="presOf" srcId="{EFDAFBD8-C9B7-4423-91F2-044D9533CC47}" destId="{5E4CF9C3-901F-45CD-B196-0A4D1CEFB931}" srcOrd="1" destOrd="0" presId="urn:microsoft.com/office/officeart/2005/8/layout/radial5"/>
    <dgm:cxn modelId="{C7FBCC52-FA8D-48A8-A7D6-5C56D77AE0C4}" type="presOf" srcId="{5A91933F-380D-4EB6-9CB7-DDDBEA286B49}" destId="{8798B8BF-F79F-488C-AF6A-A7D31636EA46}" srcOrd="0" destOrd="0" presId="urn:microsoft.com/office/officeart/2005/8/layout/radial5"/>
    <dgm:cxn modelId="{6EE8902F-D4C3-4E8E-AF02-00951FFD1EF4}" type="presOf" srcId="{7A12E88D-B82A-4F0C-937E-CE65B0F7218A}" destId="{6FD70812-09F2-45B6-A02A-0889B6DDCCAD}" srcOrd="0" destOrd="0" presId="urn:microsoft.com/office/officeart/2005/8/layout/radial5"/>
    <dgm:cxn modelId="{7A00581C-64AF-42B3-9906-83F8EA69A0FD}" type="presOf" srcId="{10C27508-E1D9-42F6-9432-B04CBC450D9C}" destId="{1A79D421-4A9A-4C25-A8D3-85F841CB8A43}" srcOrd="0" destOrd="0" presId="urn:microsoft.com/office/officeart/2005/8/layout/radial5"/>
    <dgm:cxn modelId="{CD0CA2C0-A974-467E-972E-001B05504545}" type="presOf" srcId="{B85A8D45-7CBD-45D9-8C2A-8C9FB5EF825B}" destId="{85708987-9E16-4BD4-B00D-7F7075772E5E}" srcOrd="0" destOrd="0" presId="urn:microsoft.com/office/officeart/2005/8/layout/radial5"/>
    <dgm:cxn modelId="{49512455-6F34-4DE5-A39E-3BA822B5F83F}" type="presOf" srcId="{09CA1D4E-31E8-48D5-A6C0-3CC44290C594}" destId="{9C1A358B-E214-4549-868F-30DB9FDE9824}" srcOrd="0" destOrd="0" presId="urn:microsoft.com/office/officeart/2005/8/layout/radial5"/>
    <dgm:cxn modelId="{FA6DE5F4-F16E-4650-B35F-56A41F102C61}" type="presOf" srcId="{1B33CA16-3CA4-4318-AEBC-0FB53BDD7C5F}" destId="{573BE3E9-2FDF-4FEA-AA6E-CCADBA51E364}" srcOrd="1" destOrd="0" presId="urn:microsoft.com/office/officeart/2005/8/layout/radial5"/>
    <dgm:cxn modelId="{CA01B1D1-522F-4EE6-8328-589EC97977D5}" type="presParOf" srcId="{8798B8BF-F79F-488C-AF6A-A7D31636EA46}" destId="{0AEB7AF5-546A-4CD1-930C-577AD6B254E8}" srcOrd="0" destOrd="0" presId="urn:microsoft.com/office/officeart/2005/8/layout/radial5"/>
    <dgm:cxn modelId="{89C1F108-9117-4223-8DDC-3E5799415F6B}" type="presParOf" srcId="{8798B8BF-F79F-488C-AF6A-A7D31636EA46}" destId="{62D6BFCA-546C-4435-A5A3-836B44B4DFFC}" srcOrd="1" destOrd="0" presId="urn:microsoft.com/office/officeart/2005/8/layout/radial5"/>
    <dgm:cxn modelId="{11606E52-8D4D-4C87-9F66-995774967E61}" type="presParOf" srcId="{62D6BFCA-546C-4435-A5A3-836B44B4DFFC}" destId="{573BE3E9-2FDF-4FEA-AA6E-CCADBA51E364}" srcOrd="0" destOrd="0" presId="urn:microsoft.com/office/officeart/2005/8/layout/radial5"/>
    <dgm:cxn modelId="{45AC7558-5315-4482-A027-FAC4F8EF42EE}" type="presParOf" srcId="{8798B8BF-F79F-488C-AF6A-A7D31636EA46}" destId="{D41941FB-F6D2-4C0D-84CD-2083F5CD9FC7}" srcOrd="2" destOrd="0" presId="urn:microsoft.com/office/officeart/2005/8/layout/radial5"/>
    <dgm:cxn modelId="{12FCF31F-FE7B-4510-99E7-9BB4D73FE4CF}" type="presParOf" srcId="{8798B8BF-F79F-488C-AF6A-A7D31636EA46}" destId="{1A79D421-4A9A-4C25-A8D3-85F841CB8A43}" srcOrd="3" destOrd="0" presId="urn:microsoft.com/office/officeart/2005/8/layout/radial5"/>
    <dgm:cxn modelId="{049CA561-D619-4983-8DAF-594BAFD7B677}" type="presParOf" srcId="{1A79D421-4A9A-4C25-A8D3-85F841CB8A43}" destId="{877AC701-60A2-47D9-A656-8D42C3778472}" srcOrd="0" destOrd="0" presId="urn:microsoft.com/office/officeart/2005/8/layout/radial5"/>
    <dgm:cxn modelId="{BE7CDFC3-F4BF-4B20-8687-20BACFF8A2A4}" type="presParOf" srcId="{8798B8BF-F79F-488C-AF6A-A7D31636EA46}" destId="{85708987-9E16-4BD4-B00D-7F7075772E5E}" srcOrd="4" destOrd="0" presId="urn:microsoft.com/office/officeart/2005/8/layout/radial5"/>
    <dgm:cxn modelId="{29B6A62A-2983-46FC-BFE0-4C39A9A6AFDB}" type="presParOf" srcId="{8798B8BF-F79F-488C-AF6A-A7D31636EA46}" destId="{6FD70812-09F2-45B6-A02A-0889B6DDCCAD}" srcOrd="5" destOrd="0" presId="urn:microsoft.com/office/officeart/2005/8/layout/radial5"/>
    <dgm:cxn modelId="{50B86BFB-0897-4ADC-B482-2407AF7A998C}" type="presParOf" srcId="{6FD70812-09F2-45B6-A02A-0889B6DDCCAD}" destId="{15EB667F-AA03-4997-BDE6-4019F36725F2}" srcOrd="0" destOrd="0" presId="urn:microsoft.com/office/officeart/2005/8/layout/radial5"/>
    <dgm:cxn modelId="{2E30D11F-01CF-4F3F-B09D-EBA75E244ACD}" type="presParOf" srcId="{8798B8BF-F79F-488C-AF6A-A7D31636EA46}" destId="{815E73F8-5AF7-4529-9F6D-F5381D4E9E58}" srcOrd="6" destOrd="0" presId="urn:microsoft.com/office/officeart/2005/8/layout/radial5"/>
    <dgm:cxn modelId="{F3970892-47C6-4162-A1DD-C4595A9E5E95}" type="presParOf" srcId="{8798B8BF-F79F-488C-AF6A-A7D31636EA46}" destId="{D91EDE79-CFE7-4368-9030-9CFB1D660CFD}" srcOrd="7" destOrd="0" presId="urn:microsoft.com/office/officeart/2005/8/layout/radial5"/>
    <dgm:cxn modelId="{268DB4D0-8E17-4B33-812D-2B1B6C7A4A8A}" type="presParOf" srcId="{D91EDE79-CFE7-4368-9030-9CFB1D660CFD}" destId="{056BA91D-AD43-4AEE-93FA-934EB0D30A48}" srcOrd="0" destOrd="0" presId="urn:microsoft.com/office/officeart/2005/8/layout/radial5"/>
    <dgm:cxn modelId="{076CFFD9-6BD2-4999-8EBB-BDFB538D9D8F}" type="presParOf" srcId="{8798B8BF-F79F-488C-AF6A-A7D31636EA46}" destId="{057C19F8-CD25-4E65-A06F-F50CC2775F81}" srcOrd="8" destOrd="0" presId="urn:microsoft.com/office/officeart/2005/8/layout/radial5"/>
    <dgm:cxn modelId="{3F656B15-720B-4835-B7CF-A0394EE72D9E}" type="presParOf" srcId="{8798B8BF-F79F-488C-AF6A-A7D31636EA46}" destId="{9C1A358B-E214-4549-868F-30DB9FDE9824}" srcOrd="9" destOrd="0" presId="urn:microsoft.com/office/officeart/2005/8/layout/radial5"/>
    <dgm:cxn modelId="{C4775686-24B2-4A02-B2A7-7425598E8D35}" type="presParOf" srcId="{9C1A358B-E214-4549-868F-30DB9FDE9824}" destId="{1080DB47-68FD-478D-A6DA-5AB72BB3B11C}" srcOrd="0" destOrd="0" presId="urn:microsoft.com/office/officeart/2005/8/layout/radial5"/>
    <dgm:cxn modelId="{122D46F9-B42D-41C5-A0CB-B95A0E1714FE}" type="presParOf" srcId="{8798B8BF-F79F-488C-AF6A-A7D31636EA46}" destId="{AEE54C01-7493-4243-9588-99C0CECD2BA6}" srcOrd="10" destOrd="0" presId="urn:microsoft.com/office/officeart/2005/8/layout/radial5"/>
    <dgm:cxn modelId="{C75642A0-C5E0-49F7-9B3D-88801DE1A5A6}" type="presParOf" srcId="{8798B8BF-F79F-488C-AF6A-A7D31636EA46}" destId="{2EFA2B10-F4C3-4D82-AE9A-9978C022639D}" srcOrd="11" destOrd="0" presId="urn:microsoft.com/office/officeart/2005/8/layout/radial5"/>
    <dgm:cxn modelId="{608F4636-FC19-46C0-A2EA-C4FD07240DFB}" type="presParOf" srcId="{2EFA2B10-F4C3-4D82-AE9A-9978C022639D}" destId="{5E4CF9C3-901F-45CD-B196-0A4D1CEFB931}" srcOrd="0" destOrd="0" presId="urn:microsoft.com/office/officeart/2005/8/layout/radial5"/>
    <dgm:cxn modelId="{175C5675-C555-4DBA-A4F4-199F239DF0A0}" type="presParOf" srcId="{8798B8BF-F79F-488C-AF6A-A7D31636EA46}" destId="{F22CC32B-46EF-4365-80E5-6747ADFE391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2A175A-2F79-418F-BF9F-2983C5E039C0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2C88A77-5A2D-4322-AB32-B71FEB40796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УУД</a:t>
          </a:r>
          <a:endParaRPr lang="ru-RU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DA37D-A609-4200-A3AA-FAFE6EB8792A}" type="parTrans" cxnId="{F9451AC6-9D6D-449B-9232-0E8512F6802A}">
      <dgm:prSet/>
      <dgm:spPr/>
      <dgm:t>
        <a:bodyPr/>
        <a:lstStyle/>
        <a:p>
          <a:endParaRPr lang="ru-RU"/>
        </a:p>
      </dgm:t>
    </dgm:pt>
    <dgm:pt modelId="{8E92E724-28D5-4A57-8A83-917412254E0B}" type="sibTrans" cxnId="{F9451AC6-9D6D-449B-9232-0E8512F6802A}">
      <dgm:prSet/>
      <dgm:spPr/>
      <dgm:t>
        <a:bodyPr/>
        <a:lstStyle/>
        <a:p>
          <a:endParaRPr lang="ru-RU"/>
        </a:p>
      </dgm:t>
    </dgm:pt>
    <dgm:pt modelId="{4FFFE882-A052-4466-9977-C3ADE3D2679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F5ABB-4D73-418B-B882-C70CB5B79676}" type="parTrans" cxnId="{D84163CD-64A9-4066-90F1-FCEC2936A2FA}">
      <dgm:prSet/>
      <dgm:spPr/>
      <dgm:t>
        <a:bodyPr/>
        <a:lstStyle/>
        <a:p>
          <a:endParaRPr lang="ru-RU"/>
        </a:p>
      </dgm:t>
    </dgm:pt>
    <dgm:pt modelId="{D1B894B8-DFD1-4C9B-B396-383FC57147E4}" type="sibTrans" cxnId="{D84163CD-64A9-4066-90F1-FCEC2936A2FA}">
      <dgm:prSet/>
      <dgm:spPr/>
      <dgm:t>
        <a:bodyPr/>
        <a:lstStyle/>
        <a:p>
          <a:endParaRPr lang="ru-RU"/>
        </a:p>
      </dgm:t>
    </dgm:pt>
    <dgm:pt modelId="{394B0850-762A-491C-9B53-5D2F2BE0036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FB25F2-E482-4B05-AADD-3F595369A063}" type="parTrans" cxnId="{DDEAD99D-4DCD-4990-A222-E10383370F18}">
      <dgm:prSet/>
      <dgm:spPr/>
      <dgm:t>
        <a:bodyPr/>
        <a:lstStyle/>
        <a:p>
          <a:endParaRPr lang="ru-RU"/>
        </a:p>
      </dgm:t>
    </dgm:pt>
    <dgm:pt modelId="{CA25ADA9-91C3-499D-9D13-02465619A013}" type="sibTrans" cxnId="{DDEAD99D-4DCD-4990-A222-E10383370F18}">
      <dgm:prSet/>
      <dgm:spPr/>
      <dgm:t>
        <a:bodyPr/>
        <a:lstStyle/>
        <a:p>
          <a:endParaRPr lang="ru-RU"/>
        </a:p>
      </dgm:t>
    </dgm:pt>
    <dgm:pt modelId="{8CDE12A2-9065-47F7-98FB-58DD40CA634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FF3327-219B-4421-95A9-5B2C6C088AE1}" type="parTrans" cxnId="{9DB5AFFD-2F70-4BCA-A79A-CEF6714AA4F1}">
      <dgm:prSet/>
      <dgm:spPr/>
      <dgm:t>
        <a:bodyPr/>
        <a:lstStyle/>
        <a:p>
          <a:endParaRPr lang="ru-RU"/>
        </a:p>
      </dgm:t>
    </dgm:pt>
    <dgm:pt modelId="{C22DD9B7-E38C-402F-8963-1B4E44043C5C}" type="sibTrans" cxnId="{9DB5AFFD-2F70-4BCA-A79A-CEF6714AA4F1}">
      <dgm:prSet/>
      <dgm:spPr/>
      <dgm:t>
        <a:bodyPr/>
        <a:lstStyle/>
        <a:p>
          <a:endParaRPr lang="ru-RU"/>
        </a:p>
      </dgm:t>
    </dgm:pt>
    <dgm:pt modelId="{779857D7-AD10-4A40-8AD4-35FDE2FE856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BD5F74-E248-4D1A-A9CF-47E2432296D1}" type="parTrans" cxnId="{07F38014-3A1E-43F1-AB4A-C77D3B291BE8}">
      <dgm:prSet/>
      <dgm:spPr/>
      <dgm:t>
        <a:bodyPr/>
        <a:lstStyle/>
        <a:p>
          <a:endParaRPr lang="ru-RU"/>
        </a:p>
      </dgm:t>
    </dgm:pt>
    <dgm:pt modelId="{FA2DE1CB-89A8-437F-8A64-9C0E5C6DEC8B}" type="sibTrans" cxnId="{07F38014-3A1E-43F1-AB4A-C77D3B291BE8}">
      <dgm:prSet/>
      <dgm:spPr/>
      <dgm:t>
        <a:bodyPr/>
        <a:lstStyle/>
        <a:p>
          <a:endParaRPr lang="ru-RU"/>
        </a:p>
      </dgm:t>
    </dgm:pt>
    <dgm:pt modelId="{EB7D10CE-C9D5-4AFD-9B1A-CD7738257E0E}" type="pres">
      <dgm:prSet presAssocID="{902A175A-2F79-418F-BF9F-2983C5E039C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B7CA5A-DCF4-4AD1-9D90-03BD87F70B72}" type="pres">
      <dgm:prSet presAssocID="{902A175A-2F79-418F-BF9F-2983C5E039C0}" presName="matrix" presStyleCnt="0"/>
      <dgm:spPr/>
    </dgm:pt>
    <dgm:pt modelId="{B21FA27D-81D8-4695-B206-551553B6779F}" type="pres">
      <dgm:prSet presAssocID="{902A175A-2F79-418F-BF9F-2983C5E039C0}" presName="tile1" presStyleLbl="node1" presStyleIdx="0" presStyleCnt="4"/>
      <dgm:spPr/>
      <dgm:t>
        <a:bodyPr/>
        <a:lstStyle/>
        <a:p>
          <a:endParaRPr lang="ru-RU"/>
        </a:p>
      </dgm:t>
    </dgm:pt>
    <dgm:pt modelId="{E0239A14-D4AE-4960-AB84-D336247FDB6B}" type="pres">
      <dgm:prSet presAssocID="{902A175A-2F79-418F-BF9F-2983C5E039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43975-BCBD-4412-BC93-504BF3966904}" type="pres">
      <dgm:prSet presAssocID="{902A175A-2F79-418F-BF9F-2983C5E039C0}" presName="tile2" presStyleLbl="node1" presStyleIdx="1" presStyleCnt="4"/>
      <dgm:spPr/>
      <dgm:t>
        <a:bodyPr/>
        <a:lstStyle/>
        <a:p>
          <a:endParaRPr lang="ru-RU"/>
        </a:p>
      </dgm:t>
    </dgm:pt>
    <dgm:pt modelId="{D05C0050-B965-498C-9B3A-A0DAD8346107}" type="pres">
      <dgm:prSet presAssocID="{902A175A-2F79-418F-BF9F-2983C5E039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B4656C-1AFE-4F6F-885D-A14E5C6ED3CB}" type="pres">
      <dgm:prSet presAssocID="{902A175A-2F79-418F-BF9F-2983C5E039C0}" presName="tile3" presStyleLbl="node1" presStyleIdx="2" presStyleCnt="4"/>
      <dgm:spPr/>
      <dgm:t>
        <a:bodyPr/>
        <a:lstStyle/>
        <a:p>
          <a:endParaRPr lang="ru-RU"/>
        </a:p>
      </dgm:t>
    </dgm:pt>
    <dgm:pt modelId="{6A08E80D-E98F-4386-917C-2E0A5F379952}" type="pres">
      <dgm:prSet presAssocID="{902A175A-2F79-418F-BF9F-2983C5E039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16CC7-8DD8-4143-90D1-34861621ECEE}" type="pres">
      <dgm:prSet presAssocID="{902A175A-2F79-418F-BF9F-2983C5E039C0}" presName="tile4" presStyleLbl="node1" presStyleIdx="3" presStyleCnt="4"/>
      <dgm:spPr/>
      <dgm:t>
        <a:bodyPr/>
        <a:lstStyle/>
        <a:p>
          <a:endParaRPr lang="ru-RU"/>
        </a:p>
      </dgm:t>
    </dgm:pt>
    <dgm:pt modelId="{CC06727A-76F2-4578-A43D-A7EAD2527E01}" type="pres">
      <dgm:prSet presAssocID="{902A175A-2F79-418F-BF9F-2983C5E039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48BB0-98AE-4FDE-83F0-7307FF1394C0}" type="pres">
      <dgm:prSet presAssocID="{902A175A-2F79-418F-BF9F-2983C5E039C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163CD-64A9-4066-90F1-FCEC2936A2FA}" srcId="{A2C88A77-5A2D-4322-AB32-B71FEB40796A}" destId="{4FFFE882-A052-4466-9977-C3ADE3D26798}" srcOrd="0" destOrd="0" parTransId="{274F5ABB-4D73-418B-B882-C70CB5B79676}" sibTransId="{D1B894B8-DFD1-4C9B-B396-383FC57147E4}"/>
    <dgm:cxn modelId="{93E14678-2E98-4D61-8D67-497E93589CC3}" type="presOf" srcId="{4FFFE882-A052-4466-9977-C3ADE3D26798}" destId="{E0239A14-D4AE-4960-AB84-D336247FDB6B}" srcOrd="1" destOrd="0" presId="urn:microsoft.com/office/officeart/2005/8/layout/matrix1"/>
    <dgm:cxn modelId="{B06815E1-F210-4C7D-9EBF-760710C08E64}" type="presOf" srcId="{902A175A-2F79-418F-BF9F-2983C5E039C0}" destId="{EB7D10CE-C9D5-4AFD-9B1A-CD7738257E0E}" srcOrd="0" destOrd="0" presId="urn:microsoft.com/office/officeart/2005/8/layout/matrix1"/>
    <dgm:cxn modelId="{A56B3A71-5B71-43ED-8D93-BF5EC8767F6D}" type="presOf" srcId="{4FFFE882-A052-4466-9977-C3ADE3D26798}" destId="{B21FA27D-81D8-4695-B206-551553B6779F}" srcOrd="0" destOrd="0" presId="urn:microsoft.com/office/officeart/2005/8/layout/matrix1"/>
    <dgm:cxn modelId="{DDEAD99D-4DCD-4990-A222-E10383370F18}" srcId="{A2C88A77-5A2D-4322-AB32-B71FEB40796A}" destId="{394B0850-762A-491C-9B53-5D2F2BE00369}" srcOrd="1" destOrd="0" parTransId="{77FB25F2-E482-4B05-AADD-3F595369A063}" sibTransId="{CA25ADA9-91C3-499D-9D13-02465619A013}"/>
    <dgm:cxn modelId="{186A96A4-E536-4380-A6D8-DAB34641E154}" type="presOf" srcId="{779857D7-AD10-4A40-8AD4-35FDE2FE8569}" destId="{CC06727A-76F2-4578-A43D-A7EAD2527E01}" srcOrd="1" destOrd="0" presId="urn:microsoft.com/office/officeart/2005/8/layout/matrix1"/>
    <dgm:cxn modelId="{9CA0FA04-CAD2-4491-8A94-513400826D13}" type="presOf" srcId="{394B0850-762A-491C-9B53-5D2F2BE00369}" destId="{D05C0050-B965-498C-9B3A-A0DAD8346107}" srcOrd="1" destOrd="0" presId="urn:microsoft.com/office/officeart/2005/8/layout/matrix1"/>
    <dgm:cxn modelId="{9DB5AFFD-2F70-4BCA-A79A-CEF6714AA4F1}" srcId="{A2C88A77-5A2D-4322-AB32-B71FEB40796A}" destId="{8CDE12A2-9065-47F7-98FB-58DD40CA6349}" srcOrd="2" destOrd="0" parTransId="{9EFF3327-219B-4421-95A9-5B2C6C088AE1}" sibTransId="{C22DD9B7-E38C-402F-8963-1B4E44043C5C}"/>
    <dgm:cxn modelId="{F9451AC6-9D6D-449B-9232-0E8512F6802A}" srcId="{902A175A-2F79-418F-BF9F-2983C5E039C0}" destId="{A2C88A77-5A2D-4322-AB32-B71FEB40796A}" srcOrd="0" destOrd="0" parTransId="{540DA37D-A609-4200-A3AA-FAFE6EB8792A}" sibTransId="{8E92E724-28D5-4A57-8A83-917412254E0B}"/>
    <dgm:cxn modelId="{2A44A473-37E5-491E-B36D-CEA920ECB1FC}" type="presOf" srcId="{394B0850-762A-491C-9B53-5D2F2BE00369}" destId="{7B043975-BCBD-4412-BC93-504BF3966904}" srcOrd="0" destOrd="0" presId="urn:microsoft.com/office/officeart/2005/8/layout/matrix1"/>
    <dgm:cxn modelId="{07F38014-3A1E-43F1-AB4A-C77D3B291BE8}" srcId="{A2C88A77-5A2D-4322-AB32-B71FEB40796A}" destId="{779857D7-AD10-4A40-8AD4-35FDE2FE8569}" srcOrd="3" destOrd="0" parTransId="{0CBD5F74-E248-4D1A-A9CF-47E2432296D1}" sibTransId="{FA2DE1CB-89A8-437F-8A64-9C0E5C6DEC8B}"/>
    <dgm:cxn modelId="{DA038A99-E29E-4C47-989A-0D5ADCB1D592}" type="presOf" srcId="{8CDE12A2-9065-47F7-98FB-58DD40CA6349}" destId="{75B4656C-1AFE-4F6F-885D-A14E5C6ED3CB}" srcOrd="0" destOrd="0" presId="urn:microsoft.com/office/officeart/2005/8/layout/matrix1"/>
    <dgm:cxn modelId="{D450C7B5-DB21-4C26-9277-5C316350A63F}" type="presOf" srcId="{8CDE12A2-9065-47F7-98FB-58DD40CA6349}" destId="{6A08E80D-E98F-4386-917C-2E0A5F379952}" srcOrd="1" destOrd="0" presId="urn:microsoft.com/office/officeart/2005/8/layout/matrix1"/>
    <dgm:cxn modelId="{AA3912B1-CEF8-443C-823B-44291F76FAB1}" type="presOf" srcId="{A2C88A77-5A2D-4322-AB32-B71FEB40796A}" destId="{65548BB0-98AE-4FDE-83F0-7307FF1394C0}" srcOrd="0" destOrd="0" presId="urn:microsoft.com/office/officeart/2005/8/layout/matrix1"/>
    <dgm:cxn modelId="{7AEAA065-DD7B-4B21-825F-06EBA3A88A5A}" type="presOf" srcId="{779857D7-AD10-4A40-8AD4-35FDE2FE8569}" destId="{80B16CC7-8DD8-4143-90D1-34861621ECEE}" srcOrd="0" destOrd="0" presId="urn:microsoft.com/office/officeart/2005/8/layout/matrix1"/>
    <dgm:cxn modelId="{0663C9CF-8B6A-4F9E-9490-66A5364D53B6}" type="presParOf" srcId="{EB7D10CE-C9D5-4AFD-9B1A-CD7738257E0E}" destId="{AEB7CA5A-DCF4-4AD1-9D90-03BD87F70B72}" srcOrd="0" destOrd="0" presId="urn:microsoft.com/office/officeart/2005/8/layout/matrix1"/>
    <dgm:cxn modelId="{D30A5AE6-D631-4AFB-B4F0-ADE2FAC9CA2D}" type="presParOf" srcId="{AEB7CA5A-DCF4-4AD1-9D90-03BD87F70B72}" destId="{B21FA27D-81D8-4695-B206-551553B6779F}" srcOrd="0" destOrd="0" presId="urn:microsoft.com/office/officeart/2005/8/layout/matrix1"/>
    <dgm:cxn modelId="{55FA9466-B172-45AB-99B0-6181165A6CD7}" type="presParOf" srcId="{AEB7CA5A-DCF4-4AD1-9D90-03BD87F70B72}" destId="{E0239A14-D4AE-4960-AB84-D336247FDB6B}" srcOrd="1" destOrd="0" presId="urn:microsoft.com/office/officeart/2005/8/layout/matrix1"/>
    <dgm:cxn modelId="{3775BB5A-303B-4C23-B488-6009C2F9B224}" type="presParOf" srcId="{AEB7CA5A-DCF4-4AD1-9D90-03BD87F70B72}" destId="{7B043975-BCBD-4412-BC93-504BF3966904}" srcOrd="2" destOrd="0" presId="urn:microsoft.com/office/officeart/2005/8/layout/matrix1"/>
    <dgm:cxn modelId="{63F19C06-5A16-4939-9B32-6C2155C2A2DE}" type="presParOf" srcId="{AEB7CA5A-DCF4-4AD1-9D90-03BD87F70B72}" destId="{D05C0050-B965-498C-9B3A-A0DAD8346107}" srcOrd="3" destOrd="0" presId="urn:microsoft.com/office/officeart/2005/8/layout/matrix1"/>
    <dgm:cxn modelId="{6DF10AC2-A935-4AE9-A9FD-0664AF60AA56}" type="presParOf" srcId="{AEB7CA5A-DCF4-4AD1-9D90-03BD87F70B72}" destId="{75B4656C-1AFE-4F6F-885D-A14E5C6ED3CB}" srcOrd="4" destOrd="0" presId="urn:microsoft.com/office/officeart/2005/8/layout/matrix1"/>
    <dgm:cxn modelId="{3810B5AA-1407-4B40-AF40-3B6E98ABA0EC}" type="presParOf" srcId="{AEB7CA5A-DCF4-4AD1-9D90-03BD87F70B72}" destId="{6A08E80D-E98F-4386-917C-2E0A5F379952}" srcOrd="5" destOrd="0" presId="urn:microsoft.com/office/officeart/2005/8/layout/matrix1"/>
    <dgm:cxn modelId="{E28DFD35-0AEE-46FD-923D-35083506DFBC}" type="presParOf" srcId="{AEB7CA5A-DCF4-4AD1-9D90-03BD87F70B72}" destId="{80B16CC7-8DD8-4143-90D1-34861621ECEE}" srcOrd="6" destOrd="0" presId="urn:microsoft.com/office/officeart/2005/8/layout/matrix1"/>
    <dgm:cxn modelId="{1E950F8F-2848-4791-B051-6BA129BA457E}" type="presParOf" srcId="{AEB7CA5A-DCF4-4AD1-9D90-03BD87F70B72}" destId="{CC06727A-76F2-4578-A43D-A7EAD2527E01}" srcOrd="7" destOrd="0" presId="urn:microsoft.com/office/officeart/2005/8/layout/matrix1"/>
    <dgm:cxn modelId="{3BB8BE8C-8525-4283-BF68-C3DDD80DC73C}" type="presParOf" srcId="{EB7D10CE-C9D5-4AFD-9B1A-CD7738257E0E}" destId="{65548BB0-98AE-4FDE-83F0-7307FF1394C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9E6D14-6620-4635-BE2C-BF81B1F512FE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A1058271-6DA8-4AD5-A6F8-A2DF8168D38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Прочитайте текст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4FC78-53C8-4B25-8AEA-C611C21FB723}" type="parTrans" cxnId="{D4349F28-F257-4044-AB46-C1BF6C6FAF10}">
      <dgm:prSet/>
      <dgm:spPr/>
      <dgm:t>
        <a:bodyPr/>
        <a:lstStyle/>
        <a:p>
          <a:endParaRPr lang="ru-RU"/>
        </a:p>
      </dgm:t>
    </dgm:pt>
    <dgm:pt modelId="{F3DF94C7-E3C5-482B-B3F1-3C5EA2F23DB4}" type="sibTrans" cxnId="{D4349F28-F257-4044-AB46-C1BF6C6FAF10}">
      <dgm:prSet/>
      <dgm:spPr/>
      <dgm:t>
        <a:bodyPr/>
        <a:lstStyle/>
        <a:p>
          <a:endParaRPr lang="ru-RU"/>
        </a:p>
      </dgm:t>
    </dgm:pt>
    <dgm:pt modelId="{5D3D1A6C-8322-44F2-A09C-874C06875289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Выпишите опорные слова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7BF41-85C5-4859-80CF-04BF235EE034}" type="parTrans" cxnId="{81252BB7-DC53-435A-BC37-C04AF273A97D}">
      <dgm:prSet/>
      <dgm:spPr/>
      <dgm:t>
        <a:bodyPr/>
        <a:lstStyle/>
        <a:p>
          <a:endParaRPr lang="ru-RU"/>
        </a:p>
      </dgm:t>
    </dgm:pt>
    <dgm:pt modelId="{C1938A24-9F57-46C0-B633-1FAC97E75157}" type="sibTrans" cxnId="{81252BB7-DC53-435A-BC37-C04AF273A97D}">
      <dgm:prSet/>
      <dgm:spPr/>
      <dgm:t>
        <a:bodyPr/>
        <a:lstStyle/>
        <a:p>
          <a:endParaRPr lang="ru-RU"/>
        </a:p>
      </dgm:t>
    </dgm:pt>
    <dgm:pt modelId="{F76AE551-8960-43CB-AC43-E1C98BCB0AB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Вставьте пропущенные слова в схему и выполните задание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C7D35-976C-407C-BA1D-2F0DE28A9394}" type="parTrans" cxnId="{8EAC63E7-7A78-4CDF-937C-295FDBF12768}">
      <dgm:prSet/>
      <dgm:spPr/>
      <dgm:t>
        <a:bodyPr/>
        <a:lstStyle/>
        <a:p>
          <a:endParaRPr lang="ru-RU"/>
        </a:p>
      </dgm:t>
    </dgm:pt>
    <dgm:pt modelId="{F9836B1F-ABE1-4D73-A4E4-FCED5F8EA4DB}" type="sibTrans" cxnId="{8EAC63E7-7A78-4CDF-937C-295FDBF12768}">
      <dgm:prSet/>
      <dgm:spPr/>
      <dgm:t>
        <a:bodyPr/>
        <a:lstStyle/>
        <a:p>
          <a:endParaRPr lang="ru-RU"/>
        </a:p>
      </dgm:t>
    </dgm:pt>
    <dgm:pt modelId="{8D6AFDCA-8AEC-4A59-9EF8-9993D3E1333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Ответьте  на вопросы к каждому пункту  прочитанного текста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55ABA-EA35-4EF1-912B-BFDF9851919B}" type="parTrans" cxnId="{D88A4C06-530E-4BAA-9D32-2C7B80C10DF9}">
      <dgm:prSet/>
      <dgm:spPr/>
      <dgm:t>
        <a:bodyPr/>
        <a:lstStyle/>
        <a:p>
          <a:endParaRPr lang="ru-RU"/>
        </a:p>
      </dgm:t>
    </dgm:pt>
    <dgm:pt modelId="{EAD9A493-74B0-4622-837C-35E12D0E86A0}" type="sibTrans" cxnId="{D88A4C06-530E-4BAA-9D32-2C7B80C10DF9}">
      <dgm:prSet/>
      <dgm:spPr/>
      <dgm:t>
        <a:bodyPr/>
        <a:lstStyle/>
        <a:p>
          <a:endParaRPr lang="ru-RU"/>
        </a:p>
      </dgm:t>
    </dgm:pt>
    <dgm:pt modelId="{51D28E13-FF9D-4F9C-83A4-299A5A1ABD8C}" type="pres">
      <dgm:prSet presAssocID="{989E6D14-6620-4635-BE2C-BF81B1F512FE}" presName="Name0" presStyleCnt="0">
        <dgm:presLayoutVars>
          <dgm:dir/>
          <dgm:resizeHandles val="exact"/>
        </dgm:presLayoutVars>
      </dgm:prSet>
      <dgm:spPr/>
    </dgm:pt>
    <dgm:pt modelId="{166D8D5F-8ABC-44F0-B1AD-837786257A91}" type="pres">
      <dgm:prSet presAssocID="{A1058271-6DA8-4AD5-A6F8-A2DF8168D38C}" presName="node" presStyleLbl="node1" presStyleIdx="0" presStyleCnt="4" custScaleX="222688" custScaleY="58061" custLinFactY="-22709" custLinFactNeighborX="3157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39531-18A3-4757-8271-E824F89F4F3B}" type="pres">
      <dgm:prSet presAssocID="{F3DF94C7-E3C5-482B-B3F1-3C5EA2F23DB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2962232-AA0A-4939-9E61-906501707514}" type="pres">
      <dgm:prSet presAssocID="{F3DF94C7-E3C5-482B-B3F1-3C5EA2F23DB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96C8AB4-C8B0-4F0F-B2EF-25BF1B887C94}" type="pres">
      <dgm:prSet presAssocID="{8D6AFDCA-8AEC-4A59-9EF8-9993D3E13337}" presName="node" presStyleLbl="node1" presStyleIdx="1" presStyleCnt="4" custScaleX="261837" custLinFactX="-21873" custLinFactNeighborX="-100000" custLinFactNeighborY="-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78FB0-BE33-47BE-8BB3-4527718F51D3}" type="pres">
      <dgm:prSet presAssocID="{EAD9A493-74B0-4622-837C-35E12D0E86A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1926BFB-124B-4F29-BA47-336F1EDEF78F}" type="pres">
      <dgm:prSet presAssocID="{EAD9A493-74B0-4622-837C-35E12D0E86A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C2BF08B-2E09-4B2B-93C2-2CD51ED895B7}" type="pres">
      <dgm:prSet presAssocID="{5D3D1A6C-8322-44F2-A09C-874C06875289}" presName="node" presStyleLbl="node1" presStyleIdx="2" presStyleCnt="4" custScaleX="237338" custScaleY="67067" custLinFactY="-13637" custLinFactNeighborX="-840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081E2-231D-47E0-AF24-FA1428FC52BC}" type="pres">
      <dgm:prSet presAssocID="{C1938A24-9F57-46C0-B633-1FAC97E7515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B543B2D-B118-4AFD-8346-C00F8B5A5751}" type="pres">
      <dgm:prSet presAssocID="{C1938A24-9F57-46C0-B633-1FAC97E7515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947556E5-5FB9-4BF9-A984-F8B31DA961B3}" type="pres">
      <dgm:prSet presAssocID="{F76AE551-8960-43CB-AC43-E1C98BCB0ABC}" presName="node" presStyleLbl="node1" presStyleIdx="3" presStyleCnt="4" custScaleX="232500" custScaleY="92806" custLinFactX="-5067" custLinFactNeighborX="-100000" custLinFactNeighborY="-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75AF0-C7FA-4DE1-B2C4-06C2415149F9}" type="presOf" srcId="{989E6D14-6620-4635-BE2C-BF81B1F512FE}" destId="{51D28E13-FF9D-4F9C-83A4-299A5A1ABD8C}" srcOrd="0" destOrd="0" presId="urn:microsoft.com/office/officeart/2005/8/layout/process1"/>
    <dgm:cxn modelId="{CD526B18-ABD2-4756-A896-9566B5711B78}" type="presOf" srcId="{F3DF94C7-E3C5-482B-B3F1-3C5EA2F23DB4}" destId="{82962232-AA0A-4939-9E61-906501707514}" srcOrd="1" destOrd="0" presId="urn:microsoft.com/office/officeart/2005/8/layout/process1"/>
    <dgm:cxn modelId="{C2A73964-D841-45E6-8A8D-13047265035D}" type="presOf" srcId="{A1058271-6DA8-4AD5-A6F8-A2DF8168D38C}" destId="{166D8D5F-8ABC-44F0-B1AD-837786257A91}" srcOrd="0" destOrd="0" presId="urn:microsoft.com/office/officeart/2005/8/layout/process1"/>
    <dgm:cxn modelId="{2A5689BB-6919-4810-8F25-8956C1915CAC}" type="presOf" srcId="{C1938A24-9F57-46C0-B633-1FAC97E75157}" destId="{CB543B2D-B118-4AFD-8346-C00F8B5A5751}" srcOrd="1" destOrd="0" presId="urn:microsoft.com/office/officeart/2005/8/layout/process1"/>
    <dgm:cxn modelId="{4CCF78F5-BD03-489F-A259-1FEE993B8EEE}" type="presOf" srcId="{5D3D1A6C-8322-44F2-A09C-874C06875289}" destId="{AC2BF08B-2E09-4B2B-93C2-2CD51ED895B7}" srcOrd="0" destOrd="0" presId="urn:microsoft.com/office/officeart/2005/8/layout/process1"/>
    <dgm:cxn modelId="{925A07E7-5170-4A71-8761-3E9D5D4E472B}" type="presOf" srcId="{8D6AFDCA-8AEC-4A59-9EF8-9993D3E13337}" destId="{996C8AB4-C8B0-4F0F-B2EF-25BF1B887C94}" srcOrd="0" destOrd="0" presId="urn:microsoft.com/office/officeart/2005/8/layout/process1"/>
    <dgm:cxn modelId="{D88A4C06-530E-4BAA-9D32-2C7B80C10DF9}" srcId="{989E6D14-6620-4635-BE2C-BF81B1F512FE}" destId="{8D6AFDCA-8AEC-4A59-9EF8-9993D3E13337}" srcOrd="1" destOrd="0" parTransId="{B0655ABA-EA35-4EF1-912B-BFDF9851919B}" sibTransId="{EAD9A493-74B0-4622-837C-35E12D0E86A0}"/>
    <dgm:cxn modelId="{8EAC63E7-7A78-4CDF-937C-295FDBF12768}" srcId="{989E6D14-6620-4635-BE2C-BF81B1F512FE}" destId="{F76AE551-8960-43CB-AC43-E1C98BCB0ABC}" srcOrd="3" destOrd="0" parTransId="{438C7D35-976C-407C-BA1D-2F0DE28A9394}" sibTransId="{F9836B1F-ABE1-4D73-A4E4-FCED5F8EA4DB}"/>
    <dgm:cxn modelId="{FAF78F72-EE44-4D57-AB68-34C7CE206CFA}" type="presOf" srcId="{EAD9A493-74B0-4622-837C-35E12D0E86A0}" destId="{F1926BFB-124B-4F29-BA47-336F1EDEF78F}" srcOrd="1" destOrd="0" presId="urn:microsoft.com/office/officeart/2005/8/layout/process1"/>
    <dgm:cxn modelId="{06A68087-B7AD-48BF-A8FF-7AFEF1E00611}" type="presOf" srcId="{F76AE551-8960-43CB-AC43-E1C98BCB0ABC}" destId="{947556E5-5FB9-4BF9-A984-F8B31DA961B3}" srcOrd="0" destOrd="0" presId="urn:microsoft.com/office/officeart/2005/8/layout/process1"/>
    <dgm:cxn modelId="{CA118DB3-0EDB-41B0-A222-0098FDFE0F0E}" type="presOf" srcId="{F3DF94C7-E3C5-482B-B3F1-3C5EA2F23DB4}" destId="{F7339531-18A3-4757-8271-E824F89F4F3B}" srcOrd="0" destOrd="0" presId="urn:microsoft.com/office/officeart/2005/8/layout/process1"/>
    <dgm:cxn modelId="{0F8B2FA0-1939-49B5-99C8-28EA858EB3CF}" type="presOf" srcId="{C1938A24-9F57-46C0-B633-1FAC97E75157}" destId="{B30081E2-231D-47E0-AF24-FA1428FC52BC}" srcOrd="0" destOrd="0" presId="urn:microsoft.com/office/officeart/2005/8/layout/process1"/>
    <dgm:cxn modelId="{81252BB7-DC53-435A-BC37-C04AF273A97D}" srcId="{989E6D14-6620-4635-BE2C-BF81B1F512FE}" destId="{5D3D1A6C-8322-44F2-A09C-874C06875289}" srcOrd="2" destOrd="0" parTransId="{1D77BF41-85C5-4859-80CF-04BF235EE034}" sibTransId="{C1938A24-9F57-46C0-B633-1FAC97E75157}"/>
    <dgm:cxn modelId="{C661B7DD-387A-40FF-A574-7083B91B8250}" type="presOf" srcId="{EAD9A493-74B0-4622-837C-35E12D0E86A0}" destId="{D0378FB0-BE33-47BE-8BB3-4527718F51D3}" srcOrd="0" destOrd="0" presId="urn:microsoft.com/office/officeart/2005/8/layout/process1"/>
    <dgm:cxn modelId="{D4349F28-F257-4044-AB46-C1BF6C6FAF10}" srcId="{989E6D14-6620-4635-BE2C-BF81B1F512FE}" destId="{A1058271-6DA8-4AD5-A6F8-A2DF8168D38C}" srcOrd="0" destOrd="0" parTransId="{0934FC78-53C8-4B25-8AEA-C611C21FB723}" sibTransId="{F3DF94C7-E3C5-482B-B3F1-3C5EA2F23DB4}"/>
    <dgm:cxn modelId="{E4310CFC-5CB9-46DB-ADED-5B457907CFD6}" type="presParOf" srcId="{51D28E13-FF9D-4F9C-83A4-299A5A1ABD8C}" destId="{166D8D5F-8ABC-44F0-B1AD-837786257A91}" srcOrd="0" destOrd="0" presId="urn:microsoft.com/office/officeart/2005/8/layout/process1"/>
    <dgm:cxn modelId="{0B7F3A04-64E2-4E4B-A2EF-533CF763DF5D}" type="presParOf" srcId="{51D28E13-FF9D-4F9C-83A4-299A5A1ABD8C}" destId="{F7339531-18A3-4757-8271-E824F89F4F3B}" srcOrd="1" destOrd="0" presId="urn:microsoft.com/office/officeart/2005/8/layout/process1"/>
    <dgm:cxn modelId="{79186686-1AE7-4669-B5FC-CB979B355B50}" type="presParOf" srcId="{F7339531-18A3-4757-8271-E824F89F4F3B}" destId="{82962232-AA0A-4939-9E61-906501707514}" srcOrd="0" destOrd="0" presId="urn:microsoft.com/office/officeart/2005/8/layout/process1"/>
    <dgm:cxn modelId="{10D77FA0-32BD-4EB0-89E7-A18C4B5EFB70}" type="presParOf" srcId="{51D28E13-FF9D-4F9C-83A4-299A5A1ABD8C}" destId="{996C8AB4-C8B0-4F0F-B2EF-25BF1B887C94}" srcOrd="2" destOrd="0" presId="urn:microsoft.com/office/officeart/2005/8/layout/process1"/>
    <dgm:cxn modelId="{F4E075F2-109A-4E5D-8A14-0FB1C5DE51E4}" type="presParOf" srcId="{51D28E13-FF9D-4F9C-83A4-299A5A1ABD8C}" destId="{D0378FB0-BE33-47BE-8BB3-4527718F51D3}" srcOrd="3" destOrd="0" presId="urn:microsoft.com/office/officeart/2005/8/layout/process1"/>
    <dgm:cxn modelId="{DA1BBDB8-7EA7-4FA8-8BDD-4F4E014566D6}" type="presParOf" srcId="{D0378FB0-BE33-47BE-8BB3-4527718F51D3}" destId="{F1926BFB-124B-4F29-BA47-336F1EDEF78F}" srcOrd="0" destOrd="0" presId="urn:microsoft.com/office/officeart/2005/8/layout/process1"/>
    <dgm:cxn modelId="{885BF11F-DCFF-46BD-983F-A9FDBFA95AA4}" type="presParOf" srcId="{51D28E13-FF9D-4F9C-83A4-299A5A1ABD8C}" destId="{AC2BF08B-2E09-4B2B-93C2-2CD51ED895B7}" srcOrd="4" destOrd="0" presId="urn:microsoft.com/office/officeart/2005/8/layout/process1"/>
    <dgm:cxn modelId="{7B1113C4-7FC2-4EBD-9098-D1A9F2093875}" type="presParOf" srcId="{51D28E13-FF9D-4F9C-83A4-299A5A1ABD8C}" destId="{B30081E2-231D-47E0-AF24-FA1428FC52BC}" srcOrd="5" destOrd="0" presId="urn:microsoft.com/office/officeart/2005/8/layout/process1"/>
    <dgm:cxn modelId="{8B657405-029B-420F-8FD4-446BD8D6FDD4}" type="presParOf" srcId="{B30081E2-231D-47E0-AF24-FA1428FC52BC}" destId="{CB543B2D-B118-4AFD-8346-C00F8B5A5751}" srcOrd="0" destOrd="0" presId="urn:microsoft.com/office/officeart/2005/8/layout/process1"/>
    <dgm:cxn modelId="{D7A5807A-7EF3-4A6D-AC7A-8D5B69FFA980}" type="presParOf" srcId="{51D28E13-FF9D-4F9C-83A4-299A5A1ABD8C}" destId="{947556E5-5FB9-4BF9-A984-F8B31DA961B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551DBB-720C-49D2-B6E0-FE1D7AA5D277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8843CC-9ECD-4BBA-BFEE-7E2581BAD1D4}">
      <dgm:prSet phldrT="[Текст]" custT="1"/>
      <dgm:spPr/>
      <dgm:t>
        <a:bodyPr/>
        <a:lstStyle/>
        <a:p>
          <a:r>
            <a:rPr lang="ru-RU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Вопросы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0B589-EDD4-4C17-BBA8-52D82BF1B8BE}" type="parTrans" cxnId="{4F133131-91FA-4995-B80B-2ED434A7299F}">
      <dgm:prSet/>
      <dgm:spPr/>
      <dgm:t>
        <a:bodyPr/>
        <a:lstStyle/>
        <a:p>
          <a:endParaRPr lang="ru-RU"/>
        </a:p>
      </dgm:t>
    </dgm:pt>
    <dgm:pt modelId="{D89F668F-A695-4712-B691-3AF8C0C08CFE}" type="sibTrans" cxnId="{4F133131-91FA-4995-B80B-2ED434A7299F}">
      <dgm:prSet/>
      <dgm:spPr/>
      <dgm:t>
        <a:bodyPr/>
        <a:lstStyle/>
        <a:p>
          <a:endParaRPr lang="ru-RU"/>
        </a:p>
      </dgm:t>
    </dgm:pt>
    <dgm:pt modelId="{22497C4E-57C7-4EFB-9837-4813BA28B11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социальная сфера?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B62F7-CD13-429F-AE44-3CBC2A7E5230}" type="parTrans" cxnId="{25CB4AB2-F5B9-4CA4-BA70-558EE1F183B1}">
      <dgm:prSet/>
      <dgm:spPr/>
      <dgm:t>
        <a:bodyPr/>
        <a:lstStyle/>
        <a:p>
          <a:endParaRPr lang="ru-RU"/>
        </a:p>
      </dgm:t>
    </dgm:pt>
    <dgm:pt modelId="{3C47A4F0-C53E-40B8-BEAB-E5C3FD3062CA}" type="sibTrans" cxnId="{25CB4AB2-F5B9-4CA4-BA70-558EE1F183B1}">
      <dgm:prSet/>
      <dgm:spPr/>
      <dgm:t>
        <a:bodyPr/>
        <a:lstStyle/>
        <a:p>
          <a:endParaRPr lang="ru-RU"/>
        </a:p>
      </dgm:t>
    </dgm:pt>
    <dgm:pt modelId="{3F88481A-5F58-43AF-AAA0-9FDE89587FA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относится к элементам социальной сферы?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D5DFF-1897-4885-8403-80F0A670D195}" type="parTrans" cxnId="{30AB3945-C3B2-4FB1-8EA8-1353216A18D4}">
      <dgm:prSet/>
      <dgm:spPr/>
      <dgm:t>
        <a:bodyPr/>
        <a:lstStyle/>
        <a:p>
          <a:endParaRPr lang="ru-RU"/>
        </a:p>
      </dgm:t>
    </dgm:pt>
    <dgm:pt modelId="{FA476463-16B4-4988-ABEB-911D9536192D}" type="sibTrans" cxnId="{30AB3945-C3B2-4FB1-8EA8-1353216A18D4}">
      <dgm:prSet/>
      <dgm:spPr/>
      <dgm:t>
        <a:bodyPr/>
        <a:lstStyle/>
        <a:p>
          <a:endParaRPr lang="ru-RU"/>
        </a:p>
      </dgm:t>
    </dgm:pt>
    <dgm:pt modelId="{6E6726B8-C899-485A-B00C-DCE902F51DBA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Опорные слова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BEA3C1-E858-47EF-85D6-6C8A158681D1}" type="parTrans" cxnId="{D23D8492-4F5A-4B67-AC80-316033636CC0}">
      <dgm:prSet/>
      <dgm:spPr/>
      <dgm:t>
        <a:bodyPr/>
        <a:lstStyle/>
        <a:p>
          <a:endParaRPr lang="ru-RU"/>
        </a:p>
      </dgm:t>
    </dgm:pt>
    <dgm:pt modelId="{0A072002-AF87-40A5-B71F-84740E2FE967}" type="sibTrans" cxnId="{D23D8492-4F5A-4B67-AC80-316033636CC0}">
      <dgm:prSet/>
      <dgm:spPr/>
      <dgm:t>
        <a:bodyPr/>
        <a:lstStyle/>
        <a:p>
          <a:endParaRPr lang="ru-RU"/>
        </a:p>
      </dgm:t>
    </dgm:pt>
    <dgm:pt modelId="{E687A6D9-2527-4D93-B55D-D40B56BAF41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сфера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CC6972-34F0-4A8D-9A4D-3DA411F568BB}" type="parTrans" cxnId="{55DC4B83-A929-47F8-ADEB-76B71D3B215F}">
      <dgm:prSet/>
      <dgm:spPr/>
      <dgm:t>
        <a:bodyPr/>
        <a:lstStyle/>
        <a:p>
          <a:endParaRPr lang="ru-RU"/>
        </a:p>
      </dgm:t>
    </dgm:pt>
    <dgm:pt modelId="{F043B316-D2A0-4568-A68E-D0F6D9C8E636}" type="sibTrans" cxnId="{55DC4B83-A929-47F8-ADEB-76B71D3B215F}">
      <dgm:prSet/>
      <dgm:spPr/>
      <dgm:t>
        <a:bodyPr/>
        <a:lstStyle/>
        <a:p>
          <a:endParaRPr lang="ru-RU"/>
        </a:p>
      </dgm:t>
    </dgm:pt>
    <dgm:pt modelId="{AA6DA426-6258-4880-AB85-1D4201B60FB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группа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0F38C-102B-4B09-A033-705F6D82813A}" type="parTrans" cxnId="{D6FF9B76-DCE1-4474-B4AD-32AA04667F5E}">
      <dgm:prSet/>
      <dgm:spPr/>
      <dgm:t>
        <a:bodyPr/>
        <a:lstStyle/>
        <a:p>
          <a:endParaRPr lang="ru-RU"/>
        </a:p>
      </dgm:t>
    </dgm:pt>
    <dgm:pt modelId="{5D8F4DEA-E156-4DE6-8D16-C39EF682310B}" type="sibTrans" cxnId="{D6FF9B76-DCE1-4474-B4AD-32AA04667F5E}">
      <dgm:prSet/>
      <dgm:spPr/>
      <dgm:t>
        <a:bodyPr/>
        <a:lstStyle/>
        <a:p>
          <a:endParaRPr lang="ru-RU"/>
        </a:p>
      </dgm:t>
    </dgm:pt>
    <dgm:pt modelId="{8AA0A899-E7F5-4CBF-A3FB-E93CCE27E2E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слой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21F93-3B9A-49A1-8953-3BE3E8553E41}" type="parTrans" cxnId="{53F9C83D-4DCE-4E1E-8051-F2F2A15C9DD2}">
      <dgm:prSet/>
      <dgm:spPr/>
      <dgm:t>
        <a:bodyPr/>
        <a:lstStyle/>
        <a:p>
          <a:endParaRPr lang="ru-RU"/>
        </a:p>
      </dgm:t>
    </dgm:pt>
    <dgm:pt modelId="{2D70D53F-B73A-47AE-812B-DC61C6806D1C}" type="sibTrans" cxnId="{53F9C83D-4DCE-4E1E-8051-F2F2A15C9DD2}">
      <dgm:prSet/>
      <dgm:spPr/>
      <dgm:t>
        <a:bodyPr/>
        <a:lstStyle/>
        <a:p>
          <a:endParaRPr lang="ru-RU"/>
        </a:p>
      </dgm:t>
    </dgm:pt>
    <dgm:pt modelId="{E0D404D2-C131-4886-BB9A-25A909F748B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стратификация?</a:t>
          </a:r>
          <a:endParaRPr lang="ru-RU" sz="18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E2A1BF-A796-4035-81BD-6BEF9C069CB1}" type="parTrans" cxnId="{A7204C4F-0DB5-4E06-AFF0-B5A8080FEA23}">
      <dgm:prSet/>
      <dgm:spPr/>
      <dgm:t>
        <a:bodyPr/>
        <a:lstStyle/>
        <a:p>
          <a:endParaRPr lang="ru-RU"/>
        </a:p>
      </dgm:t>
    </dgm:pt>
    <dgm:pt modelId="{BEFF7199-17DA-4508-82A4-E9033747CEF0}" type="sibTrans" cxnId="{A7204C4F-0DB5-4E06-AFF0-B5A8080FEA23}">
      <dgm:prSet/>
      <dgm:spPr/>
      <dgm:t>
        <a:bodyPr/>
        <a:lstStyle/>
        <a:p>
          <a:endParaRPr lang="ru-RU"/>
        </a:p>
      </dgm:t>
    </dgm:pt>
    <dgm:pt modelId="{FB570084-FB33-4C01-B7BA-DD5264BDAC1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социальное неравенство?</a:t>
          </a:r>
          <a:endParaRPr lang="ru-RU" sz="18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79F42-0A92-44BC-B195-3FFD2FEB2EA6}" type="parTrans" cxnId="{7004F7FF-493A-4FDA-8972-C4E46778B656}">
      <dgm:prSet/>
      <dgm:spPr/>
      <dgm:t>
        <a:bodyPr/>
        <a:lstStyle/>
        <a:p>
          <a:endParaRPr lang="ru-RU"/>
        </a:p>
      </dgm:t>
    </dgm:pt>
    <dgm:pt modelId="{5BED098D-782C-4D49-994D-D9A2CF534A82}" type="sibTrans" cxnId="{7004F7FF-493A-4FDA-8972-C4E46778B656}">
      <dgm:prSet/>
      <dgm:spPr/>
      <dgm:t>
        <a:bodyPr/>
        <a:lstStyle/>
        <a:p>
          <a:endParaRPr lang="ru-RU"/>
        </a:p>
      </dgm:t>
    </dgm:pt>
    <dgm:pt modelId="{A0DB20EA-7D17-441B-BE38-1A111B859033}">
      <dgm:prSet phldrT="[Текст]" custT="1"/>
      <dgm:spPr/>
      <dgm:t>
        <a:bodyPr/>
        <a:lstStyle/>
        <a:p>
          <a:r>
            <a:rPr lang="ru-RU" sz="180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CB49DB-7276-42E2-A9BB-34314610B504}" type="parTrans" cxnId="{17D8ECBF-C98A-492E-B94F-2AC652E30C12}">
      <dgm:prSet/>
      <dgm:spPr/>
      <dgm:t>
        <a:bodyPr/>
        <a:lstStyle/>
        <a:p>
          <a:endParaRPr lang="ru-RU"/>
        </a:p>
      </dgm:t>
    </dgm:pt>
    <dgm:pt modelId="{C24AED15-0054-4EAE-A5C5-D4107A48F1F1}" type="sibTrans" cxnId="{17D8ECBF-C98A-492E-B94F-2AC652E30C12}">
      <dgm:prSet/>
      <dgm:spPr/>
      <dgm:t>
        <a:bodyPr/>
        <a:lstStyle/>
        <a:p>
          <a:endParaRPr lang="ru-RU"/>
        </a:p>
      </dgm:t>
    </dgm:pt>
    <dgm:pt modelId="{DB2F0548-20A9-434B-9CB2-FC3D0DEF172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Стратификация</a:t>
          </a:r>
          <a:endParaRPr lang="ru-RU" sz="18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5CCEC5-D365-4919-B473-CCB3BEE5B867}" type="parTrans" cxnId="{51DE2E22-B235-4176-8252-BABA765263B4}">
      <dgm:prSet/>
      <dgm:spPr/>
      <dgm:t>
        <a:bodyPr/>
        <a:lstStyle/>
        <a:p>
          <a:endParaRPr lang="ru-RU"/>
        </a:p>
      </dgm:t>
    </dgm:pt>
    <dgm:pt modelId="{399232C0-999E-44AD-B968-50E5C390877F}" type="sibTrans" cxnId="{51DE2E22-B235-4176-8252-BABA765263B4}">
      <dgm:prSet/>
      <dgm:spPr/>
      <dgm:t>
        <a:bodyPr/>
        <a:lstStyle/>
        <a:p>
          <a:endParaRPr lang="ru-RU"/>
        </a:p>
      </dgm:t>
    </dgm:pt>
    <dgm:pt modelId="{976D021D-7C0E-4ECC-B26A-A706C738C7F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неравенство</a:t>
          </a:r>
          <a:endParaRPr lang="ru-RU" sz="18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2C17F1-FAC1-468E-A714-6B4E23017680}" type="parTrans" cxnId="{93283DC6-6DFA-4586-9620-091DDDBD2A98}">
      <dgm:prSet/>
      <dgm:spPr/>
      <dgm:t>
        <a:bodyPr/>
        <a:lstStyle/>
        <a:p>
          <a:endParaRPr lang="ru-RU"/>
        </a:p>
      </dgm:t>
    </dgm:pt>
    <dgm:pt modelId="{7CD33E09-D135-4DFF-9E7A-78961C9C6D85}" type="sibTrans" cxnId="{93283DC6-6DFA-4586-9620-091DDDBD2A98}">
      <dgm:prSet/>
      <dgm:spPr/>
      <dgm:t>
        <a:bodyPr/>
        <a:lstStyle/>
        <a:p>
          <a:endParaRPr lang="ru-RU"/>
        </a:p>
      </dgm:t>
    </dgm:pt>
    <dgm:pt modelId="{FB563CE5-879B-4309-B39D-FDC9410543B5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является основными критериями разделение общества на страты?</a:t>
          </a:r>
          <a:endParaRPr lang="ru-RU" sz="18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A6BE3-937F-48A0-AA70-6D5BAD95AF9A}" type="parTrans" cxnId="{EA91A4FC-4293-470C-AF77-4E5828260B61}">
      <dgm:prSet/>
      <dgm:spPr/>
      <dgm:t>
        <a:bodyPr/>
        <a:lstStyle/>
        <a:p>
          <a:endParaRPr lang="ru-RU"/>
        </a:p>
      </dgm:t>
    </dgm:pt>
    <dgm:pt modelId="{2D70C5C4-D578-47C8-B44D-475DEA828A46}" type="sibTrans" cxnId="{EA91A4FC-4293-470C-AF77-4E5828260B61}">
      <dgm:prSet/>
      <dgm:spPr/>
      <dgm:t>
        <a:bodyPr/>
        <a:lstStyle/>
        <a:p>
          <a:endParaRPr lang="ru-RU"/>
        </a:p>
      </dgm:t>
    </dgm:pt>
    <dgm:pt modelId="{688F1E9E-BDAE-4316-9998-FE3130E361D7}" type="pres">
      <dgm:prSet presAssocID="{16551DBB-720C-49D2-B6E0-FE1D7AA5D27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2C37BF1-133F-46E7-8889-DF08B29B76ED}" type="pres">
      <dgm:prSet presAssocID="{9C8843CC-9ECD-4BBA-BFEE-7E2581BAD1D4}" presName="root" presStyleCnt="0">
        <dgm:presLayoutVars>
          <dgm:chMax/>
          <dgm:chPref/>
        </dgm:presLayoutVars>
      </dgm:prSet>
      <dgm:spPr/>
    </dgm:pt>
    <dgm:pt modelId="{31445189-4A53-4105-8718-3E790B1E25BC}" type="pres">
      <dgm:prSet presAssocID="{9C8843CC-9ECD-4BBA-BFEE-7E2581BAD1D4}" presName="rootComposite" presStyleCnt="0">
        <dgm:presLayoutVars/>
      </dgm:prSet>
      <dgm:spPr/>
    </dgm:pt>
    <dgm:pt modelId="{3B85002A-218D-4EA4-B66B-5EACD9FE2D27}" type="pres">
      <dgm:prSet presAssocID="{9C8843CC-9ECD-4BBA-BFEE-7E2581BAD1D4}" presName="ParentAccent" presStyleLbl="alignNode1" presStyleIdx="0" presStyleCnt="2"/>
      <dgm:spPr/>
    </dgm:pt>
    <dgm:pt modelId="{6F5BB102-8178-45D7-99E2-182E2359EC0F}" type="pres">
      <dgm:prSet presAssocID="{9C8843CC-9ECD-4BBA-BFEE-7E2581BAD1D4}" presName="ParentSmallAccent" presStyleLbl="fgAcc1" presStyleIdx="0" presStyleCnt="2"/>
      <dgm:spPr/>
    </dgm:pt>
    <dgm:pt modelId="{E4634A52-9E6D-40DE-986E-B24E4125D8B9}" type="pres">
      <dgm:prSet presAssocID="{9C8843CC-9ECD-4BBA-BFEE-7E2581BAD1D4}" presName="Parent" presStyleLbl="revTx" presStyleIdx="0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1E50E-74A8-49A4-BA52-2842DC490244}" type="pres">
      <dgm:prSet presAssocID="{9C8843CC-9ECD-4BBA-BFEE-7E2581BAD1D4}" presName="childShape" presStyleCnt="0">
        <dgm:presLayoutVars>
          <dgm:chMax val="0"/>
          <dgm:chPref val="0"/>
        </dgm:presLayoutVars>
      </dgm:prSet>
      <dgm:spPr/>
    </dgm:pt>
    <dgm:pt modelId="{4F407918-7D0F-4F2B-8BC0-2D1317568C39}" type="pres">
      <dgm:prSet presAssocID="{22497C4E-57C7-4EFB-9837-4813BA28B117}" presName="childComposite" presStyleCnt="0">
        <dgm:presLayoutVars>
          <dgm:chMax val="0"/>
          <dgm:chPref val="0"/>
        </dgm:presLayoutVars>
      </dgm:prSet>
      <dgm:spPr/>
    </dgm:pt>
    <dgm:pt modelId="{943F6B17-185F-44EE-AF3A-FD21C46FF93A}" type="pres">
      <dgm:prSet presAssocID="{22497C4E-57C7-4EFB-9837-4813BA28B117}" presName="ChildAccent" presStyleLbl="solidFgAcc1" presStyleIdx="0" presStyleCnt="11"/>
      <dgm:spPr/>
    </dgm:pt>
    <dgm:pt modelId="{1FFCD466-34BC-4403-AB58-1452FD23370F}" type="pres">
      <dgm:prSet presAssocID="{22497C4E-57C7-4EFB-9837-4813BA28B117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F33E8-6839-4BA0-8498-46977A5A5A92}" type="pres">
      <dgm:prSet presAssocID="{3F88481A-5F58-43AF-AAA0-9FDE89587FAC}" presName="childComposite" presStyleCnt="0">
        <dgm:presLayoutVars>
          <dgm:chMax val="0"/>
          <dgm:chPref val="0"/>
        </dgm:presLayoutVars>
      </dgm:prSet>
      <dgm:spPr/>
    </dgm:pt>
    <dgm:pt modelId="{86616447-88EB-4EB2-B47A-133552B0425D}" type="pres">
      <dgm:prSet presAssocID="{3F88481A-5F58-43AF-AAA0-9FDE89587FAC}" presName="ChildAccent" presStyleLbl="solidFgAcc1" presStyleIdx="1" presStyleCnt="11" custLinFactNeighborX="95" custLinFactNeighborY="-7157"/>
      <dgm:spPr/>
    </dgm:pt>
    <dgm:pt modelId="{40818051-95D4-429D-A5E3-6C14228949E3}" type="pres">
      <dgm:prSet presAssocID="{3F88481A-5F58-43AF-AAA0-9FDE89587FAC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80DB9-087E-4271-BF64-76C989505B24}" type="pres">
      <dgm:prSet presAssocID="{E0D404D2-C131-4886-BB9A-25A909F748B4}" presName="childComposite" presStyleCnt="0">
        <dgm:presLayoutVars>
          <dgm:chMax val="0"/>
          <dgm:chPref val="0"/>
        </dgm:presLayoutVars>
      </dgm:prSet>
      <dgm:spPr/>
    </dgm:pt>
    <dgm:pt modelId="{32A06F06-6F6F-4D73-8599-D741D820B46D}" type="pres">
      <dgm:prSet presAssocID="{E0D404D2-C131-4886-BB9A-25A909F748B4}" presName="ChildAccent" presStyleLbl="solidFgAcc1" presStyleIdx="2" presStyleCnt="11"/>
      <dgm:spPr/>
    </dgm:pt>
    <dgm:pt modelId="{DBA0778D-D936-49FD-B6C8-090F8102CE49}" type="pres">
      <dgm:prSet presAssocID="{E0D404D2-C131-4886-BB9A-25A909F748B4}" presName="Child" presStyleLbl="revTx" presStyleIdx="3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4C976-7494-4891-A274-037070719159}" type="pres">
      <dgm:prSet presAssocID="{FB570084-FB33-4C01-B7BA-DD5264BDAC1F}" presName="childComposite" presStyleCnt="0">
        <dgm:presLayoutVars>
          <dgm:chMax val="0"/>
          <dgm:chPref val="0"/>
        </dgm:presLayoutVars>
      </dgm:prSet>
      <dgm:spPr/>
    </dgm:pt>
    <dgm:pt modelId="{47983389-38EC-43D9-944F-C1186320368E}" type="pres">
      <dgm:prSet presAssocID="{FB570084-FB33-4C01-B7BA-DD5264BDAC1F}" presName="ChildAccent" presStyleLbl="solidFgAcc1" presStyleIdx="3" presStyleCnt="11"/>
      <dgm:spPr/>
    </dgm:pt>
    <dgm:pt modelId="{9E533B1A-4D2B-4370-8405-D6B4603D8513}" type="pres">
      <dgm:prSet presAssocID="{FB570084-FB33-4C01-B7BA-DD5264BDAC1F}" presName="Child" presStyleLbl="revTx" presStyleIdx="4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0A04D-B320-4316-AA80-002A4A69A30C}" type="pres">
      <dgm:prSet presAssocID="{FB563CE5-879B-4309-B39D-FDC9410543B5}" presName="childComposite" presStyleCnt="0">
        <dgm:presLayoutVars>
          <dgm:chMax val="0"/>
          <dgm:chPref val="0"/>
        </dgm:presLayoutVars>
      </dgm:prSet>
      <dgm:spPr/>
    </dgm:pt>
    <dgm:pt modelId="{1C35655C-29D9-44BA-8F46-F8DD95567FE5}" type="pres">
      <dgm:prSet presAssocID="{FB563CE5-879B-4309-B39D-FDC9410543B5}" presName="ChildAccent" presStyleLbl="solidFgAcc1" presStyleIdx="4" presStyleCnt="11" custLinFactNeighborX="-18081" custLinFactNeighborY="62908"/>
      <dgm:spPr/>
    </dgm:pt>
    <dgm:pt modelId="{7A62FC73-A0C3-40FF-8A06-806E3DBEE4FF}" type="pres">
      <dgm:prSet presAssocID="{FB563CE5-879B-4309-B39D-FDC9410543B5}" presName="Child" presStyleLbl="revTx" presStyleIdx="5" presStyleCnt="13" custLinFactNeighborX="-2319" custLinFactNeighborY="29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D399F-3D9A-4E8F-917F-5DCF005F8F76}" type="pres">
      <dgm:prSet presAssocID="{6E6726B8-C899-485A-B00C-DCE902F51DBA}" presName="root" presStyleCnt="0">
        <dgm:presLayoutVars>
          <dgm:chMax/>
          <dgm:chPref/>
        </dgm:presLayoutVars>
      </dgm:prSet>
      <dgm:spPr/>
    </dgm:pt>
    <dgm:pt modelId="{2BFE1256-68C9-4F71-BDD1-7BC78C513680}" type="pres">
      <dgm:prSet presAssocID="{6E6726B8-C899-485A-B00C-DCE902F51DBA}" presName="rootComposite" presStyleCnt="0">
        <dgm:presLayoutVars/>
      </dgm:prSet>
      <dgm:spPr/>
    </dgm:pt>
    <dgm:pt modelId="{DBEB5400-5ABF-4973-93C6-32BD1847D1D2}" type="pres">
      <dgm:prSet presAssocID="{6E6726B8-C899-485A-B00C-DCE902F51DBA}" presName="ParentAccent" presStyleLbl="alignNode1" presStyleIdx="1" presStyleCnt="2"/>
      <dgm:spPr/>
    </dgm:pt>
    <dgm:pt modelId="{E67254E8-F926-40FF-99AA-C90E9B0E61AC}" type="pres">
      <dgm:prSet presAssocID="{6E6726B8-C899-485A-B00C-DCE902F51DBA}" presName="ParentSmallAccent" presStyleLbl="fgAcc1" presStyleIdx="1" presStyleCnt="2"/>
      <dgm:spPr/>
    </dgm:pt>
    <dgm:pt modelId="{B09EA105-53D1-4501-9896-ED3B05CED7D8}" type="pres">
      <dgm:prSet presAssocID="{6E6726B8-C899-485A-B00C-DCE902F51DBA}" presName="Parent" presStyleLbl="revTx" presStyleIdx="6" presStyleCnt="1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6C454-012F-418B-BBB5-166507F7CD8B}" type="pres">
      <dgm:prSet presAssocID="{6E6726B8-C899-485A-B00C-DCE902F51DBA}" presName="childShape" presStyleCnt="0">
        <dgm:presLayoutVars>
          <dgm:chMax val="0"/>
          <dgm:chPref val="0"/>
        </dgm:presLayoutVars>
      </dgm:prSet>
      <dgm:spPr/>
    </dgm:pt>
    <dgm:pt modelId="{459AF65F-62AA-4088-A22A-59B09BE6B5B3}" type="pres">
      <dgm:prSet presAssocID="{E687A6D9-2527-4D93-B55D-D40B56BAF41E}" presName="childComposite" presStyleCnt="0">
        <dgm:presLayoutVars>
          <dgm:chMax val="0"/>
          <dgm:chPref val="0"/>
        </dgm:presLayoutVars>
      </dgm:prSet>
      <dgm:spPr/>
    </dgm:pt>
    <dgm:pt modelId="{2FB15BF2-816F-40C7-9403-09D55A1BD70E}" type="pres">
      <dgm:prSet presAssocID="{E687A6D9-2527-4D93-B55D-D40B56BAF41E}" presName="ChildAccent" presStyleLbl="solidFgAcc1" presStyleIdx="5" presStyleCnt="11"/>
      <dgm:spPr/>
    </dgm:pt>
    <dgm:pt modelId="{5E700A26-47A9-40EF-9DC7-9432B1F9C3F8}" type="pres">
      <dgm:prSet presAssocID="{E687A6D9-2527-4D93-B55D-D40B56BAF41E}" presName="Child" presStyleLbl="revTx" presStyleIdx="7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F1587-05B3-4384-A9A7-0050F57AF3E6}" type="pres">
      <dgm:prSet presAssocID="{AA6DA426-6258-4880-AB85-1D4201B60FB4}" presName="childComposite" presStyleCnt="0">
        <dgm:presLayoutVars>
          <dgm:chMax val="0"/>
          <dgm:chPref val="0"/>
        </dgm:presLayoutVars>
      </dgm:prSet>
      <dgm:spPr/>
    </dgm:pt>
    <dgm:pt modelId="{FBF63233-81CB-4CD4-95E6-1A5FC71D5FFE}" type="pres">
      <dgm:prSet presAssocID="{AA6DA426-6258-4880-AB85-1D4201B60FB4}" presName="ChildAccent" presStyleLbl="solidFgAcc1" presStyleIdx="6" presStyleCnt="11"/>
      <dgm:spPr/>
    </dgm:pt>
    <dgm:pt modelId="{B96FAB21-1F65-401A-9F2F-AA3FC01A87D2}" type="pres">
      <dgm:prSet presAssocID="{AA6DA426-6258-4880-AB85-1D4201B60FB4}" presName="Child" presStyleLbl="revTx" presStyleIdx="8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8CE32-8183-4E8C-93F7-4A60D7951520}" type="pres">
      <dgm:prSet presAssocID="{8AA0A899-E7F5-4CBF-A3FB-E93CCE27E2EF}" presName="childComposite" presStyleCnt="0">
        <dgm:presLayoutVars>
          <dgm:chMax val="0"/>
          <dgm:chPref val="0"/>
        </dgm:presLayoutVars>
      </dgm:prSet>
      <dgm:spPr/>
    </dgm:pt>
    <dgm:pt modelId="{5A3D8215-5AB5-4CA1-AA00-A964662E9523}" type="pres">
      <dgm:prSet presAssocID="{8AA0A899-E7F5-4CBF-A3FB-E93CCE27E2EF}" presName="ChildAccent" presStyleLbl="solidFgAcc1" presStyleIdx="7" presStyleCnt="11"/>
      <dgm:spPr/>
    </dgm:pt>
    <dgm:pt modelId="{40918CA2-A707-43CF-9E0F-0ED734B4FC89}" type="pres">
      <dgm:prSet presAssocID="{8AA0A899-E7F5-4CBF-A3FB-E93CCE27E2EF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7B431-A254-4303-AE6F-3EE475CE8EAA}" type="pres">
      <dgm:prSet presAssocID="{A0DB20EA-7D17-441B-BE38-1A111B859033}" presName="childComposite" presStyleCnt="0">
        <dgm:presLayoutVars>
          <dgm:chMax val="0"/>
          <dgm:chPref val="0"/>
        </dgm:presLayoutVars>
      </dgm:prSet>
      <dgm:spPr/>
    </dgm:pt>
    <dgm:pt modelId="{B4DB1BF8-7EFF-411A-89EC-208688776CEF}" type="pres">
      <dgm:prSet presAssocID="{A0DB20EA-7D17-441B-BE38-1A111B859033}" presName="ChildAccent" presStyleLbl="solidFgAcc1" presStyleIdx="8" presStyleCnt="11"/>
      <dgm:spPr/>
    </dgm:pt>
    <dgm:pt modelId="{345DFF77-DB12-4198-ABCF-DC5EDD9F5D52}" type="pres">
      <dgm:prSet presAssocID="{A0DB20EA-7D17-441B-BE38-1A111B859033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B4668-D2ED-4DAA-BBEB-DC8009A32891}" type="pres">
      <dgm:prSet presAssocID="{DB2F0548-20A9-434B-9CB2-FC3D0DEF1720}" presName="childComposite" presStyleCnt="0">
        <dgm:presLayoutVars>
          <dgm:chMax val="0"/>
          <dgm:chPref val="0"/>
        </dgm:presLayoutVars>
      </dgm:prSet>
      <dgm:spPr/>
    </dgm:pt>
    <dgm:pt modelId="{5D436A42-E16B-45DA-B25D-DC0876C8295A}" type="pres">
      <dgm:prSet presAssocID="{DB2F0548-20A9-434B-9CB2-FC3D0DEF1720}" presName="ChildAccent" presStyleLbl="solidFgAcc1" presStyleIdx="9" presStyleCnt="11"/>
      <dgm:spPr/>
    </dgm:pt>
    <dgm:pt modelId="{B16F4008-AC6E-49CB-898C-6377C2C0C2B1}" type="pres">
      <dgm:prSet presAssocID="{DB2F0548-20A9-434B-9CB2-FC3D0DEF1720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A32FB-780D-49C5-BF99-1F824C251AC7}" type="pres">
      <dgm:prSet presAssocID="{976D021D-7C0E-4ECC-B26A-A706C738C7F0}" presName="childComposite" presStyleCnt="0">
        <dgm:presLayoutVars>
          <dgm:chMax val="0"/>
          <dgm:chPref val="0"/>
        </dgm:presLayoutVars>
      </dgm:prSet>
      <dgm:spPr/>
    </dgm:pt>
    <dgm:pt modelId="{51E2ADD8-AFED-4B9F-B1B5-20659D3AE07F}" type="pres">
      <dgm:prSet presAssocID="{976D021D-7C0E-4ECC-B26A-A706C738C7F0}" presName="ChildAccent" presStyleLbl="solidFgAcc1" presStyleIdx="10" presStyleCnt="11"/>
      <dgm:spPr/>
    </dgm:pt>
    <dgm:pt modelId="{2E3575BD-CE1E-4E25-B149-A410E6CA39D1}" type="pres">
      <dgm:prSet presAssocID="{976D021D-7C0E-4ECC-B26A-A706C738C7F0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6252E-E5D1-47E3-840D-AAA13A1E590B}" type="presOf" srcId="{FB570084-FB33-4C01-B7BA-DD5264BDAC1F}" destId="{9E533B1A-4D2B-4370-8405-D6B4603D8513}" srcOrd="0" destOrd="0" presId="urn:microsoft.com/office/officeart/2008/layout/SquareAccentList"/>
    <dgm:cxn modelId="{348F0E47-1EFD-4BC8-9199-2F0F6B131688}" type="presOf" srcId="{16551DBB-720C-49D2-B6E0-FE1D7AA5D277}" destId="{688F1E9E-BDAE-4316-9998-FE3130E361D7}" srcOrd="0" destOrd="0" presId="urn:microsoft.com/office/officeart/2008/layout/SquareAccentList"/>
    <dgm:cxn modelId="{97460DCB-FE5B-4DB3-AD6E-E0EC086B9C3B}" type="presOf" srcId="{E687A6D9-2527-4D93-B55D-D40B56BAF41E}" destId="{5E700A26-47A9-40EF-9DC7-9432B1F9C3F8}" srcOrd="0" destOrd="0" presId="urn:microsoft.com/office/officeart/2008/layout/SquareAccentList"/>
    <dgm:cxn modelId="{D23D8492-4F5A-4B67-AC80-316033636CC0}" srcId="{16551DBB-720C-49D2-B6E0-FE1D7AA5D277}" destId="{6E6726B8-C899-485A-B00C-DCE902F51DBA}" srcOrd="1" destOrd="0" parTransId="{2DBEA3C1-E858-47EF-85D6-6C8A158681D1}" sibTransId="{0A072002-AF87-40A5-B71F-84740E2FE967}"/>
    <dgm:cxn modelId="{0BC114D7-ED3C-4111-BE7A-83F6CDEA65C6}" type="presOf" srcId="{9C8843CC-9ECD-4BBA-BFEE-7E2581BAD1D4}" destId="{E4634A52-9E6D-40DE-986E-B24E4125D8B9}" srcOrd="0" destOrd="0" presId="urn:microsoft.com/office/officeart/2008/layout/SquareAccentList"/>
    <dgm:cxn modelId="{BE57CF39-5B8A-49C4-BCFF-9EC355149223}" type="presOf" srcId="{8AA0A899-E7F5-4CBF-A3FB-E93CCE27E2EF}" destId="{40918CA2-A707-43CF-9E0F-0ED734B4FC89}" srcOrd="0" destOrd="0" presId="urn:microsoft.com/office/officeart/2008/layout/SquareAccentList"/>
    <dgm:cxn modelId="{53F9C83D-4DCE-4E1E-8051-F2F2A15C9DD2}" srcId="{6E6726B8-C899-485A-B00C-DCE902F51DBA}" destId="{8AA0A899-E7F5-4CBF-A3FB-E93CCE27E2EF}" srcOrd="2" destOrd="0" parTransId="{DBA21F93-3B9A-49A1-8953-3BE3E8553E41}" sibTransId="{2D70D53F-B73A-47AE-812B-DC61C6806D1C}"/>
    <dgm:cxn modelId="{55845FC7-D6BC-4799-9B08-AE9F82E3B730}" type="presOf" srcId="{AA6DA426-6258-4880-AB85-1D4201B60FB4}" destId="{B96FAB21-1F65-401A-9F2F-AA3FC01A87D2}" srcOrd="0" destOrd="0" presId="urn:microsoft.com/office/officeart/2008/layout/SquareAccentList"/>
    <dgm:cxn modelId="{5C11F3C4-05EA-4AB1-9039-DC8CFE718696}" type="presOf" srcId="{A0DB20EA-7D17-441B-BE38-1A111B859033}" destId="{345DFF77-DB12-4198-ABCF-DC5EDD9F5D52}" srcOrd="0" destOrd="0" presId="urn:microsoft.com/office/officeart/2008/layout/SquareAccentList"/>
    <dgm:cxn modelId="{7004F7FF-493A-4FDA-8972-C4E46778B656}" srcId="{9C8843CC-9ECD-4BBA-BFEE-7E2581BAD1D4}" destId="{FB570084-FB33-4C01-B7BA-DD5264BDAC1F}" srcOrd="3" destOrd="0" parTransId="{1EE79F42-0A92-44BC-B195-3FFD2FEB2EA6}" sibTransId="{5BED098D-782C-4D49-994D-D9A2CF534A82}"/>
    <dgm:cxn modelId="{90E1124D-15B5-4921-BCE5-8354688AE0B8}" type="presOf" srcId="{DB2F0548-20A9-434B-9CB2-FC3D0DEF1720}" destId="{B16F4008-AC6E-49CB-898C-6377C2C0C2B1}" srcOrd="0" destOrd="0" presId="urn:microsoft.com/office/officeart/2008/layout/SquareAccentList"/>
    <dgm:cxn modelId="{B14464F4-5551-4CBD-B7A0-36F2624F0B26}" type="presOf" srcId="{6E6726B8-C899-485A-B00C-DCE902F51DBA}" destId="{B09EA105-53D1-4501-9896-ED3B05CED7D8}" srcOrd="0" destOrd="0" presId="urn:microsoft.com/office/officeart/2008/layout/SquareAccentList"/>
    <dgm:cxn modelId="{4F133131-91FA-4995-B80B-2ED434A7299F}" srcId="{16551DBB-720C-49D2-B6E0-FE1D7AA5D277}" destId="{9C8843CC-9ECD-4BBA-BFEE-7E2581BAD1D4}" srcOrd="0" destOrd="0" parTransId="{3A50B589-EDD4-4C17-BBA8-52D82BF1B8BE}" sibTransId="{D89F668F-A695-4712-B691-3AF8C0C08CFE}"/>
    <dgm:cxn modelId="{EA91A4FC-4293-470C-AF77-4E5828260B61}" srcId="{9C8843CC-9ECD-4BBA-BFEE-7E2581BAD1D4}" destId="{FB563CE5-879B-4309-B39D-FDC9410543B5}" srcOrd="4" destOrd="0" parTransId="{BFAA6BE3-937F-48A0-AA70-6D5BAD95AF9A}" sibTransId="{2D70C5C4-D578-47C8-B44D-475DEA828A46}"/>
    <dgm:cxn modelId="{EF612C59-F94B-4F4F-A705-326858305787}" type="presOf" srcId="{976D021D-7C0E-4ECC-B26A-A706C738C7F0}" destId="{2E3575BD-CE1E-4E25-B149-A410E6CA39D1}" srcOrd="0" destOrd="0" presId="urn:microsoft.com/office/officeart/2008/layout/SquareAccentList"/>
    <dgm:cxn modelId="{55DC4B83-A929-47F8-ADEB-76B71D3B215F}" srcId="{6E6726B8-C899-485A-B00C-DCE902F51DBA}" destId="{E687A6D9-2527-4D93-B55D-D40B56BAF41E}" srcOrd="0" destOrd="0" parTransId="{1CCC6972-34F0-4A8D-9A4D-3DA411F568BB}" sibTransId="{F043B316-D2A0-4568-A68E-D0F6D9C8E636}"/>
    <dgm:cxn modelId="{9D9CD038-23C7-43DA-AD27-8981BA0DA209}" type="presOf" srcId="{FB563CE5-879B-4309-B39D-FDC9410543B5}" destId="{7A62FC73-A0C3-40FF-8A06-806E3DBEE4FF}" srcOrd="0" destOrd="0" presId="urn:microsoft.com/office/officeart/2008/layout/SquareAccentList"/>
    <dgm:cxn modelId="{51DE2E22-B235-4176-8252-BABA765263B4}" srcId="{6E6726B8-C899-485A-B00C-DCE902F51DBA}" destId="{DB2F0548-20A9-434B-9CB2-FC3D0DEF1720}" srcOrd="4" destOrd="0" parTransId="{D75CCEC5-D365-4919-B473-CCB3BEE5B867}" sibTransId="{399232C0-999E-44AD-B968-50E5C390877F}"/>
    <dgm:cxn modelId="{E908CE01-31AD-429F-8E81-4912D384C473}" type="presOf" srcId="{E0D404D2-C131-4886-BB9A-25A909F748B4}" destId="{DBA0778D-D936-49FD-B6C8-090F8102CE49}" srcOrd="0" destOrd="0" presId="urn:microsoft.com/office/officeart/2008/layout/SquareAccentList"/>
    <dgm:cxn modelId="{25CB4AB2-F5B9-4CA4-BA70-558EE1F183B1}" srcId="{9C8843CC-9ECD-4BBA-BFEE-7E2581BAD1D4}" destId="{22497C4E-57C7-4EFB-9837-4813BA28B117}" srcOrd="0" destOrd="0" parTransId="{20DB62F7-CD13-429F-AE44-3CBC2A7E5230}" sibTransId="{3C47A4F0-C53E-40B8-BEAB-E5C3FD3062CA}"/>
    <dgm:cxn modelId="{3CFECF82-C018-4E3D-8DEC-D1368D6A058E}" type="presOf" srcId="{3F88481A-5F58-43AF-AAA0-9FDE89587FAC}" destId="{40818051-95D4-429D-A5E3-6C14228949E3}" srcOrd="0" destOrd="0" presId="urn:microsoft.com/office/officeart/2008/layout/SquareAccentList"/>
    <dgm:cxn modelId="{93283DC6-6DFA-4586-9620-091DDDBD2A98}" srcId="{6E6726B8-C899-485A-B00C-DCE902F51DBA}" destId="{976D021D-7C0E-4ECC-B26A-A706C738C7F0}" srcOrd="5" destOrd="0" parTransId="{002C17F1-FAC1-468E-A714-6B4E23017680}" sibTransId="{7CD33E09-D135-4DFF-9E7A-78961C9C6D85}"/>
    <dgm:cxn modelId="{D66AA88B-21D6-4649-A8D0-80010D76A76E}" type="presOf" srcId="{22497C4E-57C7-4EFB-9837-4813BA28B117}" destId="{1FFCD466-34BC-4403-AB58-1452FD23370F}" srcOrd="0" destOrd="0" presId="urn:microsoft.com/office/officeart/2008/layout/SquareAccentList"/>
    <dgm:cxn modelId="{A7204C4F-0DB5-4E06-AFF0-B5A8080FEA23}" srcId="{9C8843CC-9ECD-4BBA-BFEE-7E2581BAD1D4}" destId="{E0D404D2-C131-4886-BB9A-25A909F748B4}" srcOrd="2" destOrd="0" parTransId="{BAE2A1BF-A796-4035-81BD-6BEF9C069CB1}" sibTransId="{BEFF7199-17DA-4508-82A4-E9033747CEF0}"/>
    <dgm:cxn modelId="{17D8ECBF-C98A-492E-B94F-2AC652E30C12}" srcId="{6E6726B8-C899-485A-B00C-DCE902F51DBA}" destId="{A0DB20EA-7D17-441B-BE38-1A111B859033}" srcOrd="3" destOrd="0" parTransId="{2ECB49DB-7276-42E2-A9BB-34314610B504}" sibTransId="{C24AED15-0054-4EAE-A5C5-D4107A48F1F1}"/>
    <dgm:cxn modelId="{30AB3945-C3B2-4FB1-8EA8-1353216A18D4}" srcId="{9C8843CC-9ECD-4BBA-BFEE-7E2581BAD1D4}" destId="{3F88481A-5F58-43AF-AAA0-9FDE89587FAC}" srcOrd="1" destOrd="0" parTransId="{761D5DFF-1897-4885-8403-80F0A670D195}" sibTransId="{FA476463-16B4-4988-ABEB-911D9536192D}"/>
    <dgm:cxn modelId="{D6FF9B76-DCE1-4474-B4AD-32AA04667F5E}" srcId="{6E6726B8-C899-485A-B00C-DCE902F51DBA}" destId="{AA6DA426-6258-4880-AB85-1D4201B60FB4}" srcOrd="1" destOrd="0" parTransId="{32F0F38C-102B-4B09-A033-705F6D82813A}" sibTransId="{5D8F4DEA-E156-4DE6-8D16-C39EF682310B}"/>
    <dgm:cxn modelId="{2B22F671-9581-44B5-B377-8C62A97ABEC7}" type="presParOf" srcId="{688F1E9E-BDAE-4316-9998-FE3130E361D7}" destId="{72C37BF1-133F-46E7-8889-DF08B29B76ED}" srcOrd="0" destOrd="0" presId="urn:microsoft.com/office/officeart/2008/layout/SquareAccentList"/>
    <dgm:cxn modelId="{4964ECAC-5279-4610-B8AB-6B0F6195F98F}" type="presParOf" srcId="{72C37BF1-133F-46E7-8889-DF08B29B76ED}" destId="{31445189-4A53-4105-8718-3E790B1E25BC}" srcOrd="0" destOrd="0" presId="urn:microsoft.com/office/officeart/2008/layout/SquareAccentList"/>
    <dgm:cxn modelId="{66616D9B-BC98-4722-ADD4-547CA915E157}" type="presParOf" srcId="{31445189-4A53-4105-8718-3E790B1E25BC}" destId="{3B85002A-218D-4EA4-B66B-5EACD9FE2D27}" srcOrd="0" destOrd="0" presId="urn:microsoft.com/office/officeart/2008/layout/SquareAccentList"/>
    <dgm:cxn modelId="{6EE82C17-553E-4626-84A6-732A4D9B332C}" type="presParOf" srcId="{31445189-4A53-4105-8718-3E790B1E25BC}" destId="{6F5BB102-8178-45D7-99E2-182E2359EC0F}" srcOrd="1" destOrd="0" presId="urn:microsoft.com/office/officeart/2008/layout/SquareAccentList"/>
    <dgm:cxn modelId="{9F3C71E1-CCF1-4E09-A29B-96E9BA3D406C}" type="presParOf" srcId="{31445189-4A53-4105-8718-3E790B1E25BC}" destId="{E4634A52-9E6D-40DE-986E-B24E4125D8B9}" srcOrd="2" destOrd="0" presId="urn:microsoft.com/office/officeart/2008/layout/SquareAccentList"/>
    <dgm:cxn modelId="{7E8A1623-DC63-4303-973D-2EDFEC9593EB}" type="presParOf" srcId="{72C37BF1-133F-46E7-8889-DF08B29B76ED}" destId="{D3E1E50E-74A8-49A4-BA52-2842DC490244}" srcOrd="1" destOrd="0" presId="urn:microsoft.com/office/officeart/2008/layout/SquareAccentList"/>
    <dgm:cxn modelId="{067F1D97-DD70-475B-9E9B-B1D4A313A851}" type="presParOf" srcId="{D3E1E50E-74A8-49A4-BA52-2842DC490244}" destId="{4F407918-7D0F-4F2B-8BC0-2D1317568C39}" srcOrd="0" destOrd="0" presId="urn:microsoft.com/office/officeart/2008/layout/SquareAccentList"/>
    <dgm:cxn modelId="{FF55AFC0-5596-4869-B4E5-1F28B99A7714}" type="presParOf" srcId="{4F407918-7D0F-4F2B-8BC0-2D1317568C39}" destId="{943F6B17-185F-44EE-AF3A-FD21C46FF93A}" srcOrd="0" destOrd="0" presId="urn:microsoft.com/office/officeart/2008/layout/SquareAccentList"/>
    <dgm:cxn modelId="{6400D39D-0C11-45D4-9490-C842B085A304}" type="presParOf" srcId="{4F407918-7D0F-4F2B-8BC0-2D1317568C39}" destId="{1FFCD466-34BC-4403-AB58-1452FD23370F}" srcOrd="1" destOrd="0" presId="urn:microsoft.com/office/officeart/2008/layout/SquareAccentList"/>
    <dgm:cxn modelId="{E9D40B74-5CA4-497F-966C-C7E65053E9E4}" type="presParOf" srcId="{D3E1E50E-74A8-49A4-BA52-2842DC490244}" destId="{E2FF33E8-6839-4BA0-8498-46977A5A5A92}" srcOrd="1" destOrd="0" presId="urn:microsoft.com/office/officeart/2008/layout/SquareAccentList"/>
    <dgm:cxn modelId="{81C1065D-FF51-42B8-9324-1CCB595D2EA5}" type="presParOf" srcId="{E2FF33E8-6839-4BA0-8498-46977A5A5A92}" destId="{86616447-88EB-4EB2-B47A-133552B0425D}" srcOrd="0" destOrd="0" presId="urn:microsoft.com/office/officeart/2008/layout/SquareAccentList"/>
    <dgm:cxn modelId="{9D1EEB65-6C23-49A1-AEB7-F882EE3FAB0D}" type="presParOf" srcId="{E2FF33E8-6839-4BA0-8498-46977A5A5A92}" destId="{40818051-95D4-429D-A5E3-6C14228949E3}" srcOrd="1" destOrd="0" presId="urn:microsoft.com/office/officeart/2008/layout/SquareAccentList"/>
    <dgm:cxn modelId="{A7EA3978-D1B8-479D-B59C-A1F2BC3FE66E}" type="presParOf" srcId="{D3E1E50E-74A8-49A4-BA52-2842DC490244}" destId="{90A80DB9-087E-4271-BF64-76C989505B24}" srcOrd="2" destOrd="0" presId="urn:microsoft.com/office/officeart/2008/layout/SquareAccentList"/>
    <dgm:cxn modelId="{E3E3CA53-1157-453E-B8E4-C9171527B19D}" type="presParOf" srcId="{90A80DB9-087E-4271-BF64-76C989505B24}" destId="{32A06F06-6F6F-4D73-8599-D741D820B46D}" srcOrd="0" destOrd="0" presId="urn:microsoft.com/office/officeart/2008/layout/SquareAccentList"/>
    <dgm:cxn modelId="{E9877A1C-9AAA-4781-BAEF-9FD566FE4788}" type="presParOf" srcId="{90A80DB9-087E-4271-BF64-76C989505B24}" destId="{DBA0778D-D936-49FD-B6C8-090F8102CE49}" srcOrd="1" destOrd="0" presId="urn:microsoft.com/office/officeart/2008/layout/SquareAccentList"/>
    <dgm:cxn modelId="{CAB81D75-4F6A-4F06-9894-4DB5C6EABC06}" type="presParOf" srcId="{D3E1E50E-74A8-49A4-BA52-2842DC490244}" destId="{3AC4C976-7494-4891-A274-037070719159}" srcOrd="3" destOrd="0" presId="urn:microsoft.com/office/officeart/2008/layout/SquareAccentList"/>
    <dgm:cxn modelId="{81D947F0-A02A-4175-9BA5-B4BF833E3C71}" type="presParOf" srcId="{3AC4C976-7494-4891-A274-037070719159}" destId="{47983389-38EC-43D9-944F-C1186320368E}" srcOrd="0" destOrd="0" presId="urn:microsoft.com/office/officeart/2008/layout/SquareAccentList"/>
    <dgm:cxn modelId="{5D04AB78-E775-4458-80DC-310C368AC246}" type="presParOf" srcId="{3AC4C976-7494-4891-A274-037070719159}" destId="{9E533B1A-4D2B-4370-8405-D6B4603D8513}" srcOrd="1" destOrd="0" presId="urn:microsoft.com/office/officeart/2008/layout/SquareAccentList"/>
    <dgm:cxn modelId="{01B1CE1B-F408-4AA6-9622-759FF302C697}" type="presParOf" srcId="{D3E1E50E-74A8-49A4-BA52-2842DC490244}" destId="{66B0A04D-B320-4316-AA80-002A4A69A30C}" srcOrd="4" destOrd="0" presId="urn:microsoft.com/office/officeart/2008/layout/SquareAccentList"/>
    <dgm:cxn modelId="{FCBC6029-0F8C-4ADB-A17F-449D9740C19D}" type="presParOf" srcId="{66B0A04D-B320-4316-AA80-002A4A69A30C}" destId="{1C35655C-29D9-44BA-8F46-F8DD95567FE5}" srcOrd="0" destOrd="0" presId="urn:microsoft.com/office/officeart/2008/layout/SquareAccentList"/>
    <dgm:cxn modelId="{13DBAEDD-E665-4D12-9241-4D5BD40BACE4}" type="presParOf" srcId="{66B0A04D-B320-4316-AA80-002A4A69A30C}" destId="{7A62FC73-A0C3-40FF-8A06-806E3DBEE4FF}" srcOrd="1" destOrd="0" presId="urn:microsoft.com/office/officeart/2008/layout/SquareAccentList"/>
    <dgm:cxn modelId="{CE8E59A5-8993-4BF6-9D1C-D83596A16A0B}" type="presParOf" srcId="{688F1E9E-BDAE-4316-9998-FE3130E361D7}" destId="{500D399F-3D9A-4E8F-917F-5DCF005F8F76}" srcOrd="1" destOrd="0" presId="urn:microsoft.com/office/officeart/2008/layout/SquareAccentList"/>
    <dgm:cxn modelId="{74525313-F8F5-44B1-B826-26EAF6BA34C3}" type="presParOf" srcId="{500D399F-3D9A-4E8F-917F-5DCF005F8F76}" destId="{2BFE1256-68C9-4F71-BDD1-7BC78C513680}" srcOrd="0" destOrd="0" presId="urn:microsoft.com/office/officeart/2008/layout/SquareAccentList"/>
    <dgm:cxn modelId="{0A0ED7E2-5031-4A4D-8C2F-499D79552225}" type="presParOf" srcId="{2BFE1256-68C9-4F71-BDD1-7BC78C513680}" destId="{DBEB5400-5ABF-4973-93C6-32BD1847D1D2}" srcOrd="0" destOrd="0" presId="urn:microsoft.com/office/officeart/2008/layout/SquareAccentList"/>
    <dgm:cxn modelId="{DE54C662-6D7B-4BE7-A40C-9CD96CEDAF61}" type="presParOf" srcId="{2BFE1256-68C9-4F71-BDD1-7BC78C513680}" destId="{E67254E8-F926-40FF-99AA-C90E9B0E61AC}" srcOrd="1" destOrd="0" presId="urn:microsoft.com/office/officeart/2008/layout/SquareAccentList"/>
    <dgm:cxn modelId="{3D3B8000-68E6-4F77-B57E-2EE77E8986E2}" type="presParOf" srcId="{2BFE1256-68C9-4F71-BDD1-7BC78C513680}" destId="{B09EA105-53D1-4501-9896-ED3B05CED7D8}" srcOrd="2" destOrd="0" presId="urn:microsoft.com/office/officeart/2008/layout/SquareAccentList"/>
    <dgm:cxn modelId="{725A7E62-24FF-48EB-9E7A-6D328005FA57}" type="presParOf" srcId="{500D399F-3D9A-4E8F-917F-5DCF005F8F76}" destId="{5396C454-012F-418B-BBB5-166507F7CD8B}" srcOrd="1" destOrd="0" presId="urn:microsoft.com/office/officeart/2008/layout/SquareAccentList"/>
    <dgm:cxn modelId="{5CE57866-C3DA-4781-BD5A-07D745602151}" type="presParOf" srcId="{5396C454-012F-418B-BBB5-166507F7CD8B}" destId="{459AF65F-62AA-4088-A22A-59B09BE6B5B3}" srcOrd="0" destOrd="0" presId="urn:microsoft.com/office/officeart/2008/layout/SquareAccentList"/>
    <dgm:cxn modelId="{F09C988E-969C-4744-AC8C-598398C3F721}" type="presParOf" srcId="{459AF65F-62AA-4088-A22A-59B09BE6B5B3}" destId="{2FB15BF2-816F-40C7-9403-09D55A1BD70E}" srcOrd="0" destOrd="0" presId="urn:microsoft.com/office/officeart/2008/layout/SquareAccentList"/>
    <dgm:cxn modelId="{ABD90B6E-00CC-4122-AF6B-222A3F3D43CA}" type="presParOf" srcId="{459AF65F-62AA-4088-A22A-59B09BE6B5B3}" destId="{5E700A26-47A9-40EF-9DC7-9432B1F9C3F8}" srcOrd="1" destOrd="0" presId="urn:microsoft.com/office/officeart/2008/layout/SquareAccentList"/>
    <dgm:cxn modelId="{CB80122D-52D6-456B-83B6-72646627C1B6}" type="presParOf" srcId="{5396C454-012F-418B-BBB5-166507F7CD8B}" destId="{459F1587-05B3-4384-A9A7-0050F57AF3E6}" srcOrd="1" destOrd="0" presId="urn:microsoft.com/office/officeart/2008/layout/SquareAccentList"/>
    <dgm:cxn modelId="{BD560D9C-3E6E-4D5B-BF58-F1FC8335D8F3}" type="presParOf" srcId="{459F1587-05B3-4384-A9A7-0050F57AF3E6}" destId="{FBF63233-81CB-4CD4-95E6-1A5FC71D5FFE}" srcOrd="0" destOrd="0" presId="urn:microsoft.com/office/officeart/2008/layout/SquareAccentList"/>
    <dgm:cxn modelId="{3B48906F-FE8D-4411-8C67-BEBD24E0A052}" type="presParOf" srcId="{459F1587-05B3-4384-A9A7-0050F57AF3E6}" destId="{B96FAB21-1F65-401A-9F2F-AA3FC01A87D2}" srcOrd="1" destOrd="0" presId="urn:microsoft.com/office/officeart/2008/layout/SquareAccentList"/>
    <dgm:cxn modelId="{6D7BB469-23E8-483F-91C9-C423001F541C}" type="presParOf" srcId="{5396C454-012F-418B-BBB5-166507F7CD8B}" destId="{3848CE32-8183-4E8C-93F7-4A60D7951520}" srcOrd="2" destOrd="0" presId="urn:microsoft.com/office/officeart/2008/layout/SquareAccentList"/>
    <dgm:cxn modelId="{ABA90E37-2650-44C3-88EE-F2775EE417C6}" type="presParOf" srcId="{3848CE32-8183-4E8C-93F7-4A60D7951520}" destId="{5A3D8215-5AB5-4CA1-AA00-A964662E9523}" srcOrd="0" destOrd="0" presId="urn:microsoft.com/office/officeart/2008/layout/SquareAccentList"/>
    <dgm:cxn modelId="{A4A388F0-55F5-4399-A9BE-60C5533C221E}" type="presParOf" srcId="{3848CE32-8183-4E8C-93F7-4A60D7951520}" destId="{40918CA2-A707-43CF-9E0F-0ED734B4FC89}" srcOrd="1" destOrd="0" presId="urn:microsoft.com/office/officeart/2008/layout/SquareAccentList"/>
    <dgm:cxn modelId="{B98B25C2-86CD-4883-BAE1-F487721936F0}" type="presParOf" srcId="{5396C454-012F-418B-BBB5-166507F7CD8B}" destId="{0637B431-A254-4303-AE6F-3EE475CE8EAA}" srcOrd="3" destOrd="0" presId="urn:microsoft.com/office/officeart/2008/layout/SquareAccentList"/>
    <dgm:cxn modelId="{4082B42A-123E-4023-84F6-4F25E8D96793}" type="presParOf" srcId="{0637B431-A254-4303-AE6F-3EE475CE8EAA}" destId="{B4DB1BF8-7EFF-411A-89EC-208688776CEF}" srcOrd="0" destOrd="0" presId="urn:microsoft.com/office/officeart/2008/layout/SquareAccentList"/>
    <dgm:cxn modelId="{E331969D-6CA4-4CAE-90F0-479C32E57944}" type="presParOf" srcId="{0637B431-A254-4303-AE6F-3EE475CE8EAA}" destId="{345DFF77-DB12-4198-ABCF-DC5EDD9F5D52}" srcOrd="1" destOrd="0" presId="urn:microsoft.com/office/officeart/2008/layout/SquareAccentList"/>
    <dgm:cxn modelId="{9EC77BB4-474A-4EF0-8EC2-BA21E0BFC86E}" type="presParOf" srcId="{5396C454-012F-418B-BBB5-166507F7CD8B}" destId="{ED4B4668-D2ED-4DAA-BBEB-DC8009A32891}" srcOrd="4" destOrd="0" presId="urn:microsoft.com/office/officeart/2008/layout/SquareAccentList"/>
    <dgm:cxn modelId="{EDFAB391-F9CA-4342-9384-19F48674B5F6}" type="presParOf" srcId="{ED4B4668-D2ED-4DAA-BBEB-DC8009A32891}" destId="{5D436A42-E16B-45DA-B25D-DC0876C8295A}" srcOrd="0" destOrd="0" presId="urn:microsoft.com/office/officeart/2008/layout/SquareAccentList"/>
    <dgm:cxn modelId="{1F9DB551-4F29-4123-B007-8F09BA19274D}" type="presParOf" srcId="{ED4B4668-D2ED-4DAA-BBEB-DC8009A32891}" destId="{B16F4008-AC6E-49CB-898C-6377C2C0C2B1}" srcOrd="1" destOrd="0" presId="urn:microsoft.com/office/officeart/2008/layout/SquareAccentList"/>
    <dgm:cxn modelId="{623D0F17-223B-477A-99DA-2FC9EE8D7BF6}" type="presParOf" srcId="{5396C454-012F-418B-BBB5-166507F7CD8B}" destId="{3C9A32FB-780D-49C5-BF99-1F824C251AC7}" srcOrd="5" destOrd="0" presId="urn:microsoft.com/office/officeart/2008/layout/SquareAccentList"/>
    <dgm:cxn modelId="{7387392A-D86C-4895-B59C-FB0493F001DA}" type="presParOf" srcId="{3C9A32FB-780D-49C5-BF99-1F824C251AC7}" destId="{51E2ADD8-AFED-4B9F-B1B5-20659D3AE07F}" srcOrd="0" destOrd="0" presId="urn:microsoft.com/office/officeart/2008/layout/SquareAccentList"/>
    <dgm:cxn modelId="{74D6E790-2059-4F13-A734-9503903830E6}" type="presParOf" srcId="{3C9A32FB-780D-49C5-BF99-1F824C251AC7}" destId="{2E3575BD-CE1E-4E25-B149-A410E6CA39D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2E078D-E224-444B-9318-15A637400030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43C0AB9-2F6D-4F90-9211-A57EF9B6EFA5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Сферы общества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ED6C4-82C5-4C5D-AFCF-4DEE9EBC01D5}" type="parTrans" cxnId="{FF5079F7-761D-420B-99B7-B4F5621E9F8B}">
      <dgm:prSet/>
      <dgm:spPr/>
      <dgm:t>
        <a:bodyPr/>
        <a:lstStyle/>
        <a:p>
          <a:endParaRPr lang="ru-RU"/>
        </a:p>
      </dgm:t>
    </dgm:pt>
    <dgm:pt modelId="{4F0C2F8A-3562-475B-8967-81CAE6B54CC8}" type="sibTrans" cxnId="{FF5079F7-761D-420B-99B7-B4F5621E9F8B}">
      <dgm:prSet/>
      <dgm:spPr/>
      <dgm:t>
        <a:bodyPr/>
        <a:lstStyle/>
        <a:p>
          <a:endParaRPr lang="ru-RU"/>
        </a:p>
      </dgm:t>
    </dgm:pt>
    <dgm:pt modelId="{0CB78EB3-D640-4D8E-873F-285E67C5A94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Экономическая сфера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B87F5-3750-47EE-AD29-9C0389023D87}" type="parTrans" cxnId="{2C73604B-2302-4A56-96F5-1FED20F7F691}">
      <dgm:prSet/>
      <dgm:spPr/>
      <dgm:t>
        <a:bodyPr/>
        <a:lstStyle/>
        <a:p>
          <a:endParaRPr lang="ru-RU"/>
        </a:p>
      </dgm:t>
    </dgm:pt>
    <dgm:pt modelId="{144E44DA-43F9-410C-8689-8D31BBD5B919}" type="sibTrans" cxnId="{2C73604B-2302-4A56-96F5-1FED20F7F691}">
      <dgm:prSet/>
      <dgm:spPr/>
      <dgm:t>
        <a:bodyPr/>
        <a:lstStyle/>
        <a:p>
          <a:endParaRPr lang="ru-RU"/>
        </a:p>
      </dgm:t>
    </dgm:pt>
    <dgm:pt modelId="{2F661748-1649-4C84-B165-65AB8294F45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Элементы ….сфера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AB525C-2307-4B3F-A1F7-ABD849C851D4}" type="parTrans" cxnId="{2A38332F-C1CD-4FF3-8B57-84754A845266}">
      <dgm:prSet/>
      <dgm:spPr/>
      <dgm:t>
        <a:bodyPr/>
        <a:lstStyle/>
        <a:p>
          <a:endParaRPr lang="ru-RU"/>
        </a:p>
      </dgm:t>
    </dgm:pt>
    <dgm:pt modelId="{448B929F-B1A8-4E38-A4FA-12BE7490F644}" type="sibTrans" cxnId="{2A38332F-C1CD-4FF3-8B57-84754A845266}">
      <dgm:prSet/>
      <dgm:spPr/>
      <dgm:t>
        <a:bodyPr/>
        <a:lstStyle/>
        <a:p>
          <a:endParaRPr lang="ru-RU"/>
        </a:p>
      </dgm:t>
    </dgm:pt>
    <dgm:pt modelId="{A8F312DE-659B-436C-A957-3B956C9BB07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42FE5-185D-45DA-AF5B-BB894C051660}" type="parTrans" cxnId="{155C135E-AD37-404F-BB43-9CC86A394831}">
      <dgm:prSet/>
      <dgm:spPr/>
      <dgm:t>
        <a:bodyPr/>
        <a:lstStyle/>
        <a:p>
          <a:endParaRPr lang="ru-RU"/>
        </a:p>
      </dgm:t>
    </dgm:pt>
    <dgm:pt modelId="{6BD8BCAC-F510-4B4C-87F9-DE76B7105A98}" type="sibTrans" cxnId="{155C135E-AD37-404F-BB43-9CC86A394831}">
      <dgm:prSet/>
      <dgm:spPr/>
      <dgm:t>
        <a:bodyPr/>
        <a:lstStyle/>
        <a:p>
          <a:endParaRPr lang="ru-RU"/>
        </a:p>
      </dgm:t>
    </dgm:pt>
    <dgm:pt modelId="{54C030DA-FA9C-49E7-A945-DDC931BE3A7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…….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FFEC2-7B92-496C-A618-A8751CDF13E7}" type="parTrans" cxnId="{6934B3EB-FD13-4E3C-B0ED-6F8C948931E5}">
      <dgm:prSet/>
      <dgm:spPr/>
      <dgm:t>
        <a:bodyPr/>
        <a:lstStyle/>
        <a:p>
          <a:endParaRPr lang="ru-RU"/>
        </a:p>
      </dgm:t>
    </dgm:pt>
    <dgm:pt modelId="{7CEBB857-6C64-4A9B-BFBD-34969A5AD60F}" type="sibTrans" cxnId="{6934B3EB-FD13-4E3C-B0ED-6F8C948931E5}">
      <dgm:prSet/>
      <dgm:spPr/>
      <dgm:t>
        <a:bodyPr/>
        <a:lstStyle/>
        <a:p>
          <a:endParaRPr lang="ru-RU"/>
        </a:p>
      </dgm:t>
    </dgm:pt>
    <dgm:pt modelId="{5D9729CC-AB15-474E-9E4E-56958CBE73A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социальное расслоение общества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5D1962-B012-41C3-A6F9-6CD3B593DFD2}" type="parTrans" cxnId="{528A74E6-CBC5-4DD2-8249-C7421D8DA975}">
      <dgm:prSet/>
      <dgm:spPr/>
      <dgm:t>
        <a:bodyPr/>
        <a:lstStyle/>
        <a:p>
          <a:endParaRPr lang="ru-RU"/>
        </a:p>
      </dgm:t>
    </dgm:pt>
    <dgm:pt modelId="{AB97D010-0C24-4014-8336-0E8C4D962B70}" type="sibTrans" cxnId="{528A74E6-CBC5-4DD2-8249-C7421D8DA975}">
      <dgm:prSet/>
      <dgm:spPr/>
      <dgm:t>
        <a:bodyPr/>
        <a:lstStyle/>
        <a:p>
          <a:endParaRPr lang="ru-RU"/>
        </a:p>
      </dgm:t>
    </dgm:pt>
    <dgm:pt modelId="{80E50155-7487-45A3-A6B5-F643C21544E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Политическая сфера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84C12-B099-4303-82B1-BD04CA385C2D}" type="parTrans" cxnId="{E3188A83-521D-458E-BD64-B2D22653DDE3}">
      <dgm:prSet/>
      <dgm:spPr/>
      <dgm:t>
        <a:bodyPr/>
        <a:lstStyle/>
        <a:p>
          <a:endParaRPr lang="ru-RU"/>
        </a:p>
      </dgm:t>
    </dgm:pt>
    <dgm:pt modelId="{C10DAF87-5096-44AB-B970-289C57952570}" type="sibTrans" cxnId="{E3188A83-521D-458E-BD64-B2D22653DDE3}">
      <dgm:prSet/>
      <dgm:spPr/>
      <dgm:t>
        <a:bodyPr/>
        <a:lstStyle/>
        <a:p>
          <a:endParaRPr lang="ru-RU"/>
        </a:p>
      </dgm:t>
    </dgm:pt>
    <dgm:pt modelId="{E229C900-3A4A-4BDC-98C4-05E92A61FAC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19DD8-672E-40E1-9E0E-9687347A029A}" type="parTrans" cxnId="{6D1F9DDC-24C1-418F-BC3A-82DA3E5BE3D7}">
      <dgm:prSet/>
      <dgm:spPr/>
      <dgm:t>
        <a:bodyPr/>
        <a:lstStyle/>
        <a:p>
          <a:endParaRPr lang="ru-RU"/>
        </a:p>
      </dgm:t>
    </dgm:pt>
    <dgm:pt modelId="{EAE954A2-0052-4C04-9116-898D50A5262F}" type="sibTrans" cxnId="{6D1F9DDC-24C1-418F-BC3A-82DA3E5BE3D7}">
      <dgm:prSet/>
      <dgm:spPr/>
      <dgm:t>
        <a:bodyPr/>
        <a:lstStyle/>
        <a:p>
          <a:endParaRPr lang="ru-RU"/>
        </a:p>
      </dgm:t>
    </dgm:pt>
    <dgm:pt modelId="{601E4827-C5DB-49CE-8928-DCABA72EB2C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Духовная сфера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18C322-B1C0-4138-810F-D0D684356030}" type="parTrans" cxnId="{867272BE-39E0-4E70-B610-A33629F176E8}">
      <dgm:prSet/>
      <dgm:spPr/>
      <dgm:t>
        <a:bodyPr/>
        <a:lstStyle/>
        <a:p>
          <a:endParaRPr lang="ru-RU"/>
        </a:p>
      </dgm:t>
    </dgm:pt>
    <dgm:pt modelId="{2CBF9DDA-B22E-4AD3-A79A-DFB0701A759F}" type="sibTrans" cxnId="{867272BE-39E0-4E70-B610-A33629F176E8}">
      <dgm:prSet/>
      <dgm:spPr/>
      <dgm:t>
        <a:bodyPr/>
        <a:lstStyle/>
        <a:p>
          <a:endParaRPr lang="ru-RU"/>
        </a:p>
      </dgm:t>
    </dgm:pt>
    <dgm:pt modelId="{D7A97873-5251-421B-A960-A1239385CC5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….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C620C-4E4C-404C-AE8E-75E4F0F63E5B}" type="parTrans" cxnId="{B5B4BF8E-0612-40C3-B176-8B9F23DD8BA9}">
      <dgm:prSet/>
      <dgm:spPr/>
      <dgm:t>
        <a:bodyPr/>
        <a:lstStyle/>
        <a:p>
          <a:endParaRPr lang="ru-RU"/>
        </a:p>
      </dgm:t>
    </dgm:pt>
    <dgm:pt modelId="{1BA66025-D517-440E-BE9D-F469B3E431F6}" type="sibTrans" cxnId="{B5B4BF8E-0612-40C3-B176-8B9F23DD8BA9}">
      <dgm:prSet/>
      <dgm:spPr/>
      <dgm:t>
        <a:bodyPr/>
        <a:lstStyle/>
        <a:p>
          <a:endParaRPr lang="ru-RU"/>
        </a:p>
      </dgm:t>
    </dgm:pt>
    <dgm:pt modelId="{C120B0B0-A19C-4A7A-813C-623EF5DA7F7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слой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BC761-CD68-4777-8A08-46CF1BC8B528}" type="parTrans" cxnId="{F8F77CAB-E681-4896-B0EA-0E4A46899F4B}">
      <dgm:prSet/>
      <dgm:spPr/>
      <dgm:t>
        <a:bodyPr/>
        <a:lstStyle/>
        <a:p>
          <a:endParaRPr lang="ru-RU"/>
        </a:p>
      </dgm:t>
    </dgm:pt>
    <dgm:pt modelId="{DA29D8C2-1E4F-4BCE-9886-B5368C1217F2}" type="sibTrans" cxnId="{F8F77CAB-E681-4896-B0EA-0E4A46899F4B}">
      <dgm:prSet/>
      <dgm:spPr/>
      <dgm:t>
        <a:bodyPr/>
        <a:lstStyle/>
        <a:p>
          <a:endParaRPr lang="ru-RU"/>
        </a:p>
      </dgm:t>
    </dgm:pt>
    <dgm:pt modelId="{57771031-F35B-41F9-BD62-9F1EDA35E59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его основе лежит социальное …….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BA546-3C48-4DB6-894E-8DE7F7903478}" type="parTrans" cxnId="{7D877C64-4632-4C4D-81C0-05D24B4752D7}">
      <dgm:prSet/>
      <dgm:spPr/>
      <dgm:t>
        <a:bodyPr/>
        <a:lstStyle/>
        <a:p>
          <a:endParaRPr lang="ru-RU"/>
        </a:p>
      </dgm:t>
    </dgm:pt>
    <dgm:pt modelId="{8BBABA12-D476-449D-98A3-375DB08C4F9F}" type="sibTrans" cxnId="{7D877C64-4632-4C4D-81C0-05D24B4752D7}">
      <dgm:prSet/>
      <dgm:spPr/>
      <dgm:t>
        <a:bodyPr/>
        <a:lstStyle/>
        <a:p>
          <a:endParaRPr lang="ru-RU"/>
        </a:p>
      </dgm:t>
    </dgm:pt>
    <dgm:pt modelId="{2B647BA9-688D-44F9-84C4-41DAB5D8749A}" type="pres">
      <dgm:prSet presAssocID="{3B2E078D-E224-444B-9318-15A63740003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A4CCE2D-29CA-4B49-9587-F15DAEF971A1}" type="pres">
      <dgm:prSet presAssocID="{A43C0AB9-2F6D-4F90-9211-A57EF9B6EFA5}" presName="composite" presStyleCnt="0"/>
      <dgm:spPr/>
    </dgm:pt>
    <dgm:pt modelId="{CF4B9156-C5ED-4BD4-A103-8521D0FA1BC2}" type="pres">
      <dgm:prSet presAssocID="{A43C0AB9-2F6D-4F90-9211-A57EF9B6EFA5}" presName="bentUpArrow1" presStyleLbl="alignImgPlace1" presStyleIdx="0" presStyleCnt="2" custLinFactNeighborX="3913" custLinFactNeighborY="-28995"/>
      <dgm:spPr/>
    </dgm:pt>
    <dgm:pt modelId="{05276A61-8D26-4D01-BCD1-C53A46170553}" type="pres">
      <dgm:prSet presAssocID="{A43C0AB9-2F6D-4F90-9211-A57EF9B6EFA5}" presName="ParentText" presStyleLbl="node1" presStyleIdx="0" presStyleCnt="3" custLinFactNeighborX="-3125" custLinFactNeighborY="-30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C2D94-EC87-491E-9356-30B0AC1CCFE7}" type="pres">
      <dgm:prSet presAssocID="{A43C0AB9-2F6D-4F90-9211-A57EF9B6EFA5}" presName="ChildText" presStyleLbl="revTx" presStyleIdx="0" presStyleCnt="3" custScaleX="281564" custLinFactNeighborX="89936" custLinFactNeighborY="-350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1A942-4749-406D-9183-5095BEEAE1F6}" type="pres">
      <dgm:prSet presAssocID="{4F0C2F8A-3562-475B-8967-81CAE6B54CC8}" presName="sibTrans" presStyleCnt="0"/>
      <dgm:spPr/>
    </dgm:pt>
    <dgm:pt modelId="{54CA416F-8B23-4459-BBE9-811827DF0BAE}" type="pres">
      <dgm:prSet presAssocID="{2F661748-1649-4C84-B165-65AB8294F45C}" presName="composite" presStyleCnt="0"/>
      <dgm:spPr/>
    </dgm:pt>
    <dgm:pt modelId="{00F5679A-00E8-4BB2-A5ED-589D2EB42C52}" type="pres">
      <dgm:prSet presAssocID="{2F661748-1649-4C84-B165-65AB8294F45C}" presName="bentUpArrow1" presStyleLbl="alignImgPlace1" presStyleIdx="1" presStyleCnt="2" custLinFactNeighborX="-4107" custLinFactNeighborY="-29528"/>
      <dgm:spPr/>
    </dgm:pt>
    <dgm:pt modelId="{E09A77FB-1704-4A21-907A-4CF56871EFEA}" type="pres">
      <dgm:prSet presAssocID="{2F661748-1649-4C84-B165-65AB8294F45C}" presName="ParentText" presStyleLbl="node1" presStyleIdx="1" presStyleCnt="3" custLinFactNeighborX="-26394" custLinFactNeighborY="-245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83F98-7A02-46F1-8191-49D4E635339C}" type="pres">
      <dgm:prSet presAssocID="{2F661748-1649-4C84-B165-65AB8294F45C}" presName="ChildText" presStyleLbl="revTx" presStyleIdx="1" presStyleCnt="3" custScaleX="224278" custLinFactNeighborX="31875" custLinFactNeighborY="-34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ABF4A-EFAE-43EE-AFC6-D04F3AC6FB29}" type="pres">
      <dgm:prSet presAssocID="{448B929F-B1A8-4E38-A4FA-12BE7490F644}" presName="sibTrans" presStyleCnt="0"/>
      <dgm:spPr/>
    </dgm:pt>
    <dgm:pt modelId="{79C6C262-11E2-45D0-9B77-724661EEB3CC}" type="pres">
      <dgm:prSet presAssocID="{54C030DA-FA9C-49E7-A945-DDC931BE3A7D}" presName="composite" presStyleCnt="0"/>
      <dgm:spPr/>
    </dgm:pt>
    <dgm:pt modelId="{745B6289-7487-4A15-982C-399E6FE5F7AD}" type="pres">
      <dgm:prSet presAssocID="{54C030DA-FA9C-49E7-A945-DDC931BE3A7D}" presName="ParentText" presStyleLbl="node1" presStyleIdx="2" presStyleCnt="3" custLinFactNeighborX="-41848" custLinFactNeighborY="-48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46BD-D581-47F5-80AE-948AE2D0835F}" type="pres">
      <dgm:prSet presAssocID="{54C030DA-FA9C-49E7-A945-DDC931BE3A7D}" presName="FinalChildText" presStyleLbl="revTx" presStyleIdx="2" presStyleCnt="3" custScaleX="216221" custScaleY="163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272BE-39E0-4E70-B610-A33629F176E8}" srcId="{A43C0AB9-2F6D-4F90-9211-A57EF9B6EFA5}" destId="{601E4827-C5DB-49CE-8928-DCABA72EB2C7}" srcOrd="3" destOrd="0" parTransId="{C518C322-B1C0-4138-810F-D0D684356030}" sibTransId="{2CBF9DDA-B22E-4AD3-A79A-DFB0701A759F}"/>
    <dgm:cxn modelId="{6934B3EB-FD13-4E3C-B0ED-6F8C948931E5}" srcId="{3B2E078D-E224-444B-9318-15A637400030}" destId="{54C030DA-FA9C-49E7-A945-DDC931BE3A7D}" srcOrd="2" destOrd="0" parTransId="{E2AFFEC2-7B92-496C-A618-A8751CDF13E7}" sibTransId="{7CEBB857-6C64-4A9B-BFBD-34969A5AD60F}"/>
    <dgm:cxn modelId="{D89CCBD9-63E8-4DF9-BE8D-ECA9C7851B14}" type="presOf" srcId="{A8F312DE-659B-436C-A957-3B956C9BB07D}" destId="{DFA83F98-7A02-46F1-8191-49D4E635339C}" srcOrd="0" destOrd="0" presId="urn:microsoft.com/office/officeart/2005/8/layout/StepDownProcess"/>
    <dgm:cxn modelId="{A14C7517-3408-4A47-8283-6041BB16FA71}" type="presOf" srcId="{80E50155-7487-45A3-A6B5-F643C21544EC}" destId="{466C2D94-EC87-491E-9356-30B0AC1CCFE7}" srcOrd="0" destOrd="1" presId="urn:microsoft.com/office/officeart/2005/8/layout/StepDownProcess"/>
    <dgm:cxn modelId="{B5B4BF8E-0612-40C3-B176-8B9F23DD8BA9}" srcId="{2F661748-1649-4C84-B165-65AB8294F45C}" destId="{D7A97873-5251-421B-A960-A1239385CC58}" srcOrd="1" destOrd="0" parTransId="{64AC620C-4E4C-404C-AE8E-75E4F0F63E5B}" sibTransId="{1BA66025-D517-440E-BE9D-F469B3E431F6}"/>
    <dgm:cxn modelId="{C8644C22-3569-4E77-85A7-FE0F7B48A4F9}" type="presOf" srcId="{0CB78EB3-D640-4D8E-873F-285E67C5A94F}" destId="{466C2D94-EC87-491E-9356-30B0AC1CCFE7}" srcOrd="0" destOrd="0" presId="urn:microsoft.com/office/officeart/2005/8/layout/StepDownProcess"/>
    <dgm:cxn modelId="{EBE0CEDC-53C1-4734-8B41-9550E9455B40}" type="presOf" srcId="{601E4827-C5DB-49CE-8928-DCABA72EB2C7}" destId="{466C2D94-EC87-491E-9356-30B0AC1CCFE7}" srcOrd="0" destOrd="3" presId="urn:microsoft.com/office/officeart/2005/8/layout/StepDownProcess"/>
    <dgm:cxn modelId="{E3188A83-521D-458E-BD64-B2D22653DDE3}" srcId="{A43C0AB9-2F6D-4F90-9211-A57EF9B6EFA5}" destId="{80E50155-7487-45A3-A6B5-F643C21544EC}" srcOrd="1" destOrd="0" parTransId="{3E484C12-B099-4303-82B1-BD04CA385C2D}" sibTransId="{C10DAF87-5096-44AB-B970-289C57952570}"/>
    <dgm:cxn modelId="{2A38332F-C1CD-4FF3-8B57-84754A845266}" srcId="{3B2E078D-E224-444B-9318-15A637400030}" destId="{2F661748-1649-4C84-B165-65AB8294F45C}" srcOrd="1" destOrd="0" parTransId="{16AB525C-2307-4B3F-A1F7-ABD849C851D4}" sibTransId="{448B929F-B1A8-4E38-A4FA-12BE7490F644}"/>
    <dgm:cxn modelId="{45DD3774-F91D-4237-9D08-B2CA2D98AF9D}" type="presOf" srcId="{D7A97873-5251-421B-A960-A1239385CC58}" destId="{DFA83F98-7A02-46F1-8191-49D4E635339C}" srcOrd="0" destOrd="1" presId="urn:microsoft.com/office/officeart/2005/8/layout/StepDownProcess"/>
    <dgm:cxn modelId="{B09ADD38-4711-4314-87A8-51F78E2EF4E3}" type="presOf" srcId="{E229C900-3A4A-4BDC-98C4-05E92A61FAC4}" destId="{466C2D94-EC87-491E-9356-30B0AC1CCFE7}" srcOrd="0" destOrd="2" presId="urn:microsoft.com/office/officeart/2005/8/layout/StepDownProcess"/>
    <dgm:cxn modelId="{8DCB008A-BEF7-4C04-91F8-0E62C33AF34F}" type="presOf" srcId="{54C030DA-FA9C-49E7-A945-DDC931BE3A7D}" destId="{745B6289-7487-4A15-982C-399E6FE5F7AD}" srcOrd="0" destOrd="0" presId="urn:microsoft.com/office/officeart/2005/8/layout/StepDownProcess"/>
    <dgm:cxn modelId="{785F7A10-5E06-47DA-AAAA-7EC16F2C4055}" type="presOf" srcId="{5D9729CC-AB15-474E-9E4E-56958CBE73A8}" destId="{7F4446BD-D581-47F5-80AE-948AE2D0835F}" srcOrd="0" destOrd="0" presId="urn:microsoft.com/office/officeart/2005/8/layout/StepDownProcess"/>
    <dgm:cxn modelId="{933C8A57-3703-4937-8B3F-4DD6288C28A6}" type="presOf" srcId="{3B2E078D-E224-444B-9318-15A637400030}" destId="{2B647BA9-688D-44F9-84C4-41DAB5D8749A}" srcOrd="0" destOrd="0" presId="urn:microsoft.com/office/officeart/2005/8/layout/StepDownProcess"/>
    <dgm:cxn modelId="{155C135E-AD37-404F-BB43-9CC86A394831}" srcId="{2F661748-1649-4C84-B165-65AB8294F45C}" destId="{A8F312DE-659B-436C-A957-3B956C9BB07D}" srcOrd="0" destOrd="0" parTransId="{6B842FE5-185D-45DA-AF5B-BB894C051660}" sibTransId="{6BD8BCAC-F510-4B4C-87F9-DE76B7105A98}"/>
    <dgm:cxn modelId="{FF5079F7-761D-420B-99B7-B4F5621E9F8B}" srcId="{3B2E078D-E224-444B-9318-15A637400030}" destId="{A43C0AB9-2F6D-4F90-9211-A57EF9B6EFA5}" srcOrd="0" destOrd="0" parTransId="{FF0ED6C4-82C5-4C5D-AFCF-4DEE9EBC01D5}" sibTransId="{4F0C2F8A-3562-475B-8967-81CAE6B54CC8}"/>
    <dgm:cxn modelId="{4E6A613E-5796-48AF-85C7-5D699A74B29B}" type="presOf" srcId="{C120B0B0-A19C-4A7A-813C-623EF5DA7F7F}" destId="{DFA83F98-7A02-46F1-8191-49D4E635339C}" srcOrd="0" destOrd="2" presId="urn:microsoft.com/office/officeart/2005/8/layout/StepDownProcess"/>
    <dgm:cxn modelId="{F8F77CAB-E681-4896-B0EA-0E4A46899F4B}" srcId="{2F661748-1649-4C84-B165-65AB8294F45C}" destId="{C120B0B0-A19C-4A7A-813C-623EF5DA7F7F}" srcOrd="2" destOrd="0" parTransId="{078BC761-CD68-4777-8A08-46CF1BC8B528}" sibTransId="{DA29D8C2-1E4F-4BCE-9886-B5368C1217F2}"/>
    <dgm:cxn modelId="{2C73604B-2302-4A56-96F5-1FED20F7F691}" srcId="{A43C0AB9-2F6D-4F90-9211-A57EF9B6EFA5}" destId="{0CB78EB3-D640-4D8E-873F-285E67C5A94F}" srcOrd="0" destOrd="0" parTransId="{1ECB87F5-3750-47EE-AD29-9C0389023D87}" sibTransId="{144E44DA-43F9-410C-8689-8D31BBD5B919}"/>
    <dgm:cxn modelId="{7D877C64-4632-4C4D-81C0-05D24B4752D7}" srcId="{54C030DA-FA9C-49E7-A945-DDC931BE3A7D}" destId="{57771031-F35B-41F9-BD62-9F1EDA35E594}" srcOrd="1" destOrd="0" parTransId="{3E7BA546-3C48-4DB6-894E-8DE7F7903478}" sibTransId="{8BBABA12-D476-449D-98A3-375DB08C4F9F}"/>
    <dgm:cxn modelId="{6D1F9DDC-24C1-418F-BC3A-82DA3E5BE3D7}" srcId="{A43C0AB9-2F6D-4F90-9211-A57EF9B6EFA5}" destId="{E229C900-3A4A-4BDC-98C4-05E92A61FAC4}" srcOrd="2" destOrd="0" parTransId="{DDB19DD8-672E-40E1-9E0E-9687347A029A}" sibTransId="{EAE954A2-0052-4C04-9116-898D50A5262F}"/>
    <dgm:cxn modelId="{528A74E6-CBC5-4DD2-8249-C7421D8DA975}" srcId="{54C030DA-FA9C-49E7-A945-DDC931BE3A7D}" destId="{5D9729CC-AB15-474E-9E4E-56958CBE73A8}" srcOrd="0" destOrd="0" parTransId="{985D1962-B012-41C3-A6F9-6CD3B593DFD2}" sibTransId="{AB97D010-0C24-4014-8336-0E8C4D962B70}"/>
    <dgm:cxn modelId="{BEBD7945-D2B7-462B-84A1-9EC023A0762A}" type="presOf" srcId="{2F661748-1649-4C84-B165-65AB8294F45C}" destId="{E09A77FB-1704-4A21-907A-4CF56871EFEA}" srcOrd="0" destOrd="0" presId="urn:microsoft.com/office/officeart/2005/8/layout/StepDownProcess"/>
    <dgm:cxn modelId="{417A062C-4531-4D19-8AA0-ABEB34900F6A}" type="presOf" srcId="{57771031-F35B-41F9-BD62-9F1EDA35E594}" destId="{7F4446BD-D581-47F5-80AE-948AE2D0835F}" srcOrd="0" destOrd="1" presId="urn:microsoft.com/office/officeart/2005/8/layout/StepDownProcess"/>
    <dgm:cxn modelId="{ED2B5DA7-5E70-4DC4-B8BC-BFDA4E1AEB87}" type="presOf" srcId="{A43C0AB9-2F6D-4F90-9211-A57EF9B6EFA5}" destId="{05276A61-8D26-4D01-BCD1-C53A46170553}" srcOrd="0" destOrd="0" presId="urn:microsoft.com/office/officeart/2005/8/layout/StepDownProcess"/>
    <dgm:cxn modelId="{2B3AB6AC-936F-4F0A-BDAA-3CA85F572377}" type="presParOf" srcId="{2B647BA9-688D-44F9-84C4-41DAB5D8749A}" destId="{0A4CCE2D-29CA-4B49-9587-F15DAEF971A1}" srcOrd="0" destOrd="0" presId="urn:microsoft.com/office/officeart/2005/8/layout/StepDownProcess"/>
    <dgm:cxn modelId="{1CDA9CA3-81A6-43CF-8AF8-C5E267A107F3}" type="presParOf" srcId="{0A4CCE2D-29CA-4B49-9587-F15DAEF971A1}" destId="{CF4B9156-C5ED-4BD4-A103-8521D0FA1BC2}" srcOrd="0" destOrd="0" presId="urn:microsoft.com/office/officeart/2005/8/layout/StepDownProcess"/>
    <dgm:cxn modelId="{676972B3-8691-4815-B886-84F48025296B}" type="presParOf" srcId="{0A4CCE2D-29CA-4B49-9587-F15DAEF971A1}" destId="{05276A61-8D26-4D01-BCD1-C53A46170553}" srcOrd="1" destOrd="0" presId="urn:microsoft.com/office/officeart/2005/8/layout/StepDownProcess"/>
    <dgm:cxn modelId="{FABA29F6-C3D7-4DB5-B68B-D653E0BCF398}" type="presParOf" srcId="{0A4CCE2D-29CA-4B49-9587-F15DAEF971A1}" destId="{466C2D94-EC87-491E-9356-30B0AC1CCFE7}" srcOrd="2" destOrd="0" presId="urn:microsoft.com/office/officeart/2005/8/layout/StepDownProcess"/>
    <dgm:cxn modelId="{33C92300-93DC-4087-B4E4-D7B91E4D6D44}" type="presParOf" srcId="{2B647BA9-688D-44F9-84C4-41DAB5D8749A}" destId="{A2D1A942-4749-406D-9183-5095BEEAE1F6}" srcOrd="1" destOrd="0" presId="urn:microsoft.com/office/officeart/2005/8/layout/StepDownProcess"/>
    <dgm:cxn modelId="{FA31223F-3D92-4156-A1C6-5000535FD2B9}" type="presParOf" srcId="{2B647BA9-688D-44F9-84C4-41DAB5D8749A}" destId="{54CA416F-8B23-4459-BBE9-811827DF0BAE}" srcOrd="2" destOrd="0" presId="urn:microsoft.com/office/officeart/2005/8/layout/StepDownProcess"/>
    <dgm:cxn modelId="{3A055684-68F8-473A-A50E-E1154BC629AF}" type="presParOf" srcId="{54CA416F-8B23-4459-BBE9-811827DF0BAE}" destId="{00F5679A-00E8-4BB2-A5ED-589D2EB42C52}" srcOrd="0" destOrd="0" presId="urn:microsoft.com/office/officeart/2005/8/layout/StepDownProcess"/>
    <dgm:cxn modelId="{C3FAD091-28D8-4BB0-A605-19E87EEF2A3F}" type="presParOf" srcId="{54CA416F-8B23-4459-BBE9-811827DF0BAE}" destId="{E09A77FB-1704-4A21-907A-4CF56871EFEA}" srcOrd="1" destOrd="0" presId="urn:microsoft.com/office/officeart/2005/8/layout/StepDownProcess"/>
    <dgm:cxn modelId="{3C059F1D-19EC-4683-BCDC-364D1F4911C4}" type="presParOf" srcId="{54CA416F-8B23-4459-BBE9-811827DF0BAE}" destId="{DFA83F98-7A02-46F1-8191-49D4E635339C}" srcOrd="2" destOrd="0" presId="urn:microsoft.com/office/officeart/2005/8/layout/StepDownProcess"/>
    <dgm:cxn modelId="{9F3E98DC-F3CD-4357-A7B8-D9C75BFF0D17}" type="presParOf" srcId="{2B647BA9-688D-44F9-84C4-41DAB5D8749A}" destId="{330ABF4A-EFAE-43EE-AFC6-D04F3AC6FB29}" srcOrd="3" destOrd="0" presId="urn:microsoft.com/office/officeart/2005/8/layout/StepDownProcess"/>
    <dgm:cxn modelId="{468D8E05-3FAF-4E14-9159-CC3E6BC328FB}" type="presParOf" srcId="{2B647BA9-688D-44F9-84C4-41DAB5D8749A}" destId="{79C6C262-11E2-45D0-9B77-724661EEB3CC}" srcOrd="4" destOrd="0" presId="urn:microsoft.com/office/officeart/2005/8/layout/StepDownProcess"/>
    <dgm:cxn modelId="{F57FF6A0-462E-41BE-AEC7-C77D2DF5F383}" type="presParOf" srcId="{79C6C262-11E2-45D0-9B77-724661EEB3CC}" destId="{745B6289-7487-4A15-982C-399E6FE5F7AD}" srcOrd="0" destOrd="0" presId="urn:microsoft.com/office/officeart/2005/8/layout/StepDownProcess"/>
    <dgm:cxn modelId="{3F9ED2F8-38BB-46B0-B7CA-8CE34AD72065}" type="presParOf" srcId="{79C6C262-11E2-45D0-9B77-724661EEB3CC}" destId="{7F4446BD-D581-47F5-80AE-948AE2D0835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9736A4-BC20-412B-BC3B-9C7F688268A5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A39C4C-14F6-4DC5-AF5E-4F7F4F583A30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Стратификация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56414-623C-4B6D-BEB4-4E4CF3013D4B}" type="parTrans" cxnId="{FA5AA544-4643-47E5-BFC8-D967419A6A8B}">
      <dgm:prSet/>
      <dgm:spPr/>
      <dgm:t>
        <a:bodyPr/>
        <a:lstStyle/>
        <a:p>
          <a:endParaRPr lang="ru-RU"/>
        </a:p>
      </dgm:t>
    </dgm:pt>
    <dgm:pt modelId="{8BB86E4C-FB12-4D1D-B508-9F121823DF20}" type="sibTrans" cxnId="{FA5AA544-4643-47E5-BFC8-D967419A6A8B}">
      <dgm:prSet/>
      <dgm:spPr/>
      <dgm:t>
        <a:bodyPr/>
        <a:lstStyle/>
        <a:p>
          <a:endParaRPr lang="ru-RU"/>
        </a:p>
      </dgm:t>
    </dgm:pt>
    <dgm:pt modelId="{7122EA49-B544-449C-AEA9-45122E0BE0EA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 социальное ….  общества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800F3-027B-43AE-8449-DCF15B1A4BB6}" type="parTrans" cxnId="{0BAA8E57-ABE1-44C6-9198-2C7AA97A0BB2}">
      <dgm:prSet/>
      <dgm:spPr/>
      <dgm:t>
        <a:bodyPr/>
        <a:lstStyle/>
        <a:p>
          <a:endParaRPr lang="ru-RU"/>
        </a:p>
      </dgm:t>
    </dgm:pt>
    <dgm:pt modelId="{58D4467C-017F-4B84-A142-F8E977B65E76}" type="sibTrans" cxnId="{0BAA8E57-ABE1-44C6-9198-2C7AA97A0BB2}">
      <dgm:prSet/>
      <dgm:spPr/>
      <dgm:t>
        <a:bodyPr/>
        <a:lstStyle/>
        <a:p>
          <a:endParaRPr lang="ru-RU"/>
        </a:p>
      </dgm:t>
    </dgm:pt>
    <dgm:pt modelId="{1F83611F-3D0E-4126-81AB-F05779F676B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Ассоциации: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1……….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2……….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15BB8-72FF-421C-90CE-5FD276AE3241}" type="parTrans" cxnId="{4C6B857E-0C19-4387-BA33-F74491B85C26}">
      <dgm:prSet/>
      <dgm:spPr/>
      <dgm:t>
        <a:bodyPr/>
        <a:lstStyle/>
        <a:p>
          <a:endParaRPr lang="ru-RU"/>
        </a:p>
      </dgm:t>
    </dgm:pt>
    <dgm:pt modelId="{81143960-2255-4309-BE70-5FFD276A2D2A}" type="sibTrans" cxnId="{4C6B857E-0C19-4387-BA33-F74491B85C26}">
      <dgm:prSet/>
      <dgm:spPr/>
      <dgm:t>
        <a:bodyPr/>
        <a:lstStyle/>
        <a:p>
          <a:endParaRPr lang="ru-RU"/>
        </a:p>
      </dgm:t>
    </dgm:pt>
    <dgm:pt modelId="{24B850B8-1BB9-43D0-89B8-4E7CEA51E2E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</a:p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неравенство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D5B81-6B7E-441C-8EC3-395E0735C2D9}" type="parTrans" cxnId="{96552AE6-3082-4F13-A82D-39FE37EBBCBF}">
      <dgm:prSet/>
      <dgm:spPr/>
      <dgm:t>
        <a:bodyPr/>
        <a:lstStyle/>
        <a:p>
          <a:endParaRPr lang="ru-RU"/>
        </a:p>
      </dgm:t>
    </dgm:pt>
    <dgm:pt modelId="{4610CD10-2BAB-4D75-9B38-7762EC060D99}" type="sibTrans" cxnId="{96552AE6-3082-4F13-A82D-39FE37EBBCBF}">
      <dgm:prSet/>
      <dgm:spPr/>
      <dgm:t>
        <a:bodyPr/>
        <a:lstStyle/>
        <a:p>
          <a:endParaRPr lang="ru-RU"/>
        </a:p>
      </dgm:t>
    </dgm:pt>
    <dgm:pt modelId="{B2CFBB20-62FB-4566-8023-337B520B835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…… доступ к ограниченным ресурсам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8D0AB0-E1B2-4BBA-B6BA-FA2D7C58BCEF}" type="parTrans" cxnId="{497DD41F-6C5C-4D32-A586-CE8A64D8661D}">
      <dgm:prSet/>
      <dgm:spPr/>
      <dgm:t>
        <a:bodyPr/>
        <a:lstStyle/>
        <a:p>
          <a:endParaRPr lang="ru-RU"/>
        </a:p>
      </dgm:t>
    </dgm:pt>
    <dgm:pt modelId="{53A6F5E2-3C12-44B4-8C6B-7AF4E873E222}" type="sibTrans" cxnId="{497DD41F-6C5C-4D32-A586-CE8A64D8661D}">
      <dgm:prSet/>
      <dgm:spPr/>
      <dgm:t>
        <a:bodyPr/>
        <a:lstStyle/>
        <a:p>
          <a:endParaRPr lang="ru-RU"/>
        </a:p>
      </dgm:t>
    </dgm:pt>
    <dgm:pt modelId="{665FE45C-AE80-4F85-A590-9BD998158CDD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Ассоциации: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1……….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2……….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80164-0F9A-4876-8F4C-C8E85A392BAE}" type="parTrans" cxnId="{4FF508A4-4C66-4642-9F6B-2514A993DC3D}">
      <dgm:prSet/>
      <dgm:spPr/>
      <dgm:t>
        <a:bodyPr/>
        <a:lstStyle/>
        <a:p>
          <a:endParaRPr lang="ru-RU"/>
        </a:p>
      </dgm:t>
    </dgm:pt>
    <dgm:pt modelId="{BEAE2FA4-C652-4F70-83B4-C2B151AFBE93}" type="sibTrans" cxnId="{4FF508A4-4C66-4642-9F6B-2514A993DC3D}">
      <dgm:prSet/>
      <dgm:spPr/>
      <dgm:t>
        <a:bodyPr/>
        <a:lstStyle/>
        <a:p>
          <a:endParaRPr lang="ru-RU"/>
        </a:p>
      </dgm:t>
    </dgm:pt>
    <dgm:pt modelId="{B5A2E32C-FB08-4468-B491-227F6573CB85}" type="pres">
      <dgm:prSet presAssocID="{429736A4-BC20-412B-BC3B-9C7F688268A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6C148B-8C2E-44EF-8D10-D02453A983A6}" type="pres">
      <dgm:prSet presAssocID="{B1A39C4C-14F6-4DC5-AF5E-4F7F4F583A30}" presName="root" presStyleCnt="0"/>
      <dgm:spPr/>
    </dgm:pt>
    <dgm:pt modelId="{A9890319-9E80-4642-9E0D-3974B79E9D49}" type="pres">
      <dgm:prSet presAssocID="{B1A39C4C-14F6-4DC5-AF5E-4F7F4F583A30}" presName="rootComposite" presStyleCnt="0"/>
      <dgm:spPr/>
    </dgm:pt>
    <dgm:pt modelId="{F50AB432-D576-4AEB-8E8B-97CF897372D5}" type="pres">
      <dgm:prSet presAssocID="{B1A39C4C-14F6-4DC5-AF5E-4F7F4F583A30}" presName="rootText" presStyleLbl="node1" presStyleIdx="0" presStyleCnt="2" custLinFactNeighborX="-18446" custLinFactNeighborY="968"/>
      <dgm:spPr/>
      <dgm:t>
        <a:bodyPr/>
        <a:lstStyle/>
        <a:p>
          <a:endParaRPr lang="ru-RU"/>
        </a:p>
      </dgm:t>
    </dgm:pt>
    <dgm:pt modelId="{067A7D9F-6B47-4CEE-BEB2-831648B2EC64}" type="pres">
      <dgm:prSet presAssocID="{B1A39C4C-14F6-4DC5-AF5E-4F7F4F583A30}" presName="rootConnector" presStyleLbl="node1" presStyleIdx="0" presStyleCnt="2"/>
      <dgm:spPr/>
      <dgm:t>
        <a:bodyPr/>
        <a:lstStyle/>
        <a:p>
          <a:endParaRPr lang="ru-RU"/>
        </a:p>
      </dgm:t>
    </dgm:pt>
    <dgm:pt modelId="{34F9ABBB-EE75-44A7-890C-DAAF5DFC424D}" type="pres">
      <dgm:prSet presAssocID="{B1A39C4C-14F6-4DC5-AF5E-4F7F4F583A30}" presName="childShape" presStyleCnt="0"/>
      <dgm:spPr/>
    </dgm:pt>
    <dgm:pt modelId="{0322FEC0-2CD4-41B5-B6D8-43C38DD98CEF}" type="pres">
      <dgm:prSet presAssocID="{CD5800F3-027B-43AE-8449-DCF15B1A4BB6}" presName="Name13" presStyleLbl="parChTrans1D2" presStyleIdx="0" presStyleCnt="4"/>
      <dgm:spPr/>
      <dgm:t>
        <a:bodyPr/>
        <a:lstStyle/>
        <a:p>
          <a:endParaRPr lang="ru-RU"/>
        </a:p>
      </dgm:t>
    </dgm:pt>
    <dgm:pt modelId="{2173C5D6-51D6-4DA5-A484-ED2711095D98}" type="pres">
      <dgm:prSet presAssocID="{7122EA49-B544-449C-AEA9-45122E0BE0EA}" presName="childText" presStyleLbl="bgAcc1" presStyleIdx="0" presStyleCnt="4" custLinFactNeighborX="-19173" custLinFactNeighborY="-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EE65A-3279-44C0-AEE9-6FE32964C5E8}" type="pres">
      <dgm:prSet presAssocID="{B6715BB8-72FF-421C-90CE-5FD276AE3241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A000E9B-0AB3-40DF-B355-37BE1F5B674E}" type="pres">
      <dgm:prSet presAssocID="{1F83611F-3D0E-4126-81AB-F05779F676BB}" presName="childText" presStyleLbl="bgAcc1" presStyleIdx="1" presStyleCnt="4" custLinFactNeighborX="-15963" custLinFactNeighborY="-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C859A-37A1-4F9D-83F8-A68C67EF6B55}" type="pres">
      <dgm:prSet presAssocID="{24B850B8-1BB9-43D0-89B8-4E7CEA51E2EF}" presName="root" presStyleCnt="0"/>
      <dgm:spPr/>
    </dgm:pt>
    <dgm:pt modelId="{DF3D0ABA-EF89-4BDF-A44B-6EA6AB023F82}" type="pres">
      <dgm:prSet presAssocID="{24B850B8-1BB9-43D0-89B8-4E7CEA51E2EF}" presName="rootComposite" presStyleCnt="0"/>
      <dgm:spPr/>
    </dgm:pt>
    <dgm:pt modelId="{9EB3CD97-5FB8-4402-86CC-E12B75732839}" type="pres">
      <dgm:prSet presAssocID="{24B850B8-1BB9-43D0-89B8-4E7CEA51E2EF}" presName="rootText" presStyleLbl="node1" presStyleIdx="1" presStyleCnt="2" custLinFactNeighborX="11036" custLinFactNeighborY="-4211"/>
      <dgm:spPr/>
      <dgm:t>
        <a:bodyPr/>
        <a:lstStyle/>
        <a:p>
          <a:endParaRPr lang="ru-RU"/>
        </a:p>
      </dgm:t>
    </dgm:pt>
    <dgm:pt modelId="{F6FD61A8-15FE-4B77-AE74-F1529BECAA64}" type="pres">
      <dgm:prSet presAssocID="{24B850B8-1BB9-43D0-89B8-4E7CEA51E2EF}" presName="rootConnector" presStyleLbl="node1" presStyleIdx="1" presStyleCnt="2"/>
      <dgm:spPr/>
      <dgm:t>
        <a:bodyPr/>
        <a:lstStyle/>
        <a:p>
          <a:endParaRPr lang="ru-RU"/>
        </a:p>
      </dgm:t>
    </dgm:pt>
    <dgm:pt modelId="{0028C3BB-55E8-4FE4-B483-55764DCCE8FE}" type="pres">
      <dgm:prSet presAssocID="{24B850B8-1BB9-43D0-89B8-4E7CEA51E2EF}" presName="childShape" presStyleCnt="0"/>
      <dgm:spPr/>
    </dgm:pt>
    <dgm:pt modelId="{20FFAA70-752F-49F3-82CC-3A1114A1B321}" type="pres">
      <dgm:prSet presAssocID="{A88D0AB0-E1B2-4BBA-B6BA-FA2D7C58BCE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0A80900-80C3-431A-9D68-8BA3E72F6E5C}" type="pres">
      <dgm:prSet presAssocID="{B2CFBB20-62FB-4566-8023-337B520B8357}" presName="childText" presStyleLbl="bgAcc1" presStyleIdx="2" presStyleCnt="4" custLinFactNeighborX="17687" custLinFactNeighborY="-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FC23E-D826-449A-92F6-5DF9D181A305}" type="pres">
      <dgm:prSet presAssocID="{7AD80164-0F9A-4876-8F4C-C8E85A392BAE}" presName="Name13" presStyleLbl="parChTrans1D2" presStyleIdx="3" presStyleCnt="4"/>
      <dgm:spPr/>
      <dgm:t>
        <a:bodyPr/>
        <a:lstStyle/>
        <a:p>
          <a:endParaRPr lang="ru-RU"/>
        </a:p>
      </dgm:t>
    </dgm:pt>
    <dgm:pt modelId="{22996131-8D32-4961-9134-CF49FF91EE2C}" type="pres">
      <dgm:prSet presAssocID="{665FE45C-AE80-4F85-A590-9BD998158CDD}" presName="childText" presStyleLbl="bgAcc1" presStyleIdx="3" presStyleCnt="4" custLinFactNeighborX="17687" custLinFactNeighborY="-2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E927F7-0417-4034-9799-7D2453229301}" type="presOf" srcId="{A88D0AB0-E1B2-4BBA-B6BA-FA2D7C58BCEF}" destId="{20FFAA70-752F-49F3-82CC-3A1114A1B321}" srcOrd="0" destOrd="0" presId="urn:microsoft.com/office/officeart/2005/8/layout/hierarchy3"/>
    <dgm:cxn modelId="{8891D8D6-7C02-4812-84B6-A064338A21C0}" type="presOf" srcId="{7AD80164-0F9A-4876-8F4C-C8E85A392BAE}" destId="{C6EFC23E-D826-449A-92F6-5DF9D181A305}" srcOrd="0" destOrd="0" presId="urn:microsoft.com/office/officeart/2005/8/layout/hierarchy3"/>
    <dgm:cxn modelId="{A5EA4995-BB6F-41B4-B595-858E53F81D84}" type="presOf" srcId="{CD5800F3-027B-43AE-8449-DCF15B1A4BB6}" destId="{0322FEC0-2CD4-41B5-B6D8-43C38DD98CEF}" srcOrd="0" destOrd="0" presId="urn:microsoft.com/office/officeart/2005/8/layout/hierarchy3"/>
    <dgm:cxn modelId="{0BAA8E57-ABE1-44C6-9198-2C7AA97A0BB2}" srcId="{B1A39C4C-14F6-4DC5-AF5E-4F7F4F583A30}" destId="{7122EA49-B544-449C-AEA9-45122E0BE0EA}" srcOrd="0" destOrd="0" parTransId="{CD5800F3-027B-43AE-8449-DCF15B1A4BB6}" sibTransId="{58D4467C-017F-4B84-A142-F8E977B65E76}"/>
    <dgm:cxn modelId="{BD0C2657-1915-4E98-A688-72284249CB5C}" type="presOf" srcId="{1F83611F-3D0E-4126-81AB-F05779F676BB}" destId="{EA000E9B-0AB3-40DF-B355-37BE1F5B674E}" srcOrd="0" destOrd="0" presId="urn:microsoft.com/office/officeart/2005/8/layout/hierarchy3"/>
    <dgm:cxn modelId="{AF430679-DF8D-4E00-B203-1F628F030354}" type="presOf" srcId="{429736A4-BC20-412B-BC3B-9C7F688268A5}" destId="{B5A2E32C-FB08-4468-B491-227F6573CB85}" srcOrd="0" destOrd="0" presId="urn:microsoft.com/office/officeart/2005/8/layout/hierarchy3"/>
    <dgm:cxn modelId="{CBF38F2D-29E1-4757-8FE9-CE10381DFEF1}" type="presOf" srcId="{24B850B8-1BB9-43D0-89B8-4E7CEA51E2EF}" destId="{9EB3CD97-5FB8-4402-86CC-E12B75732839}" srcOrd="0" destOrd="0" presId="urn:microsoft.com/office/officeart/2005/8/layout/hierarchy3"/>
    <dgm:cxn modelId="{0726EFDC-9605-4C84-83A2-6543BA623F2E}" type="presOf" srcId="{B1A39C4C-14F6-4DC5-AF5E-4F7F4F583A30}" destId="{067A7D9F-6B47-4CEE-BEB2-831648B2EC64}" srcOrd="1" destOrd="0" presId="urn:microsoft.com/office/officeart/2005/8/layout/hierarchy3"/>
    <dgm:cxn modelId="{E203B7F2-DE84-4031-980C-59426A3B2A10}" type="presOf" srcId="{7122EA49-B544-449C-AEA9-45122E0BE0EA}" destId="{2173C5D6-51D6-4DA5-A484-ED2711095D98}" srcOrd="0" destOrd="0" presId="urn:microsoft.com/office/officeart/2005/8/layout/hierarchy3"/>
    <dgm:cxn modelId="{96552AE6-3082-4F13-A82D-39FE37EBBCBF}" srcId="{429736A4-BC20-412B-BC3B-9C7F688268A5}" destId="{24B850B8-1BB9-43D0-89B8-4E7CEA51E2EF}" srcOrd="1" destOrd="0" parTransId="{98AD5B81-6B7E-441C-8EC3-395E0735C2D9}" sibTransId="{4610CD10-2BAB-4D75-9B38-7762EC060D99}"/>
    <dgm:cxn modelId="{94C66306-CA5D-4928-897E-533F55E4EFF5}" type="presOf" srcId="{665FE45C-AE80-4F85-A590-9BD998158CDD}" destId="{22996131-8D32-4961-9134-CF49FF91EE2C}" srcOrd="0" destOrd="0" presId="urn:microsoft.com/office/officeart/2005/8/layout/hierarchy3"/>
    <dgm:cxn modelId="{4FF508A4-4C66-4642-9F6B-2514A993DC3D}" srcId="{24B850B8-1BB9-43D0-89B8-4E7CEA51E2EF}" destId="{665FE45C-AE80-4F85-A590-9BD998158CDD}" srcOrd="1" destOrd="0" parTransId="{7AD80164-0F9A-4876-8F4C-C8E85A392BAE}" sibTransId="{BEAE2FA4-C652-4F70-83B4-C2B151AFBE93}"/>
    <dgm:cxn modelId="{4C6B857E-0C19-4387-BA33-F74491B85C26}" srcId="{B1A39C4C-14F6-4DC5-AF5E-4F7F4F583A30}" destId="{1F83611F-3D0E-4126-81AB-F05779F676BB}" srcOrd="1" destOrd="0" parTransId="{B6715BB8-72FF-421C-90CE-5FD276AE3241}" sibTransId="{81143960-2255-4309-BE70-5FFD276A2D2A}"/>
    <dgm:cxn modelId="{2A087483-F77A-43E4-A952-775543CC8FE7}" type="presOf" srcId="{24B850B8-1BB9-43D0-89B8-4E7CEA51E2EF}" destId="{F6FD61A8-15FE-4B77-AE74-F1529BECAA64}" srcOrd="1" destOrd="0" presId="urn:microsoft.com/office/officeart/2005/8/layout/hierarchy3"/>
    <dgm:cxn modelId="{D1707BA4-9987-4D97-B80E-303086FE84A8}" type="presOf" srcId="{B6715BB8-72FF-421C-90CE-5FD276AE3241}" destId="{42FEE65A-3279-44C0-AEE9-6FE32964C5E8}" srcOrd="0" destOrd="0" presId="urn:microsoft.com/office/officeart/2005/8/layout/hierarchy3"/>
    <dgm:cxn modelId="{FA5AA544-4643-47E5-BFC8-D967419A6A8B}" srcId="{429736A4-BC20-412B-BC3B-9C7F688268A5}" destId="{B1A39C4C-14F6-4DC5-AF5E-4F7F4F583A30}" srcOrd="0" destOrd="0" parTransId="{61956414-623C-4B6D-BEB4-4E4CF3013D4B}" sibTransId="{8BB86E4C-FB12-4D1D-B508-9F121823DF20}"/>
    <dgm:cxn modelId="{AF4144C1-C469-434F-A852-E2767D0D9579}" type="presOf" srcId="{B2CFBB20-62FB-4566-8023-337B520B8357}" destId="{10A80900-80C3-431A-9D68-8BA3E72F6E5C}" srcOrd="0" destOrd="0" presId="urn:microsoft.com/office/officeart/2005/8/layout/hierarchy3"/>
    <dgm:cxn modelId="{1BA330AB-2AE9-4848-824C-1BA1E4417257}" type="presOf" srcId="{B1A39C4C-14F6-4DC5-AF5E-4F7F4F583A30}" destId="{F50AB432-D576-4AEB-8E8B-97CF897372D5}" srcOrd="0" destOrd="0" presId="urn:microsoft.com/office/officeart/2005/8/layout/hierarchy3"/>
    <dgm:cxn modelId="{497DD41F-6C5C-4D32-A586-CE8A64D8661D}" srcId="{24B850B8-1BB9-43D0-89B8-4E7CEA51E2EF}" destId="{B2CFBB20-62FB-4566-8023-337B520B8357}" srcOrd="0" destOrd="0" parTransId="{A88D0AB0-E1B2-4BBA-B6BA-FA2D7C58BCEF}" sibTransId="{53A6F5E2-3C12-44B4-8C6B-7AF4E873E222}"/>
    <dgm:cxn modelId="{248346F0-084D-4E89-BE1F-80FD084BB06E}" type="presParOf" srcId="{B5A2E32C-FB08-4468-B491-227F6573CB85}" destId="{486C148B-8C2E-44EF-8D10-D02453A983A6}" srcOrd="0" destOrd="0" presId="urn:microsoft.com/office/officeart/2005/8/layout/hierarchy3"/>
    <dgm:cxn modelId="{CFA650C3-2864-4FA4-BF3E-686618E7F216}" type="presParOf" srcId="{486C148B-8C2E-44EF-8D10-D02453A983A6}" destId="{A9890319-9E80-4642-9E0D-3974B79E9D49}" srcOrd="0" destOrd="0" presId="urn:microsoft.com/office/officeart/2005/8/layout/hierarchy3"/>
    <dgm:cxn modelId="{6E221001-CDEF-4FD0-8342-7962388B029C}" type="presParOf" srcId="{A9890319-9E80-4642-9E0D-3974B79E9D49}" destId="{F50AB432-D576-4AEB-8E8B-97CF897372D5}" srcOrd="0" destOrd="0" presId="urn:microsoft.com/office/officeart/2005/8/layout/hierarchy3"/>
    <dgm:cxn modelId="{29908403-E24D-4083-AB1C-E6630E130885}" type="presParOf" srcId="{A9890319-9E80-4642-9E0D-3974B79E9D49}" destId="{067A7D9F-6B47-4CEE-BEB2-831648B2EC64}" srcOrd="1" destOrd="0" presId="urn:microsoft.com/office/officeart/2005/8/layout/hierarchy3"/>
    <dgm:cxn modelId="{F16BAABD-695D-4283-917E-8728F23476C0}" type="presParOf" srcId="{486C148B-8C2E-44EF-8D10-D02453A983A6}" destId="{34F9ABBB-EE75-44A7-890C-DAAF5DFC424D}" srcOrd="1" destOrd="0" presId="urn:microsoft.com/office/officeart/2005/8/layout/hierarchy3"/>
    <dgm:cxn modelId="{8DF54B7E-06D1-487C-BCE3-68CB5670CBFB}" type="presParOf" srcId="{34F9ABBB-EE75-44A7-890C-DAAF5DFC424D}" destId="{0322FEC0-2CD4-41B5-B6D8-43C38DD98CEF}" srcOrd="0" destOrd="0" presId="urn:microsoft.com/office/officeart/2005/8/layout/hierarchy3"/>
    <dgm:cxn modelId="{0501B8B4-A119-44A6-AF3E-EE36D0567D5D}" type="presParOf" srcId="{34F9ABBB-EE75-44A7-890C-DAAF5DFC424D}" destId="{2173C5D6-51D6-4DA5-A484-ED2711095D98}" srcOrd="1" destOrd="0" presId="urn:microsoft.com/office/officeart/2005/8/layout/hierarchy3"/>
    <dgm:cxn modelId="{DD8A660B-30A9-4277-9350-54DA7FF94213}" type="presParOf" srcId="{34F9ABBB-EE75-44A7-890C-DAAF5DFC424D}" destId="{42FEE65A-3279-44C0-AEE9-6FE32964C5E8}" srcOrd="2" destOrd="0" presId="urn:microsoft.com/office/officeart/2005/8/layout/hierarchy3"/>
    <dgm:cxn modelId="{98D9F2B3-3471-4124-B497-9E20DB40EE90}" type="presParOf" srcId="{34F9ABBB-EE75-44A7-890C-DAAF5DFC424D}" destId="{EA000E9B-0AB3-40DF-B355-37BE1F5B674E}" srcOrd="3" destOrd="0" presId="urn:microsoft.com/office/officeart/2005/8/layout/hierarchy3"/>
    <dgm:cxn modelId="{2C1E6A46-62A7-404B-9922-E7F540FFA6BF}" type="presParOf" srcId="{B5A2E32C-FB08-4468-B491-227F6573CB85}" destId="{5E7C859A-37A1-4F9D-83F8-A68C67EF6B55}" srcOrd="1" destOrd="0" presId="urn:microsoft.com/office/officeart/2005/8/layout/hierarchy3"/>
    <dgm:cxn modelId="{A35215C8-1951-436D-B79F-080F4E39E1EC}" type="presParOf" srcId="{5E7C859A-37A1-4F9D-83F8-A68C67EF6B55}" destId="{DF3D0ABA-EF89-4BDF-A44B-6EA6AB023F82}" srcOrd="0" destOrd="0" presId="urn:microsoft.com/office/officeart/2005/8/layout/hierarchy3"/>
    <dgm:cxn modelId="{7297D85A-D351-4192-9127-FC6BDF9BB501}" type="presParOf" srcId="{DF3D0ABA-EF89-4BDF-A44B-6EA6AB023F82}" destId="{9EB3CD97-5FB8-4402-86CC-E12B75732839}" srcOrd="0" destOrd="0" presId="urn:microsoft.com/office/officeart/2005/8/layout/hierarchy3"/>
    <dgm:cxn modelId="{22CD59FF-CC19-4F93-8403-934255D5C2A6}" type="presParOf" srcId="{DF3D0ABA-EF89-4BDF-A44B-6EA6AB023F82}" destId="{F6FD61A8-15FE-4B77-AE74-F1529BECAA64}" srcOrd="1" destOrd="0" presId="urn:microsoft.com/office/officeart/2005/8/layout/hierarchy3"/>
    <dgm:cxn modelId="{ED656376-85C0-4110-841C-04652F219141}" type="presParOf" srcId="{5E7C859A-37A1-4F9D-83F8-A68C67EF6B55}" destId="{0028C3BB-55E8-4FE4-B483-55764DCCE8FE}" srcOrd="1" destOrd="0" presId="urn:microsoft.com/office/officeart/2005/8/layout/hierarchy3"/>
    <dgm:cxn modelId="{5D651E40-8473-4DE3-92EF-A287F15BF05E}" type="presParOf" srcId="{0028C3BB-55E8-4FE4-B483-55764DCCE8FE}" destId="{20FFAA70-752F-49F3-82CC-3A1114A1B321}" srcOrd="0" destOrd="0" presId="urn:microsoft.com/office/officeart/2005/8/layout/hierarchy3"/>
    <dgm:cxn modelId="{65B91D5A-AA4F-41E7-A85A-E2871F40044A}" type="presParOf" srcId="{0028C3BB-55E8-4FE4-B483-55764DCCE8FE}" destId="{10A80900-80C3-431A-9D68-8BA3E72F6E5C}" srcOrd="1" destOrd="0" presId="urn:microsoft.com/office/officeart/2005/8/layout/hierarchy3"/>
    <dgm:cxn modelId="{D9F6CA81-9553-4799-A34C-AB683554A22B}" type="presParOf" srcId="{0028C3BB-55E8-4FE4-B483-55764DCCE8FE}" destId="{C6EFC23E-D826-449A-92F6-5DF9D181A305}" srcOrd="2" destOrd="0" presId="urn:microsoft.com/office/officeart/2005/8/layout/hierarchy3"/>
    <dgm:cxn modelId="{52045298-9E89-4D39-B446-E9698BCC1585}" type="presParOf" srcId="{0028C3BB-55E8-4FE4-B483-55764DCCE8FE}" destId="{22996131-8D32-4961-9134-CF49FF91EE2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3F30F8-D063-4466-AFC4-B535895EDDCE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80FC6CD-F6AC-440D-9069-33C5E2D58BA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Существительное</a:t>
          </a:r>
          <a:endParaRPr lang="ru-RU" sz="18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46E72-1A83-4EAE-AAD2-171A0DE91772}" type="parTrans" cxnId="{522800C0-03CD-4191-893D-A278880DDFD1}">
      <dgm:prSet/>
      <dgm:spPr/>
      <dgm:t>
        <a:bodyPr/>
        <a:lstStyle/>
        <a:p>
          <a:endParaRPr lang="ru-RU"/>
        </a:p>
      </dgm:t>
    </dgm:pt>
    <dgm:pt modelId="{CFD151DD-66CF-4F79-85A0-270399A66679}" type="sibTrans" cxnId="{522800C0-03CD-4191-893D-A278880DDFD1}">
      <dgm:prSet/>
      <dgm:spPr/>
      <dgm:t>
        <a:bodyPr/>
        <a:lstStyle/>
        <a:p>
          <a:endParaRPr lang="ru-RU"/>
        </a:p>
      </dgm:t>
    </dgm:pt>
    <dgm:pt modelId="{3C43BEA2-5382-4CD4-853E-0A312BA52D0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8D4B9-5271-4F1A-A1D2-5E7446291574}" type="parTrans" cxnId="{0B9D1BFF-DD69-4F99-950F-B8877C125C13}">
      <dgm:prSet/>
      <dgm:spPr/>
      <dgm:t>
        <a:bodyPr/>
        <a:lstStyle/>
        <a:p>
          <a:endParaRPr lang="ru-RU"/>
        </a:p>
      </dgm:t>
    </dgm:pt>
    <dgm:pt modelId="{9D57317D-F38D-465F-B98E-F78D546A17EB}" type="sibTrans" cxnId="{0B9D1BFF-DD69-4F99-950F-B8877C125C13}">
      <dgm:prSet/>
      <dgm:spPr/>
      <dgm:t>
        <a:bodyPr/>
        <a:lstStyle/>
        <a:p>
          <a:endParaRPr lang="ru-RU"/>
        </a:p>
      </dgm:t>
    </dgm:pt>
    <dgm:pt modelId="{FAEA054C-24D8-49D8-8128-F873864085D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CA51A-0F91-4302-AE54-BD259B714D31}" type="parTrans" cxnId="{6B39F582-38E8-46AC-8322-E67E5384B5CC}">
      <dgm:prSet/>
      <dgm:spPr/>
      <dgm:t>
        <a:bodyPr/>
        <a:lstStyle/>
        <a:p>
          <a:endParaRPr lang="ru-RU"/>
        </a:p>
      </dgm:t>
    </dgm:pt>
    <dgm:pt modelId="{3546D8F8-A897-4E22-9FD2-D393F146CD26}" type="sibTrans" cxnId="{6B39F582-38E8-46AC-8322-E67E5384B5CC}">
      <dgm:prSet/>
      <dgm:spPr/>
      <dgm:t>
        <a:bodyPr/>
        <a:lstStyle/>
        <a:p>
          <a:endParaRPr lang="ru-RU"/>
        </a:p>
      </dgm:t>
    </dgm:pt>
    <dgm:pt modelId="{D640B342-1525-46FE-B7D0-1EAB3086EF4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Прилагательное</a:t>
          </a:r>
          <a:endParaRPr lang="ru-RU" sz="18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CEA14-E835-4180-94B7-B43AA837F611}" type="parTrans" cxnId="{FD250A3E-083D-49F9-BAFB-DB3B1D937FED}">
      <dgm:prSet/>
      <dgm:spPr/>
      <dgm:t>
        <a:bodyPr/>
        <a:lstStyle/>
        <a:p>
          <a:endParaRPr lang="ru-RU"/>
        </a:p>
      </dgm:t>
    </dgm:pt>
    <dgm:pt modelId="{5C7E7DA4-D8DD-43BF-82BF-C5E06FEFE219}" type="sibTrans" cxnId="{FD250A3E-083D-49F9-BAFB-DB3B1D937FED}">
      <dgm:prSet/>
      <dgm:spPr/>
      <dgm:t>
        <a:bodyPr/>
        <a:lstStyle/>
        <a:p>
          <a:endParaRPr lang="ru-RU"/>
        </a:p>
      </dgm:t>
    </dgm:pt>
    <dgm:pt modelId="{964E0FF2-9DC9-48FA-9FD0-4A7D98A2782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7ACAB-8E16-4C64-8454-4DF013AD89EA}" type="parTrans" cxnId="{F7FCF174-9F74-4867-B217-E7F5B316CA42}">
      <dgm:prSet/>
      <dgm:spPr/>
      <dgm:t>
        <a:bodyPr/>
        <a:lstStyle/>
        <a:p>
          <a:endParaRPr lang="ru-RU"/>
        </a:p>
      </dgm:t>
    </dgm:pt>
    <dgm:pt modelId="{F0EB44C5-36B4-4C83-986A-BFB08C408FE2}" type="sibTrans" cxnId="{F7FCF174-9F74-4867-B217-E7F5B316CA42}">
      <dgm:prSet/>
      <dgm:spPr/>
      <dgm:t>
        <a:bodyPr/>
        <a:lstStyle/>
        <a:p>
          <a:endParaRPr lang="ru-RU"/>
        </a:p>
      </dgm:t>
    </dgm:pt>
    <dgm:pt modelId="{F87E3A6A-E656-444D-9EF9-3EC4C28D589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53D5D-0318-4488-802B-787B9285458D}" type="parTrans" cxnId="{18C8A5AF-7BAA-4950-B7A6-338A559043EE}">
      <dgm:prSet/>
      <dgm:spPr/>
      <dgm:t>
        <a:bodyPr/>
        <a:lstStyle/>
        <a:p>
          <a:endParaRPr lang="ru-RU"/>
        </a:p>
      </dgm:t>
    </dgm:pt>
    <dgm:pt modelId="{2C52C33D-A59F-41E5-99B3-1D942D8138C1}" type="sibTrans" cxnId="{18C8A5AF-7BAA-4950-B7A6-338A559043EE}">
      <dgm:prSet/>
      <dgm:spPr/>
      <dgm:t>
        <a:bodyPr/>
        <a:lstStyle/>
        <a:p>
          <a:endParaRPr lang="ru-RU"/>
        </a:p>
      </dgm:t>
    </dgm:pt>
    <dgm:pt modelId="{113B8877-829D-400F-9831-13F8F90B21C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Глагол</a:t>
          </a:r>
          <a:endParaRPr lang="ru-RU" sz="18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B21EBE-C29F-4ACF-A38E-0FA7C9C869FE}" type="parTrans" cxnId="{F3537B03-0B27-46A1-9687-D588E7B926AC}">
      <dgm:prSet/>
      <dgm:spPr/>
      <dgm:t>
        <a:bodyPr/>
        <a:lstStyle/>
        <a:p>
          <a:endParaRPr lang="ru-RU"/>
        </a:p>
      </dgm:t>
    </dgm:pt>
    <dgm:pt modelId="{25A04E03-B521-4364-84D9-44A0FDD74F91}" type="sibTrans" cxnId="{F3537B03-0B27-46A1-9687-D588E7B926AC}">
      <dgm:prSet/>
      <dgm:spPr/>
      <dgm:t>
        <a:bodyPr/>
        <a:lstStyle/>
        <a:p>
          <a:endParaRPr lang="ru-RU"/>
        </a:p>
      </dgm:t>
    </dgm:pt>
    <dgm:pt modelId="{2A66AF16-6460-49FB-8D96-11B065DE78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8FC06-F4EB-4A89-809E-771CD7FB24CC}" type="parTrans" cxnId="{CC2131DB-F97D-4E9D-8D2D-3472D4896910}">
      <dgm:prSet/>
      <dgm:spPr/>
      <dgm:t>
        <a:bodyPr/>
        <a:lstStyle/>
        <a:p>
          <a:endParaRPr lang="ru-RU"/>
        </a:p>
      </dgm:t>
    </dgm:pt>
    <dgm:pt modelId="{D74D46B0-6018-4732-B30B-4E883AC6EA11}" type="sibTrans" cxnId="{CC2131DB-F97D-4E9D-8D2D-3472D4896910}">
      <dgm:prSet/>
      <dgm:spPr/>
      <dgm:t>
        <a:bodyPr/>
        <a:lstStyle/>
        <a:p>
          <a:endParaRPr lang="ru-RU"/>
        </a:p>
      </dgm:t>
    </dgm:pt>
    <dgm:pt modelId="{71CF8F9C-2EA6-4357-B7E3-8A66D10C2BFD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96B9F-7E9C-42BE-B106-C2DCDDBD4232}" type="parTrans" cxnId="{A482BDF5-85A1-4FA3-BDB2-1EBAE4B7FABF}">
      <dgm:prSet/>
      <dgm:spPr/>
      <dgm:t>
        <a:bodyPr/>
        <a:lstStyle/>
        <a:p>
          <a:endParaRPr lang="ru-RU"/>
        </a:p>
      </dgm:t>
    </dgm:pt>
    <dgm:pt modelId="{97B1990F-E4EA-4AA9-AD4A-10B815BCEB40}" type="sibTrans" cxnId="{A482BDF5-85A1-4FA3-BDB2-1EBAE4B7FABF}">
      <dgm:prSet/>
      <dgm:spPr/>
      <dgm:t>
        <a:bodyPr/>
        <a:lstStyle/>
        <a:p>
          <a:endParaRPr lang="ru-RU"/>
        </a:p>
      </dgm:t>
    </dgm:pt>
    <dgm:pt modelId="{4DCF9E83-83F8-4467-9B41-6947231DB9B9}" type="pres">
      <dgm:prSet presAssocID="{E23F30F8-D063-4466-AFC4-B535895EDDC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FA5E43-8A36-49E3-B523-B25A79AC8ED1}" type="pres">
      <dgm:prSet presAssocID="{480FC6CD-F6AC-440D-9069-33C5E2D58BAB}" presName="compNode" presStyleCnt="0"/>
      <dgm:spPr/>
    </dgm:pt>
    <dgm:pt modelId="{60452479-F26B-4FED-97BD-2B3366E1400A}" type="pres">
      <dgm:prSet presAssocID="{480FC6CD-F6AC-440D-9069-33C5E2D58BAB}" presName="aNode" presStyleLbl="bgShp" presStyleIdx="0" presStyleCnt="3"/>
      <dgm:spPr/>
      <dgm:t>
        <a:bodyPr/>
        <a:lstStyle/>
        <a:p>
          <a:endParaRPr lang="ru-RU"/>
        </a:p>
      </dgm:t>
    </dgm:pt>
    <dgm:pt modelId="{8516A1E6-4E7D-42DB-9B59-CFB35602E0F9}" type="pres">
      <dgm:prSet presAssocID="{480FC6CD-F6AC-440D-9069-33C5E2D58BAB}" presName="textNode" presStyleLbl="bgShp" presStyleIdx="0" presStyleCnt="3"/>
      <dgm:spPr/>
      <dgm:t>
        <a:bodyPr/>
        <a:lstStyle/>
        <a:p>
          <a:endParaRPr lang="ru-RU"/>
        </a:p>
      </dgm:t>
    </dgm:pt>
    <dgm:pt modelId="{68ABEDE2-CC8F-440F-85B0-E349C3C64C77}" type="pres">
      <dgm:prSet presAssocID="{480FC6CD-F6AC-440D-9069-33C5E2D58BAB}" presName="compChildNode" presStyleCnt="0"/>
      <dgm:spPr/>
    </dgm:pt>
    <dgm:pt modelId="{0BA4FB15-8F85-45AE-A057-61029F0A55EC}" type="pres">
      <dgm:prSet presAssocID="{480FC6CD-F6AC-440D-9069-33C5E2D58BAB}" presName="theInnerList" presStyleCnt="0"/>
      <dgm:spPr/>
    </dgm:pt>
    <dgm:pt modelId="{375B9199-6E3A-4994-93B5-A87E4F9188A8}" type="pres">
      <dgm:prSet presAssocID="{3C43BEA2-5382-4CD4-853E-0A312BA52D0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42B34-8EEC-4A55-800F-5D8C7D66FF90}" type="pres">
      <dgm:prSet presAssocID="{3C43BEA2-5382-4CD4-853E-0A312BA52D02}" presName="aSpace2" presStyleCnt="0"/>
      <dgm:spPr/>
    </dgm:pt>
    <dgm:pt modelId="{2B51458E-E146-4401-B511-E06504FFAC5D}" type="pres">
      <dgm:prSet presAssocID="{FAEA054C-24D8-49D8-8128-F873864085D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89C9D-E4AF-417D-807E-0467F6836613}" type="pres">
      <dgm:prSet presAssocID="{480FC6CD-F6AC-440D-9069-33C5E2D58BAB}" presName="aSpace" presStyleCnt="0"/>
      <dgm:spPr/>
    </dgm:pt>
    <dgm:pt modelId="{3CDB0DC2-B2DB-455E-92AA-ACDE831D4762}" type="pres">
      <dgm:prSet presAssocID="{D640B342-1525-46FE-B7D0-1EAB3086EF4A}" presName="compNode" presStyleCnt="0"/>
      <dgm:spPr/>
    </dgm:pt>
    <dgm:pt modelId="{02957C01-0032-47DD-A260-43F1E5962AA7}" type="pres">
      <dgm:prSet presAssocID="{D640B342-1525-46FE-B7D0-1EAB3086EF4A}" presName="aNode" presStyleLbl="bgShp" presStyleIdx="1" presStyleCnt="3"/>
      <dgm:spPr/>
      <dgm:t>
        <a:bodyPr/>
        <a:lstStyle/>
        <a:p>
          <a:endParaRPr lang="ru-RU"/>
        </a:p>
      </dgm:t>
    </dgm:pt>
    <dgm:pt modelId="{2AC79553-FFC4-467F-875F-C163C326B18C}" type="pres">
      <dgm:prSet presAssocID="{D640B342-1525-46FE-B7D0-1EAB3086EF4A}" presName="textNode" presStyleLbl="bgShp" presStyleIdx="1" presStyleCnt="3"/>
      <dgm:spPr/>
      <dgm:t>
        <a:bodyPr/>
        <a:lstStyle/>
        <a:p>
          <a:endParaRPr lang="ru-RU"/>
        </a:p>
      </dgm:t>
    </dgm:pt>
    <dgm:pt modelId="{11210B91-ABE5-4D0D-B4D0-E7CF8BB36222}" type="pres">
      <dgm:prSet presAssocID="{D640B342-1525-46FE-B7D0-1EAB3086EF4A}" presName="compChildNode" presStyleCnt="0"/>
      <dgm:spPr/>
    </dgm:pt>
    <dgm:pt modelId="{8B9CAE16-D880-48A1-BCFB-F2320738911A}" type="pres">
      <dgm:prSet presAssocID="{D640B342-1525-46FE-B7D0-1EAB3086EF4A}" presName="theInnerList" presStyleCnt="0"/>
      <dgm:spPr/>
    </dgm:pt>
    <dgm:pt modelId="{15B0F32B-1B6C-44F1-81AF-02B4D7CEC984}" type="pres">
      <dgm:prSet presAssocID="{964E0FF2-9DC9-48FA-9FD0-4A7D98A2782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2BFA2-F780-4F2C-B4B0-78CE54D84077}" type="pres">
      <dgm:prSet presAssocID="{964E0FF2-9DC9-48FA-9FD0-4A7D98A27827}" presName="aSpace2" presStyleCnt="0"/>
      <dgm:spPr/>
    </dgm:pt>
    <dgm:pt modelId="{37C2175A-66C7-4DF3-934C-D1F716A6C2DE}" type="pres">
      <dgm:prSet presAssocID="{F87E3A6A-E656-444D-9EF9-3EC4C28D589D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B7EF7-8F55-45F3-8148-5B67088677E4}" type="pres">
      <dgm:prSet presAssocID="{D640B342-1525-46FE-B7D0-1EAB3086EF4A}" presName="aSpace" presStyleCnt="0"/>
      <dgm:spPr/>
    </dgm:pt>
    <dgm:pt modelId="{211FDFB2-8212-4070-BB38-25D41598E9C5}" type="pres">
      <dgm:prSet presAssocID="{113B8877-829D-400F-9831-13F8F90B21CF}" presName="compNode" presStyleCnt="0"/>
      <dgm:spPr/>
    </dgm:pt>
    <dgm:pt modelId="{0B11CF69-DD82-40E4-AD33-27BE6CA40548}" type="pres">
      <dgm:prSet presAssocID="{113B8877-829D-400F-9831-13F8F90B21CF}" presName="aNode" presStyleLbl="bgShp" presStyleIdx="2" presStyleCnt="3"/>
      <dgm:spPr/>
      <dgm:t>
        <a:bodyPr/>
        <a:lstStyle/>
        <a:p>
          <a:endParaRPr lang="ru-RU"/>
        </a:p>
      </dgm:t>
    </dgm:pt>
    <dgm:pt modelId="{D3C35797-AA2B-44FA-95A4-91F6C5873C56}" type="pres">
      <dgm:prSet presAssocID="{113B8877-829D-400F-9831-13F8F90B21CF}" presName="textNode" presStyleLbl="bgShp" presStyleIdx="2" presStyleCnt="3"/>
      <dgm:spPr/>
      <dgm:t>
        <a:bodyPr/>
        <a:lstStyle/>
        <a:p>
          <a:endParaRPr lang="ru-RU"/>
        </a:p>
      </dgm:t>
    </dgm:pt>
    <dgm:pt modelId="{EC8D0E8B-E795-456C-B045-275EFCF6E803}" type="pres">
      <dgm:prSet presAssocID="{113B8877-829D-400F-9831-13F8F90B21CF}" presName="compChildNode" presStyleCnt="0"/>
      <dgm:spPr/>
    </dgm:pt>
    <dgm:pt modelId="{87C56BF6-D1F0-49B4-8BAD-FE73FFB0BE80}" type="pres">
      <dgm:prSet presAssocID="{113B8877-829D-400F-9831-13F8F90B21CF}" presName="theInnerList" presStyleCnt="0"/>
      <dgm:spPr/>
    </dgm:pt>
    <dgm:pt modelId="{3AB2F14D-7372-4C75-BDAF-0A05CB86F268}" type="pres">
      <dgm:prSet presAssocID="{2A66AF16-6460-49FB-8D96-11B065DE78C0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36382-75CD-402A-915B-973B5D4B2267}" type="pres">
      <dgm:prSet presAssocID="{2A66AF16-6460-49FB-8D96-11B065DE78C0}" presName="aSpace2" presStyleCnt="0"/>
      <dgm:spPr/>
    </dgm:pt>
    <dgm:pt modelId="{4AD6B352-B933-4441-AEC3-D9527FCC97A1}" type="pres">
      <dgm:prSet presAssocID="{71CF8F9C-2EA6-4357-B7E3-8A66D10C2BF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9F582-38E8-46AC-8322-E67E5384B5CC}" srcId="{480FC6CD-F6AC-440D-9069-33C5E2D58BAB}" destId="{FAEA054C-24D8-49D8-8128-F873864085DE}" srcOrd="1" destOrd="0" parTransId="{A3FCA51A-0F91-4302-AE54-BD259B714D31}" sibTransId="{3546D8F8-A897-4E22-9FD2-D393F146CD26}"/>
    <dgm:cxn modelId="{CC2131DB-F97D-4E9D-8D2D-3472D4896910}" srcId="{113B8877-829D-400F-9831-13F8F90B21CF}" destId="{2A66AF16-6460-49FB-8D96-11B065DE78C0}" srcOrd="0" destOrd="0" parTransId="{4FA8FC06-F4EB-4A89-809E-771CD7FB24CC}" sibTransId="{D74D46B0-6018-4732-B30B-4E883AC6EA11}"/>
    <dgm:cxn modelId="{F7FCF174-9F74-4867-B217-E7F5B316CA42}" srcId="{D640B342-1525-46FE-B7D0-1EAB3086EF4A}" destId="{964E0FF2-9DC9-48FA-9FD0-4A7D98A27827}" srcOrd="0" destOrd="0" parTransId="{6CC7ACAB-8E16-4C64-8454-4DF013AD89EA}" sibTransId="{F0EB44C5-36B4-4C83-986A-BFB08C408FE2}"/>
    <dgm:cxn modelId="{0B9D1BFF-DD69-4F99-950F-B8877C125C13}" srcId="{480FC6CD-F6AC-440D-9069-33C5E2D58BAB}" destId="{3C43BEA2-5382-4CD4-853E-0A312BA52D02}" srcOrd="0" destOrd="0" parTransId="{2538D4B9-5271-4F1A-A1D2-5E7446291574}" sibTransId="{9D57317D-F38D-465F-B98E-F78D546A17EB}"/>
    <dgm:cxn modelId="{9963A38C-C0D7-42FF-BA49-49FFEC0B40AB}" type="presOf" srcId="{D640B342-1525-46FE-B7D0-1EAB3086EF4A}" destId="{2AC79553-FFC4-467F-875F-C163C326B18C}" srcOrd="1" destOrd="0" presId="urn:microsoft.com/office/officeart/2005/8/layout/lProcess2"/>
    <dgm:cxn modelId="{C792C326-6567-41CA-800B-55B684653023}" type="presOf" srcId="{113B8877-829D-400F-9831-13F8F90B21CF}" destId="{D3C35797-AA2B-44FA-95A4-91F6C5873C56}" srcOrd="1" destOrd="0" presId="urn:microsoft.com/office/officeart/2005/8/layout/lProcess2"/>
    <dgm:cxn modelId="{07B3581F-338B-44C6-A25C-1EEDB6598BF5}" type="presOf" srcId="{113B8877-829D-400F-9831-13F8F90B21CF}" destId="{0B11CF69-DD82-40E4-AD33-27BE6CA40548}" srcOrd="0" destOrd="0" presId="urn:microsoft.com/office/officeart/2005/8/layout/lProcess2"/>
    <dgm:cxn modelId="{DD0E5C6C-4093-417A-9C64-8711329AF3AA}" type="presOf" srcId="{964E0FF2-9DC9-48FA-9FD0-4A7D98A27827}" destId="{15B0F32B-1B6C-44F1-81AF-02B4D7CEC984}" srcOrd="0" destOrd="0" presId="urn:microsoft.com/office/officeart/2005/8/layout/lProcess2"/>
    <dgm:cxn modelId="{B7EA335F-2A8C-4FCB-BDA9-81ACD85319DA}" type="presOf" srcId="{2A66AF16-6460-49FB-8D96-11B065DE78C0}" destId="{3AB2F14D-7372-4C75-BDAF-0A05CB86F268}" srcOrd="0" destOrd="0" presId="urn:microsoft.com/office/officeart/2005/8/layout/lProcess2"/>
    <dgm:cxn modelId="{FD250A3E-083D-49F9-BAFB-DB3B1D937FED}" srcId="{E23F30F8-D063-4466-AFC4-B535895EDDCE}" destId="{D640B342-1525-46FE-B7D0-1EAB3086EF4A}" srcOrd="1" destOrd="0" parTransId="{7BDCEA14-E835-4180-94B7-B43AA837F611}" sibTransId="{5C7E7DA4-D8DD-43BF-82BF-C5E06FEFE219}"/>
    <dgm:cxn modelId="{0F54786D-761B-4560-A219-F58FC1555614}" type="presOf" srcId="{480FC6CD-F6AC-440D-9069-33C5E2D58BAB}" destId="{8516A1E6-4E7D-42DB-9B59-CFB35602E0F9}" srcOrd="1" destOrd="0" presId="urn:microsoft.com/office/officeart/2005/8/layout/lProcess2"/>
    <dgm:cxn modelId="{AC8EAD21-8DF3-482A-8CC1-95010F408864}" type="presOf" srcId="{FAEA054C-24D8-49D8-8128-F873864085DE}" destId="{2B51458E-E146-4401-B511-E06504FFAC5D}" srcOrd="0" destOrd="0" presId="urn:microsoft.com/office/officeart/2005/8/layout/lProcess2"/>
    <dgm:cxn modelId="{6AB6E83D-AD76-4B35-885E-95EDB1E15642}" type="presOf" srcId="{E23F30F8-D063-4466-AFC4-B535895EDDCE}" destId="{4DCF9E83-83F8-4467-9B41-6947231DB9B9}" srcOrd="0" destOrd="0" presId="urn:microsoft.com/office/officeart/2005/8/layout/lProcess2"/>
    <dgm:cxn modelId="{FF1B444B-9155-4027-BA4A-B31CB1032BEF}" type="presOf" srcId="{480FC6CD-F6AC-440D-9069-33C5E2D58BAB}" destId="{60452479-F26B-4FED-97BD-2B3366E1400A}" srcOrd="0" destOrd="0" presId="urn:microsoft.com/office/officeart/2005/8/layout/lProcess2"/>
    <dgm:cxn modelId="{A482BDF5-85A1-4FA3-BDB2-1EBAE4B7FABF}" srcId="{113B8877-829D-400F-9831-13F8F90B21CF}" destId="{71CF8F9C-2EA6-4357-B7E3-8A66D10C2BFD}" srcOrd="1" destOrd="0" parTransId="{6C396B9F-7E9C-42BE-B106-C2DCDDBD4232}" sibTransId="{97B1990F-E4EA-4AA9-AD4A-10B815BCEB40}"/>
    <dgm:cxn modelId="{CB174454-E3B0-4E70-BFA5-C921A5CF5755}" type="presOf" srcId="{D640B342-1525-46FE-B7D0-1EAB3086EF4A}" destId="{02957C01-0032-47DD-A260-43F1E5962AA7}" srcOrd="0" destOrd="0" presId="urn:microsoft.com/office/officeart/2005/8/layout/lProcess2"/>
    <dgm:cxn modelId="{9BCF73C1-867D-4234-B2E8-6B2DA85D8BFC}" type="presOf" srcId="{71CF8F9C-2EA6-4357-B7E3-8A66D10C2BFD}" destId="{4AD6B352-B933-4441-AEC3-D9527FCC97A1}" srcOrd="0" destOrd="0" presId="urn:microsoft.com/office/officeart/2005/8/layout/lProcess2"/>
    <dgm:cxn modelId="{18C8A5AF-7BAA-4950-B7A6-338A559043EE}" srcId="{D640B342-1525-46FE-B7D0-1EAB3086EF4A}" destId="{F87E3A6A-E656-444D-9EF9-3EC4C28D589D}" srcOrd="1" destOrd="0" parTransId="{89F53D5D-0318-4488-802B-787B9285458D}" sibTransId="{2C52C33D-A59F-41E5-99B3-1D942D8138C1}"/>
    <dgm:cxn modelId="{522800C0-03CD-4191-893D-A278880DDFD1}" srcId="{E23F30F8-D063-4466-AFC4-B535895EDDCE}" destId="{480FC6CD-F6AC-440D-9069-33C5E2D58BAB}" srcOrd="0" destOrd="0" parTransId="{FCC46E72-1A83-4EAE-AAD2-171A0DE91772}" sibTransId="{CFD151DD-66CF-4F79-85A0-270399A66679}"/>
    <dgm:cxn modelId="{F3537B03-0B27-46A1-9687-D588E7B926AC}" srcId="{E23F30F8-D063-4466-AFC4-B535895EDDCE}" destId="{113B8877-829D-400F-9831-13F8F90B21CF}" srcOrd="2" destOrd="0" parTransId="{42B21EBE-C29F-4ACF-A38E-0FA7C9C869FE}" sibTransId="{25A04E03-B521-4364-84D9-44A0FDD74F91}"/>
    <dgm:cxn modelId="{653D9EF2-1B0F-4DC4-BAF9-A0EC5D29649A}" type="presOf" srcId="{3C43BEA2-5382-4CD4-853E-0A312BA52D02}" destId="{375B9199-6E3A-4994-93B5-A87E4F9188A8}" srcOrd="0" destOrd="0" presId="urn:microsoft.com/office/officeart/2005/8/layout/lProcess2"/>
    <dgm:cxn modelId="{A908BFBF-48D1-403F-90FA-677035735697}" type="presOf" srcId="{F87E3A6A-E656-444D-9EF9-3EC4C28D589D}" destId="{37C2175A-66C7-4DF3-934C-D1F716A6C2DE}" srcOrd="0" destOrd="0" presId="urn:microsoft.com/office/officeart/2005/8/layout/lProcess2"/>
    <dgm:cxn modelId="{6C947658-1DAB-4253-9F86-5BFFE1F13636}" type="presParOf" srcId="{4DCF9E83-83F8-4467-9B41-6947231DB9B9}" destId="{18FA5E43-8A36-49E3-B523-B25A79AC8ED1}" srcOrd="0" destOrd="0" presId="urn:microsoft.com/office/officeart/2005/8/layout/lProcess2"/>
    <dgm:cxn modelId="{73845D35-F2DF-412F-ACF2-BB7437F1D1B8}" type="presParOf" srcId="{18FA5E43-8A36-49E3-B523-B25A79AC8ED1}" destId="{60452479-F26B-4FED-97BD-2B3366E1400A}" srcOrd="0" destOrd="0" presId="urn:microsoft.com/office/officeart/2005/8/layout/lProcess2"/>
    <dgm:cxn modelId="{BD4C4F31-1E60-4CC1-87D8-185CE096550A}" type="presParOf" srcId="{18FA5E43-8A36-49E3-B523-B25A79AC8ED1}" destId="{8516A1E6-4E7D-42DB-9B59-CFB35602E0F9}" srcOrd="1" destOrd="0" presId="urn:microsoft.com/office/officeart/2005/8/layout/lProcess2"/>
    <dgm:cxn modelId="{58EF0B7F-4532-4FB4-B3D1-8A4363466A6D}" type="presParOf" srcId="{18FA5E43-8A36-49E3-B523-B25A79AC8ED1}" destId="{68ABEDE2-CC8F-440F-85B0-E349C3C64C77}" srcOrd="2" destOrd="0" presId="urn:microsoft.com/office/officeart/2005/8/layout/lProcess2"/>
    <dgm:cxn modelId="{AA6D0CE3-2986-4C23-9957-9C35D4CEEE15}" type="presParOf" srcId="{68ABEDE2-CC8F-440F-85B0-E349C3C64C77}" destId="{0BA4FB15-8F85-45AE-A057-61029F0A55EC}" srcOrd="0" destOrd="0" presId="urn:microsoft.com/office/officeart/2005/8/layout/lProcess2"/>
    <dgm:cxn modelId="{C57EC634-F71B-4434-814A-94FA7317463E}" type="presParOf" srcId="{0BA4FB15-8F85-45AE-A057-61029F0A55EC}" destId="{375B9199-6E3A-4994-93B5-A87E4F9188A8}" srcOrd="0" destOrd="0" presId="urn:microsoft.com/office/officeart/2005/8/layout/lProcess2"/>
    <dgm:cxn modelId="{AF920AFE-336B-483A-9F54-05B95416C8A1}" type="presParOf" srcId="{0BA4FB15-8F85-45AE-A057-61029F0A55EC}" destId="{83E42B34-8EEC-4A55-800F-5D8C7D66FF90}" srcOrd="1" destOrd="0" presId="urn:microsoft.com/office/officeart/2005/8/layout/lProcess2"/>
    <dgm:cxn modelId="{9E235922-E1EF-4E3E-97EB-C31DC7BC0590}" type="presParOf" srcId="{0BA4FB15-8F85-45AE-A057-61029F0A55EC}" destId="{2B51458E-E146-4401-B511-E06504FFAC5D}" srcOrd="2" destOrd="0" presId="urn:microsoft.com/office/officeart/2005/8/layout/lProcess2"/>
    <dgm:cxn modelId="{CDD5F0F5-6585-4FC8-AFF4-ED0362481D27}" type="presParOf" srcId="{4DCF9E83-83F8-4467-9B41-6947231DB9B9}" destId="{6C189C9D-E4AF-417D-807E-0467F6836613}" srcOrd="1" destOrd="0" presId="urn:microsoft.com/office/officeart/2005/8/layout/lProcess2"/>
    <dgm:cxn modelId="{17883480-3ACC-4120-A815-1C67480920F7}" type="presParOf" srcId="{4DCF9E83-83F8-4467-9B41-6947231DB9B9}" destId="{3CDB0DC2-B2DB-455E-92AA-ACDE831D4762}" srcOrd="2" destOrd="0" presId="urn:microsoft.com/office/officeart/2005/8/layout/lProcess2"/>
    <dgm:cxn modelId="{4E836976-8D9E-41B6-B065-02C0A3D5C656}" type="presParOf" srcId="{3CDB0DC2-B2DB-455E-92AA-ACDE831D4762}" destId="{02957C01-0032-47DD-A260-43F1E5962AA7}" srcOrd="0" destOrd="0" presId="urn:microsoft.com/office/officeart/2005/8/layout/lProcess2"/>
    <dgm:cxn modelId="{57E06DFD-FAE6-4638-87C4-E5CB6E127EC4}" type="presParOf" srcId="{3CDB0DC2-B2DB-455E-92AA-ACDE831D4762}" destId="{2AC79553-FFC4-467F-875F-C163C326B18C}" srcOrd="1" destOrd="0" presId="urn:microsoft.com/office/officeart/2005/8/layout/lProcess2"/>
    <dgm:cxn modelId="{BB5958C5-09CA-4D6B-8E32-CDB32D520B5E}" type="presParOf" srcId="{3CDB0DC2-B2DB-455E-92AA-ACDE831D4762}" destId="{11210B91-ABE5-4D0D-B4D0-E7CF8BB36222}" srcOrd="2" destOrd="0" presId="urn:microsoft.com/office/officeart/2005/8/layout/lProcess2"/>
    <dgm:cxn modelId="{919B0B31-BD46-46D7-8328-67B862D53661}" type="presParOf" srcId="{11210B91-ABE5-4D0D-B4D0-E7CF8BB36222}" destId="{8B9CAE16-D880-48A1-BCFB-F2320738911A}" srcOrd="0" destOrd="0" presId="urn:microsoft.com/office/officeart/2005/8/layout/lProcess2"/>
    <dgm:cxn modelId="{8932FCEB-20E4-432B-96C2-26FFA715555D}" type="presParOf" srcId="{8B9CAE16-D880-48A1-BCFB-F2320738911A}" destId="{15B0F32B-1B6C-44F1-81AF-02B4D7CEC984}" srcOrd="0" destOrd="0" presId="urn:microsoft.com/office/officeart/2005/8/layout/lProcess2"/>
    <dgm:cxn modelId="{DA8A9A49-D9B4-44AB-8905-DDBF106862B9}" type="presParOf" srcId="{8B9CAE16-D880-48A1-BCFB-F2320738911A}" destId="{5832BFA2-F780-4F2C-B4B0-78CE54D84077}" srcOrd="1" destOrd="0" presId="urn:microsoft.com/office/officeart/2005/8/layout/lProcess2"/>
    <dgm:cxn modelId="{593C00B9-A13F-4874-B261-5DE1644D9F67}" type="presParOf" srcId="{8B9CAE16-D880-48A1-BCFB-F2320738911A}" destId="{37C2175A-66C7-4DF3-934C-D1F716A6C2DE}" srcOrd="2" destOrd="0" presId="urn:microsoft.com/office/officeart/2005/8/layout/lProcess2"/>
    <dgm:cxn modelId="{AB68E238-8056-4F47-8F55-5FC3D201CFAE}" type="presParOf" srcId="{4DCF9E83-83F8-4467-9B41-6947231DB9B9}" destId="{D7BB7EF7-8F55-45F3-8148-5B67088677E4}" srcOrd="3" destOrd="0" presId="urn:microsoft.com/office/officeart/2005/8/layout/lProcess2"/>
    <dgm:cxn modelId="{D7D961F7-3D23-454C-844E-679731A2C94E}" type="presParOf" srcId="{4DCF9E83-83F8-4467-9B41-6947231DB9B9}" destId="{211FDFB2-8212-4070-BB38-25D41598E9C5}" srcOrd="4" destOrd="0" presId="urn:microsoft.com/office/officeart/2005/8/layout/lProcess2"/>
    <dgm:cxn modelId="{E68F4517-3789-47AD-951F-BC0DBE934E71}" type="presParOf" srcId="{211FDFB2-8212-4070-BB38-25D41598E9C5}" destId="{0B11CF69-DD82-40E4-AD33-27BE6CA40548}" srcOrd="0" destOrd="0" presId="urn:microsoft.com/office/officeart/2005/8/layout/lProcess2"/>
    <dgm:cxn modelId="{44317178-B7C1-4410-A431-07B2D203C212}" type="presParOf" srcId="{211FDFB2-8212-4070-BB38-25D41598E9C5}" destId="{D3C35797-AA2B-44FA-95A4-91F6C5873C56}" srcOrd="1" destOrd="0" presId="urn:microsoft.com/office/officeart/2005/8/layout/lProcess2"/>
    <dgm:cxn modelId="{786533D6-1B78-4AFF-80BD-B69693F5DFCD}" type="presParOf" srcId="{211FDFB2-8212-4070-BB38-25D41598E9C5}" destId="{EC8D0E8B-E795-456C-B045-275EFCF6E803}" srcOrd="2" destOrd="0" presId="urn:microsoft.com/office/officeart/2005/8/layout/lProcess2"/>
    <dgm:cxn modelId="{FA5C3FCD-6964-46FE-A277-69803C540647}" type="presParOf" srcId="{EC8D0E8B-E795-456C-B045-275EFCF6E803}" destId="{87C56BF6-D1F0-49B4-8BAD-FE73FFB0BE80}" srcOrd="0" destOrd="0" presId="urn:microsoft.com/office/officeart/2005/8/layout/lProcess2"/>
    <dgm:cxn modelId="{2BEA4DA3-9E46-4EDD-9F8B-23E6C9D55638}" type="presParOf" srcId="{87C56BF6-D1F0-49B4-8BAD-FE73FFB0BE80}" destId="{3AB2F14D-7372-4C75-BDAF-0A05CB86F268}" srcOrd="0" destOrd="0" presId="urn:microsoft.com/office/officeart/2005/8/layout/lProcess2"/>
    <dgm:cxn modelId="{AC15C88E-3D39-4D05-AE65-A2678683B8E6}" type="presParOf" srcId="{87C56BF6-D1F0-49B4-8BAD-FE73FFB0BE80}" destId="{CAF36382-75CD-402A-915B-973B5D4B2267}" srcOrd="1" destOrd="0" presId="urn:microsoft.com/office/officeart/2005/8/layout/lProcess2"/>
    <dgm:cxn modelId="{990199E5-D719-4BB7-A011-7ED6EEED90F3}" type="presParOf" srcId="{87C56BF6-D1F0-49B4-8BAD-FE73FFB0BE80}" destId="{4AD6B352-B933-4441-AEC3-D9527FCC97A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5D3EA-10E0-411D-BE70-C9CBEC3091DB}">
      <dsp:nvSpPr>
        <dsp:cNvPr id="0" name=""/>
        <dsp:cNvSpPr/>
      </dsp:nvSpPr>
      <dsp:spPr>
        <a:xfrm>
          <a:off x="0" y="477995"/>
          <a:ext cx="712879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8C05F-7D2A-4798-858C-5ABECE9A3A6F}">
      <dsp:nvSpPr>
        <dsp:cNvPr id="0" name=""/>
        <dsp:cNvSpPr/>
      </dsp:nvSpPr>
      <dsp:spPr>
        <a:xfrm>
          <a:off x="336598" y="47859"/>
          <a:ext cx="6784982" cy="7991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Умственная отсталость - стойкое нарушение познавательной деятельности в результате органического поражения головного мозга;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609" y="86870"/>
        <a:ext cx="6706960" cy="721113"/>
      </dsp:txXfrm>
    </dsp:sp>
    <dsp:sp modelId="{E779D92F-CFB0-4D7D-A1C5-C6EBFD01E4A0}">
      <dsp:nvSpPr>
        <dsp:cNvPr id="0" name=""/>
        <dsp:cNvSpPr/>
      </dsp:nvSpPr>
      <dsp:spPr>
        <a:xfrm>
          <a:off x="0" y="1791373"/>
          <a:ext cx="712879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ED8C-969F-43A7-87DC-87FD60DC6969}">
      <dsp:nvSpPr>
        <dsp:cNvPr id="0" name=""/>
        <dsp:cNvSpPr/>
      </dsp:nvSpPr>
      <dsp:spPr>
        <a:xfrm>
          <a:off x="340079" y="1242995"/>
          <a:ext cx="6787872" cy="917378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a typeface="Calibri"/>
              <a:cs typeface="Times New Roman"/>
            </a:rPr>
            <a:t>Задержка психического развития  относится к разряду слабовыраженных отклонений в психическом развитии и занимает промежуточное место между нормой и патологией;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862" y="1287778"/>
        <a:ext cx="6698306" cy="827812"/>
      </dsp:txXfrm>
    </dsp:sp>
    <dsp:sp modelId="{D7BB8DDA-158B-4407-A427-5CB07AAC0BCE}">
      <dsp:nvSpPr>
        <dsp:cNvPr id="0" name=""/>
        <dsp:cNvSpPr/>
      </dsp:nvSpPr>
      <dsp:spPr>
        <a:xfrm>
          <a:off x="0" y="3067158"/>
          <a:ext cx="712879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ECE07-F41A-498C-8366-1B0AB92B23BB}">
      <dsp:nvSpPr>
        <dsp:cNvPr id="0" name=""/>
        <dsp:cNvSpPr/>
      </dsp:nvSpPr>
      <dsp:spPr>
        <a:xfrm>
          <a:off x="346693" y="2556373"/>
          <a:ext cx="6779800" cy="879784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a typeface="Calibri"/>
              <a:cs typeface="Times New Roman"/>
            </a:rPr>
            <a:t>Основные трудности, которые они испытывают, связаны прежде всего с социальной (в том числе школьной) адаптацией и обучением;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641" y="2599321"/>
        <a:ext cx="6693904" cy="793888"/>
      </dsp:txXfrm>
    </dsp:sp>
    <dsp:sp modelId="{D377DDD0-2081-4CCA-9D0C-D4511EB56076}">
      <dsp:nvSpPr>
        <dsp:cNvPr id="0" name=""/>
        <dsp:cNvSpPr/>
      </dsp:nvSpPr>
      <dsp:spPr>
        <a:xfrm>
          <a:off x="0" y="4581626"/>
          <a:ext cx="7128792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F8970A-D781-4961-A645-E770735C2D22}">
      <dsp:nvSpPr>
        <dsp:cNvPr id="0" name=""/>
        <dsp:cNvSpPr/>
      </dsp:nvSpPr>
      <dsp:spPr>
        <a:xfrm>
          <a:off x="339383" y="3832158"/>
          <a:ext cx="6787661" cy="111846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16" tIns="0" rIns="18861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a typeface="Calibri"/>
              <a:cs typeface="Times New Roman"/>
            </a:rPr>
            <a:t>Наиболее ярким признаком ЗПР  является незрелость эмоционально-волевой сферы. Такому ребенку очень сложно сделать над собой волевое усилие, заставить себя выполнить что-либо.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3982" y="3886757"/>
        <a:ext cx="6678463" cy="1009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1971-28F5-4690-8CC3-BB2ABA66905F}">
      <dsp:nvSpPr>
        <dsp:cNvPr id="0" name=""/>
        <dsp:cNvSpPr/>
      </dsp:nvSpPr>
      <dsp:spPr>
        <a:xfrm>
          <a:off x="0" y="451662"/>
          <a:ext cx="71524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7001D-D177-4E4C-AC72-66F73CC5B20A}">
      <dsp:nvSpPr>
        <dsp:cNvPr id="0" name=""/>
        <dsp:cNvSpPr/>
      </dsp:nvSpPr>
      <dsp:spPr>
        <a:xfrm>
          <a:off x="357622" y="89591"/>
          <a:ext cx="5582743" cy="5687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познавательная активность;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384" y="117353"/>
        <a:ext cx="5527219" cy="513186"/>
      </dsp:txXfrm>
    </dsp:sp>
    <dsp:sp modelId="{57110742-7B23-425C-B5D1-D4F877C960BC}">
      <dsp:nvSpPr>
        <dsp:cNvPr id="0" name=""/>
        <dsp:cNvSpPr/>
      </dsp:nvSpPr>
      <dsp:spPr>
        <a:xfrm>
          <a:off x="0" y="1321643"/>
          <a:ext cx="71524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B382F-BB87-448B-BFAB-C8BE24B4BC07}">
      <dsp:nvSpPr>
        <dsp:cNvPr id="0" name=""/>
        <dsp:cNvSpPr/>
      </dsp:nvSpPr>
      <dsp:spPr>
        <a:xfrm>
          <a:off x="357622" y="880062"/>
          <a:ext cx="5582793" cy="648221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Быстро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наступающее утомление приводит к снижению работоспособности;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9266" y="911706"/>
        <a:ext cx="5519505" cy="584933"/>
      </dsp:txXfrm>
    </dsp:sp>
    <dsp:sp modelId="{C6D5D420-7524-44B1-A717-AD6E74BD7B3C}">
      <dsp:nvSpPr>
        <dsp:cNvPr id="0" name=""/>
        <dsp:cNvSpPr/>
      </dsp:nvSpPr>
      <dsp:spPr>
        <a:xfrm>
          <a:off x="0" y="2137059"/>
          <a:ext cx="71524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CDA3F-D28A-4B25-81CA-D23F14F54C1D}">
      <dsp:nvSpPr>
        <dsp:cNvPr id="0" name=""/>
        <dsp:cNvSpPr/>
      </dsp:nvSpPr>
      <dsp:spPr>
        <a:xfrm>
          <a:off x="357622" y="1750043"/>
          <a:ext cx="5558660" cy="593656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Частые переходы от состояния активности к полной или частичной пассивности;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602" y="1779023"/>
        <a:ext cx="5500700" cy="535696"/>
      </dsp:txXfrm>
    </dsp:sp>
    <dsp:sp modelId="{39C99B93-8CAD-4EF8-B8CA-B1E90E89B747}">
      <dsp:nvSpPr>
        <dsp:cNvPr id="0" name=""/>
        <dsp:cNvSpPr/>
      </dsp:nvSpPr>
      <dsp:spPr>
        <a:xfrm>
          <a:off x="0" y="2994105"/>
          <a:ext cx="71524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04BB0-16CB-4283-8E6D-E442AD85DEF3}">
      <dsp:nvSpPr>
        <dsp:cNvPr id="0" name=""/>
        <dsp:cNvSpPr/>
      </dsp:nvSpPr>
      <dsp:spPr>
        <a:xfrm>
          <a:off x="357622" y="2565459"/>
          <a:ext cx="5582743" cy="635285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Сложность задания, большой объем работы выводит ребенка из равновесия, заставляют нервничать;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634" y="2596471"/>
        <a:ext cx="5520719" cy="573261"/>
      </dsp:txXfrm>
    </dsp:sp>
    <dsp:sp modelId="{0DFD8316-E619-4BAA-8E57-0CFB08A233FF}">
      <dsp:nvSpPr>
        <dsp:cNvPr id="0" name=""/>
        <dsp:cNvSpPr/>
      </dsp:nvSpPr>
      <dsp:spPr>
        <a:xfrm>
          <a:off x="0" y="3770421"/>
          <a:ext cx="71524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A53D2-34A0-40E2-8445-6916CAC3DCA3}">
      <dsp:nvSpPr>
        <dsp:cNvPr id="0" name=""/>
        <dsp:cNvSpPr/>
      </dsp:nvSpPr>
      <dsp:spPr>
        <a:xfrm>
          <a:off x="357622" y="3422505"/>
          <a:ext cx="5558610" cy="554555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допускать срывы в своем поведении;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693" y="3449576"/>
        <a:ext cx="5504468" cy="500413"/>
      </dsp:txXfrm>
    </dsp:sp>
    <dsp:sp modelId="{F6DF5A04-7204-4AB5-92D4-393379429F46}">
      <dsp:nvSpPr>
        <dsp:cNvPr id="0" name=""/>
        <dsp:cNvSpPr/>
      </dsp:nvSpPr>
      <dsp:spPr>
        <a:xfrm>
          <a:off x="0" y="4613944"/>
          <a:ext cx="71524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30D3F-017C-4F33-BEED-FDA18237A8B3}">
      <dsp:nvSpPr>
        <dsp:cNvPr id="0" name=""/>
        <dsp:cNvSpPr/>
      </dsp:nvSpPr>
      <dsp:spPr>
        <a:xfrm>
          <a:off x="357622" y="4198821"/>
          <a:ext cx="5438749" cy="62176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Очень обидчивы и вспыльчивы.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7974" y="4229173"/>
        <a:ext cx="5378045" cy="561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B7AF5-546A-4CD1-930C-577AD6B254E8}">
      <dsp:nvSpPr>
        <dsp:cNvPr id="0" name=""/>
        <dsp:cNvSpPr/>
      </dsp:nvSpPr>
      <dsp:spPr>
        <a:xfrm>
          <a:off x="2526890" y="1944415"/>
          <a:ext cx="1768831" cy="16679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5929" y="2188675"/>
        <a:ext cx="1250753" cy="1179392"/>
      </dsp:txXfrm>
    </dsp:sp>
    <dsp:sp modelId="{62D6BFCA-546C-4435-A5A3-836B44B4DFFC}">
      <dsp:nvSpPr>
        <dsp:cNvPr id="0" name=""/>
        <dsp:cNvSpPr/>
      </dsp:nvSpPr>
      <dsp:spPr>
        <a:xfrm rot="16200000">
          <a:off x="3329654" y="1553951"/>
          <a:ext cx="163303" cy="482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354150" y="1674857"/>
        <a:ext cx="114312" cy="289231"/>
      </dsp:txXfrm>
    </dsp:sp>
    <dsp:sp modelId="{D41941FB-F6D2-4C0D-84CD-2083F5CD9FC7}">
      <dsp:nvSpPr>
        <dsp:cNvPr id="0" name=""/>
        <dsp:cNvSpPr/>
      </dsp:nvSpPr>
      <dsp:spPr>
        <a:xfrm>
          <a:off x="2448274" y="-48233"/>
          <a:ext cx="1926065" cy="16845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Наводящие вопросы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0340" y="198460"/>
        <a:ext cx="1361933" cy="1191142"/>
      </dsp:txXfrm>
    </dsp:sp>
    <dsp:sp modelId="{1A79D421-4A9A-4C25-A8D3-85F841CB8A43}">
      <dsp:nvSpPr>
        <dsp:cNvPr id="0" name=""/>
        <dsp:cNvSpPr/>
      </dsp:nvSpPr>
      <dsp:spPr>
        <a:xfrm rot="19800000">
          <a:off x="4187139" y="2068128"/>
          <a:ext cx="73748" cy="482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188621" y="2170069"/>
        <a:ext cx="51624" cy="289231"/>
      </dsp:txXfrm>
    </dsp:sp>
    <dsp:sp modelId="{85708987-9E16-4BD4-B00D-7F7075772E5E}">
      <dsp:nvSpPr>
        <dsp:cNvPr id="0" name=""/>
        <dsp:cNvSpPr/>
      </dsp:nvSpPr>
      <dsp:spPr>
        <a:xfrm>
          <a:off x="4155428" y="812322"/>
          <a:ext cx="1948735" cy="1947757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Наглядность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0814" y="1097564"/>
        <a:ext cx="1377963" cy="1377273"/>
      </dsp:txXfrm>
    </dsp:sp>
    <dsp:sp modelId="{6FD70812-09F2-45B6-A02A-0889B6DDCCAD}">
      <dsp:nvSpPr>
        <dsp:cNvPr id="0" name=""/>
        <dsp:cNvSpPr/>
      </dsp:nvSpPr>
      <dsp:spPr>
        <a:xfrm rot="1800000">
          <a:off x="4186244" y="3005161"/>
          <a:ext cx="70686" cy="482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187665" y="3096270"/>
        <a:ext cx="49480" cy="289231"/>
      </dsp:txXfrm>
    </dsp:sp>
    <dsp:sp modelId="{815E73F8-5AF7-4529-9F6D-F5381D4E9E58}">
      <dsp:nvSpPr>
        <dsp:cNvPr id="0" name=""/>
        <dsp:cNvSpPr/>
      </dsp:nvSpPr>
      <dsp:spPr>
        <a:xfrm>
          <a:off x="4132750" y="2836787"/>
          <a:ext cx="1994091" cy="1867510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Приемы, алгоритмы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4778" y="3110278"/>
        <a:ext cx="1410035" cy="1320528"/>
      </dsp:txXfrm>
    </dsp:sp>
    <dsp:sp modelId="{D91EDE79-CFE7-4368-9030-9CFB1D660CFD}">
      <dsp:nvSpPr>
        <dsp:cNvPr id="0" name=""/>
        <dsp:cNvSpPr/>
      </dsp:nvSpPr>
      <dsp:spPr>
        <a:xfrm rot="5400000">
          <a:off x="3285968" y="3600695"/>
          <a:ext cx="250676" cy="482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323570" y="3659504"/>
        <a:ext cx="175473" cy="289231"/>
      </dsp:txXfrm>
    </dsp:sp>
    <dsp:sp modelId="{057C19F8-CD25-4E65-A06F-F50CC2775F81}">
      <dsp:nvSpPr>
        <dsp:cNvPr id="0" name=""/>
        <dsp:cNvSpPr/>
      </dsp:nvSpPr>
      <dsp:spPr>
        <a:xfrm>
          <a:off x="2590656" y="4085303"/>
          <a:ext cx="1641300" cy="1354819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Примеры решений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1019" y="4283712"/>
        <a:ext cx="1160574" cy="958001"/>
      </dsp:txXfrm>
    </dsp:sp>
    <dsp:sp modelId="{9C1A358B-E214-4549-868F-30DB9FDE9824}">
      <dsp:nvSpPr>
        <dsp:cNvPr id="0" name=""/>
        <dsp:cNvSpPr/>
      </dsp:nvSpPr>
      <dsp:spPr>
        <a:xfrm rot="9000000">
          <a:off x="2518468" y="3021875"/>
          <a:ext cx="107215" cy="482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548477" y="3110244"/>
        <a:ext cx="75051" cy="289231"/>
      </dsp:txXfrm>
    </dsp:sp>
    <dsp:sp modelId="{AEE54C01-7493-4243-9588-99C0CECD2BA6}">
      <dsp:nvSpPr>
        <dsp:cNvPr id="0" name=""/>
        <dsp:cNvSpPr/>
      </dsp:nvSpPr>
      <dsp:spPr>
        <a:xfrm>
          <a:off x="772580" y="2885297"/>
          <a:ext cx="1840472" cy="1770490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Новый материал – малыми порциями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2111" y="3144579"/>
        <a:ext cx="1301410" cy="1251926"/>
      </dsp:txXfrm>
    </dsp:sp>
    <dsp:sp modelId="{2EFA2B10-F4C3-4D82-AE9A-9978C022639D}">
      <dsp:nvSpPr>
        <dsp:cNvPr id="0" name=""/>
        <dsp:cNvSpPr/>
      </dsp:nvSpPr>
      <dsp:spPr>
        <a:xfrm rot="12600000">
          <a:off x="2538957" y="2060069"/>
          <a:ext cx="91363" cy="482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564530" y="2163331"/>
        <a:ext cx="63954" cy="289231"/>
      </dsp:txXfrm>
    </dsp:sp>
    <dsp:sp modelId="{F22CC32B-46EF-4365-80E5-6747ADFE3916}">
      <dsp:nvSpPr>
        <dsp:cNvPr id="0" name=""/>
        <dsp:cNvSpPr/>
      </dsp:nvSpPr>
      <dsp:spPr>
        <a:xfrm>
          <a:off x="737581" y="884332"/>
          <a:ext cx="1910469" cy="180373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Постепенное усложнение заданий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363" y="1148483"/>
        <a:ext cx="1350905" cy="12754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FA27D-81D8-4695-B206-551553B6779F}">
      <dsp:nvSpPr>
        <dsp:cNvPr id="0" name=""/>
        <dsp:cNvSpPr/>
      </dsp:nvSpPr>
      <dsp:spPr>
        <a:xfrm rot="16200000">
          <a:off x="527049" y="-527049"/>
          <a:ext cx="2032000" cy="3086099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3086099" cy="1524000"/>
      </dsp:txXfrm>
    </dsp:sp>
    <dsp:sp modelId="{7B043975-BCBD-4412-BC93-504BF3966904}">
      <dsp:nvSpPr>
        <dsp:cNvPr id="0" name=""/>
        <dsp:cNvSpPr/>
      </dsp:nvSpPr>
      <dsp:spPr>
        <a:xfrm>
          <a:off x="3086099" y="0"/>
          <a:ext cx="3086099" cy="2032000"/>
        </a:xfrm>
        <a:prstGeom prst="round1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6099" y="0"/>
        <a:ext cx="3086099" cy="1524000"/>
      </dsp:txXfrm>
    </dsp:sp>
    <dsp:sp modelId="{75B4656C-1AFE-4F6F-885D-A14E5C6ED3CB}">
      <dsp:nvSpPr>
        <dsp:cNvPr id="0" name=""/>
        <dsp:cNvSpPr/>
      </dsp:nvSpPr>
      <dsp:spPr>
        <a:xfrm rot="10800000">
          <a:off x="0" y="2032000"/>
          <a:ext cx="3086099" cy="2032000"/>
        </a:xfrm>
        <a:prstGeom prst="round1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539999"/>
        <a:ext cx="3086099" cy="1524000"/>
      </dsp:txXfrm>
    </dsp:sp>
    <dsp:sp modelId="{80B16CC7-8DD8-4143-90D1-34861621ECEE}">
      <dsp:nvSpPr>
        <dsp:cNvPr id="0" name=""/>
        <dsp:cNvSpPr/>
      </dsp:nvSpPr>
      <dsp:spPr>
        <a:xfrm rot="5400000">
          <a:off x="3613150" y="1504950"/>
          <a:ext cx="2032000" cy="3086099"/>
        </a:xfrm>
        <a:prstGeom prst="round1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86100" y="2539999"/>
        <a:ext cx="3086099" cy="1524000"/>
      </dsp:txXfrm>
    </dsp:sp>
    <dsp:sp modelId="{65548BB0-98AE-4FDE-83F0-7307FF1394C0}">
      <dsp:nvSpPr>
        <dsp:cNvPr id="0" name=""/>
        <dsp:cNvSpPr/>
      </dsp:nvSpPr>
      <dsp:spPr>
        <a:xfrm>
          <a:off x="2160269" y="1523999"/>
          <a:ext cx="1851660" cy="101600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УУД</a:t>
          </a:r>
          <a:endParaRPr lang="ru-RU" sz="26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9866" y="1573596"/>
        <a:ext cx="1752466" cy="916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D8D5F-8ABC-44F0-B1AD-837786257A91}">
      <dsp:nvSpPr>
        <dsp:cNvPr id="0" name=""/>
        <dsp:cNvSpPr/>
      </dsp:nvSpPr>
      <dsp:spPr>
        <a:xfrm>
          <a:off x="102559" y="561227"/>
          <a:ext cx="1691169" cy="8246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Прочитайте текст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711" y="585379"/>
        <a:ext cx="1642865" cy="776298"/>
      </dsp:txXfrm>
    </dsp:sp>
    <dsp:sp modelId="{F7339531-18A3-4757-8271-E824F89F4F3B}">
      <dsp:nvSpPr>
        <dsp:cNvPr id="0" name=""/>
        <dsp:cNvSpPr/>
      </dsp:nvSpPr>
      <dsp:spPr>
        <a:xfrm rot="2793326">
          <a:off x="1405372" y="1571548"/>
          <a:ext cx="396729" cy="18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414196" y="1588705"/>
        <a:ext cx="340227" cy="113003"/>
      </dsp:txXfrm>
    </dsp:sp>
    <dsp:sp modelId="{996C8AB4-C8B0-4F0F-B2EF-25BF1B887C94}">
      <dsp:nvSpPr>
        <dsp:cNvPr id="0" name=""/>
        <dsp:cNvSpPr/>
      </dsp:nvSpPr>
      <dsp:spPr>
        <a:xfrm>
          <a:off x="1531716" y="1929303"/>
          <a:ext cx="1988480" cy="1420234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Ответьте  на вопросы к каждому пункту  прочитанного текста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3313" y="1970900"/>
        <a:ext cx="1905286" cy="1337040"/>
      </dsp:txXfrm>
    </dsp:sp>
    <dsp:sp modelId="{D0378FB0-BE33-47BE-8BB3-4527718F51D3}">
      <dsp:nvSpPr>
        <dsp:cNvPr id="0" name=""/>
        <dsp:cNvSpPr/>
      </dsp:nvSpPr>
      <dsp:spPr>
        <a:xfrm rot="19650674">
          <a:off x="3655074" y="1691874"/>
          <a:ext cx="421986" cy="18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59495" y="1744717"/>
        <a:ext cx="365484" cy="113003"/>
      </dsp:txXfrm>
    </dsp:sp>
    <dsp:sp modelId="{AC2BF08B-2E09-4B2B-93C2-2CD51ED895B7}">
      <dsp:nvSpPr>
        <dsp:cNvPr id="0" name=""/>
        <dsp:cNvSpPr/>
      </dsp:nvSpPr>
      <dsp:spPr>
        <a:xfrm>
          <a:off x="4038470" y="626117"/>
          <a:ext cx="1802426" cy="952508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Выпишите опорные слова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6368" y="654015"/>
        <a:ext cx="1746630" cy="896712"/>
      </dsp:txXfrm>
    </dsp:sp>
    <dsp:sp modelId="{B30081E2-231D-47E0-AF24-FA1428FC52BC}">
      <dsp:nvSpPr>
        <dsp:cNvPr id="0" name=""/>
        <dsp:cNvSpPr/>
      </dsp:nvSpPr>
      <dsp:spPr>
        <a:xfrm rot="2329317">
          <a:off x="5634739" y="1728973"/>
          <a:ext cx="401401" cy="18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640980" y="1748930"/>
        <a:ext cx="344899" cy="113003"/>
      </dsp:txXfrm>
    </dsp:sp>
    <dsp:sp modelId="{947556E5-5FB9-4BF9-A984-F8B31DA961B3}">
      <dsp:nvSpPr>
        <dsp:cNvPr id="0" name=""/>
        <dsp:cNvSpPr/>
      </dsp:nvSpPr>
      <dsp:spPr>
        <a:xfrm>
          <a:off x="6057802" y="2053417"/>
          <a:ext cx="1765685" cy="131806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Вставьте пропущенные слова в схему и выполните задание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407" y="2092022"/>
        <a:ext cx="1688475" cy="1240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5002A-218D-4EA4-B66B-5EACD9FE2D27}">
      <dsp:nvSpPr>
        <dsp:cNvPr id="0" name=""/>
        <dsp:cNvSpPr/>
      </dsp:nvSpPr>
      <dsp:spPr>
        <a:xfrm>
          <a:off x="2950" y="729346"/>
          <a:ext cx="3450998" cy="4059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BB102-8178-45D7-99E2-182E2359EC0F}">
      <dsp:nvSpPr>
        <dsp:cNvPr id="0" name=""/>
        <dsp:cNvSpPr/>
      </dsp:nvSpPr>
      <dsp:spPr>
        <a:xfrm>
          <a:off x="2950" y="881823"/>
          <a:ext cx="253522" cy="253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34A52-9E6D-40DE-986E-B24E4125D8B9}">
      <dsp:nvSpPr>
        <dsp:cNvPr id="0" name=""/>
        <dsp:cNvSpPr/>
      </dsp:nvSpPr>
      <dsp:spPr>
        <a:xfrm>
          <a:off x="2950" y="0"/>
          <a:ext cx="3450998" cy="72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Вопросы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0" y="0"/>
        <a:ext cx="3450998" cy="729346"/>
      </dsp:txXfrm>
    </dsp:sp>
    <dsp:sp modelId="{943F6B17-185F-44EE-AF3A-FD21C46FF93A}">
      <dsp:nvSpPr>
        <dsp:cNvPr id="0" name=""/>
        <dsp:cNvSpPr/>
      </dsp:nvSpPr>
      <dsp:spPr>
        <a:xfrm>
          <a:off x="2950" y="1472777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CD466-34BC-4403-AB58-1452FD23370F}">
      <dsp:nvSpPr>
        <dsp:cNvPr id="0" name=""/>
        <dsp:cNvSpPr/>
      </dsp:nvSpPr>
      <dsp:spPr>
        <a:xfrm>
          <a:off x="244520" y="1304061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социальная сфера?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20" y="1304061"/>
        <a:ext cx="3209428" cy="590947"/>
      </dsp:txXfrm>
    </dsp:sp>
    <dsp:sp modelId="{86616447-88EB-4EB2-B47A-133552B0425D}">
      <dsp:nvSpPr>
        <dsp:cNvPr id="0" name=""/>
        <dsp:cNvSpPr/>
      </dsp:nvSpPr>
      <dsp:spPr>
        <a:xfrm>
          <a:off x="3191" y="2045580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"/>
              <a:satOff val="-1688"/>
              <a:lumOff val="-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18051-95D4-429D-A5E3-6C14228949E3}">
      <dsp:nvSpPr>
        <dsp:cNvPr id="0" name=""/>
        <dsp:cNvSpPr/>
      </dsp:nvSpPr>
      <dsp:spPr>
        <a:xfrm>
          <a:off x="244520" y="1895009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относится к элементам социальной сферы?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20" y="1895009"/>
        <a:ext cx="3209428" cy="590947"/>
      </dsp:txXfrm>
    </dsp:sp>
    <dsp:sp modelId="{32A06F06-6F6F-4D73-8599-D741D820B46D}">
      <dsp:nvSpPr>
        <dsp:cNvPr id="0" name=""/>
        <dsp:cNvSpPr/>
      </dsp:nvSpPr>
      <dsp:spPr>
        <a:xfrm>
          <a:off x="2950" y="2654672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778D-D936-49FD-B6C8-090F8102CE49}">
      <dsp:nvSpPr>
        <dsp:cNvPr id="0" name=""/>
        <dsp:cNvSpPr/>
      </dsp:nvSpPr>
      <dsp:spPr>
        <a:xfrm>
          <a:off x="244520" y="2485957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стратификация?</a:t>
          </a:r>
          <a:endParaRPr lang="ru-RU" sz="1800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20" y="2485957"/>
        <a:ext cx="3209428" cy="590947"/>
      </dsp:txXfrm>
    </dsp:sp>
    <dsp:sp modelId="{47983389-38EC-43D9-944F-C1186320368E}">
      <dsp:nvSpPr>
        <dsp:cNvPr id="0" name=""/>
        <dsp:cNvSpPr/>
      </dsp:nvSpPr>
      <dsp:spPr>
        <a:xfrm>
          <a:off x="2950" y="3245620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375079"/>
              <a:satOff val="-5064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33B1A-4D2B-4370-8405-D6B4603D8513}">
      <dsp:nvSpPr>
        <dsp:cNvPr id="0" name=""/>
        <dsp:cNvSpPr/>
      </dsp:nvSpPr>
      <dsp:spPr>
        <a:xfrm>
          <a:off x="244520" y="3076904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такое социальное неравенство?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520" y="3076904"/>
        <a:ext cx="3209428" cy="590947"/>
      </dsp:txXfrm>
    </dsp:sp>
    <dsp:sp modelId="{1C35655C-29D9-44BA-8F46-F8DD95567FE5}">
      <dsp:nvSpPr>
        <dsp:cNvPr id="0" name=""/>
        <dsp:cNvSpPr/>
      </dsp:nvSpPr>
      <dsp:spPr>
        <a:xfrm>
          <a:off x="0" y="3996050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2FC73-A0C3-40FF-8A06-806E3DBEE4FF}">
      <dsp:nvSpPr>
        <dsp:cNvPr id="0" name=""/>
        <dsp:cNvSpPr/>
      </dsp:nvSpPr>
      <dsp:spPr>
        <a:xfrm>
          <a:off x="170093" y="3840013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Что является основными критериями разделение общества на страты?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093" y="3840013"/>
        <a:ext cx="3209428" cy="590947"/>
      </dsp:txXfrm>
    </dsp:sp>
    <dsp:sp modelId="{DBEB5400-5ABF-4973-93C6-32BD1847D1D2}">
      <dsp:nvSpPr>
        <dsp:cNvPr id="0" name=""/>
        <dsp:cNvSpPr/>
      </dsp:nvSpPr>
      <dsp:spPr>
        <a:xfrm>
          <a:off x="3626498" y="729346"/>
          <a:ext cx="3450998" cy="40599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254E8-F926-40FF-99AA-C90E9B0E61AC}">
      <dsp:nvSpPr>
        <dsp:cNvPr id="0" name=""/>
        <dsp:cNvSpPr/>
      </dsp:nvSpPr>
      <dsp:spPr>
        <a:xfrm>
          <a:off x="3626498" y="881823"/>
          <a:ext cx="253522" cy="2535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A105-53D1-4501-9896-ED3B05CED7D8}">
      <dsp:nvSpPr>
        <dsp:cNvPr id="0" name=""/>
        <dsp:cNvSpPr/>
      </dsp:nvSpPr>
      <dsp:spPr>
        <a:xfrm>
          <a:off x="3626498" y="0"/>
          <a:ext cx="3450998" cy="72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Опорные слова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6498" y="0"/>
        <a:ext cx="3450998" cy="729346"/>
      </dsp:txXfrm>
    </dsp:sp>
    <dsp:sp modelId="{2FB15BF2-816F-40C7-9403-09D55A1BD70E}">
      <dsp:nvSpPr>
        <dsp:cNvPr id="0" name=""/>
        <dsp:cNvSpPr/>
      </dsp:nvSpPr>
      <dsp:spPr>
        <a:xfrm>
          <a:off x="3626498" y="1472777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00A26-47A9-40EF-9DC7-9432B1F9C3F8}">
      <dsp:nvSpPr>
        <dsp:cNvPr id="0" name=""/>
        <dsp:cNvSpPr/>
      </dsp:nvSpPr>
      <dsp:spPr>
        <a:xfrm>
          <a:off x="3868068" y="1304061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сфера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068" y="1304061"/>
        <a:ext cx="3209428" cy="590947"/>
      </dsp:txXfrm>
    </dsp:sp>
    <dsp:sp modelId="{FBF63233-81CB-4CD4-95E6-1A5FC71D5FFE}">
      <dsp:nvSpPr>
        <dsp:cNvPr id="0" name=""/>
        <dsp:cNvSpPr/>
      </dsp:nvSpPr>
      <dsp:spPr>
        <a:xfrm>
          <a:off x="3626498" y="2063725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FAB21-1F65-401A-9F2F-AA3FC01A87D2}">
      <dsp:nvSpPr>
        <dsp:cNvPr id="0" name=""/>
        <dsp:cNvSpPr/>
      </dsp:nvSpPr>
      <dsp:spPr>
        <a:xfrm>
          <a:off x="3868068" y="1895009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группа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068" y="1895009"/>
        <a:ext cx="3209428" cy="590947"/>
      </dsp:txXfrm>
    </dsp:sp>
    <dsp:sp modelId="{5A3D8215-5AB5-4CA1-AA00-A964662E9523}">
      <dsp:nvSpPr>
        <dsp:cNvPr id="0" name=""/>
        <dsp:cNvSpPr/>
      </dsp:nvSpPr>
      <dsp:spPr>
        <a:xfrm>
          <a:off x="3626498" y="2654672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875184"/>
              <a:satOff val="-11816"/>
              <a:lumOff val="-1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18CA2-A707-43CF-9E0F-0ED734B4FC89}">
      <dsp:nvSpPr>
        <dsp:cNvPr id="0" name=""/>
        <dsp:cNvSpPr/>
      </dsp:nvSpPr>
      <dsp:spPr>
        <a:xfrm>
          <a:off x="3868068" y="2485957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слой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068" y="2485957"/>
        <a:ext cx="3209428" cy="590947"/>
      </dsp:txXfrm>
    </dsp:sp>
    <dsp:sp modelId="{B4DB1BF8-7EFF-411A-89EC-208688776CEF}">
      <dsp:nvSpPr>
        <dsp:cNvPr id="0" name=""/>
        <dsp:cNvSpPr/>
      </dsp:nvSpPr>
      <dsp:spPr>
        <a:xfrm>
          <a:off x="3626498" y="3245620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DFF77-DB12-4198-ABCF-DC5EDD9F5D52}">
      <dsp:nvSpPr>
        <dsp:cNvPr id="0" name=""/>
        <dsp:cNvSpPr/>
      </dsp:nvSpPr>
      <dsp:spPr>
        <a:xfrm>
          <a:off x="3868068" y="3076904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068" y="3076904"/>
        <a:ext cx="3209428" cy="590947"/>
      </dsp:txXfrm>
    </dsp:sp>
    <dsp:sp modelId="{5D436A42-E16B-45DA-B25D-DC0876C8295A}">
      <dsp:nvSpPr>
        <dsp:cNvPr id="0" name=""/>
        <dsp:cNvSpPr/>
      </dsp:nvSpPr>
      <dsp:spPr>
        <a:xfrm>
          <a:off x="3626498" y="3836568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125237"/>
              <a:satOff val="-15192"/>
              <a:lumOff val="-2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F4008-AC6E-49CB-898C-6377C2C0C2B1}">
      <dsp:nvSpPr>
        <dsp:cNvPr id="0" name=""/>
        <dsp:cNvSpPr/>
      </dsp:nvSpPr>
      <dsp:spPr>
        <a:xfrm>
          <a:off x="3868068" y="3667852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Стратификация</a:t>
          </a:r>
          <a:endParaRPr lang="ru-RU" sz="1800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068" y="3667852"/>
        <a:ext cx="3209428" cy="590947"/>
      </dsp:txXfrm>
    </dsp:sp>
    <dsp:sp modelId="{51E2ADD8-AFED-4B9F-B1B5-20659D3AE07F}">
      <dsp:nvSpPr>
        <dsp:cNvPr id="0" name=""/>
        <dsp:cNvSpPr/>
      </dsp:nvSpPr>
      <dsp:spPr>
        <a:xfrm>
          <a:off x="3626498" y="4427515"/>
          <a:ext cx="253516" cy="2535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575BD-CE1E-4E25-B149-A410E6CA39D1}">
      <dsp:nvSpPr>
        <dsp:cNvPr id="0" name=""/>
        <dsp:cNvSpPr/>
      </dsp:nvSpPr>
      <dsp:spPr>
        <a:xfrm>
          <a:off x="3868068" y="4258800"/>
          <a:ext cx="3209428" cy="59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Социальное неравенство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68068" y="4258800"/>
        <a:ext cx="3209428" cy="5909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B9156-C5ED-4BD4-A103-8521D0FA1BC2}">
      <dsp:nvSpPr>
        <dsp:cNvPr id="0" name=""/>
        <dsp:cNvSpPr/>
      </dsp:nvSpPr>
      <dsp:spPr>
        <a:xfrm rot="5400000">
          <a:off x="315704" y="1469173"/>
          <a:ext cx="1010304" cy="11501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76A61-8D26-4D01-BCD1-C53A46170553}">
      <dsp:nvSpPr>
        <dsp:cNvPr id="0" name=""/>
        <dsp:cNvSpPr/>
      </dsp:nvSpPr>
      <dsp:spPr>
        <a:xfrm>
          <a:off x="0" y="281620"/>
          <a:ext cx="1700758" cy="119047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Сферы общества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25" y="339745"/>
        <a:ext cx="1584508" cy="1074225"/>
      </dsp:txXfrm>
    </dsp:sp>
    <dsp:sp modelId="{466C2D94-EC87-491E-9356-30B0AC1CCFE7}">
      <dsp:nvSpPr>
        <dsp:cNvPr id="0" name=""/>
        <dsp:cNvSpPr/>
      </dsp:nvSpPr>
      <dsp:spPr>
        <a:xfrm>
          <a:off x="1693321" y="418198"/>
          <a:ext cx="3482861" cy="96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Экономическая сфера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Политическая сфера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Духовная сфера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3321" y="418198"/>
        <a:ext cx="3482861" cy="962194"/>
      </dsp:txXfrm>
    </dsp:sp>
    <dsp:sp modelId="{00F5679A-00E8-4BB2-A5ED-589D2EB42C52}">
      <dsp:nvSpPr>
        <dsp:cNvPr id="0" name=""/>
        <dsp:cNvSpPr/>
      </dsp:nvSpPr>
      <dsp:spPr>
        <a:xfrm rot="5400000">
          <a:off x="2172582" y="2801085"/>
          <a:ext cx="1010304" cy="11501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A77FB-1704-4A21-907A-4CF56871EFEA}">
      <dsp:nvSpPr>
        <dsp:cNvPr id="0" name=""/>
        <dsp:cNvSpPr/>
      </dsp:nvSpPr>
      <dsp:spPr>
        <a:xfrm>
          <a:off x="1503253" y="1687060"/>
          <a:ext cx="1700758" cy="1190475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Элементы ….сфера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61378" y="1745185"/>
        <a:ext cx="1584508" cy="1074225"/>
      </dsp:txXfrm>
    </dsp:sp>
    <dsp:sp modelId="{DFA83F98-7A02-46F1-8191-49D4E635339C}">
      <dsp:nvSpPr>
        <dsp:cNvPr id="0" name=""/>
        <dsp:cNvSpPr/>
      </dsp:nvSpPr>
      <dsp:spPr>
        <a:xfrm>
          <a:off x="3278553" y="1761028"/>
          <a:ext cx="2774250" cy="962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….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слой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8553" y="1761028"/>
        <a:ext cx="2774250" cy="962194"/>
      </dsp:txXfrm>
    </dsp:sp>
    <dsp:sp modelId="{745B6289-7487-4A15-982C-399E6FE5F7AD}">
      <dsp:nvSpPr>
        <dsp:cNvPr id="0" name=""/>
        <dsp:cNvSpPr/>
      </dsp:nvSpPr>
      <dsp:spPr>
        <a:xfrm>
          <a:off x="3189541" y="3452620"/>
          <a:ext cx="1700758" cy="1190475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…….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7666" y="3510745"/>
        <a:ext cx="1584508" cy="1074225"/>
      </dsp:txXfrm>
    </dsp:sp>
    <dsp:sp modelId="{7F4446BD-D581-47F5-80AE-948AE2D0835F}">
      <dsp:nvSpPr>
        <dsp:cNvPr id="0" name=""/>
        <dsp:cNvSpPr/>
      </dsp:nvSpPr>
      <dsp:spPr>
        <a:xfrm>
          <a:off x="4883223" y="3316762"/>
          <a:ext cx="2674588" cy="157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социальное расслоение общества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его основе лежит социальное …….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223" y="3316762"/>
        <a:ext cx="2674588" cy="15763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AB432-D576-4AEB-8E8B-97CF897372D5}">
      <dsp:nvSpPr>
        <dsp:cNvPr id="0" name=""/>
        <dsp:cNvSpPr/>
      </dsp:nvSpPr>
      <dsp:spPr>
        <a:xfrm>
          <a:off x="8" y="15783"/>
          <a:ext cx="2804514" cy="1402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Стратификация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79" y="56854"/>
        <a:ext cx="2722372" cy="1320115"/>
      </dsp:txXfrm>
    </dsp:sp>
    <dsp:sp modelId="{0322FEC0-2CD4-41B5-B6D8-43C38DD98CEF}">
      <dsp:nvSpPr>
        <dsp:cNvPr id="0" name=""/>
        <dsp:cNvSpPr/>
      </dsp:nvSpPr>
      <dsp:spPr>
        <a:xfrm>
          <a:off x="280459" y="1418040"/>
          <a:ext cx="367604" cy="1027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055"/>
              </a:lnTo>
              <a:lnTo>
                <a:pt x="367604" y="102705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C5D6-51D6-4DA5-A484-ED2711095D98}">
      <dsp:nvSpPr>
        <dsp:cNvPr id="0" name=""/>
        <dsp:cNvSpPr/>
      </dsp:nvSpPr>
      <dsp:spPr>
        <a:xfrm>
          <a:off x="648064" y="1743967"/>
          <a:ext cx="2243611" cy="1402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 социальное ….  общества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135" y="1785038"/>
        <a:ext cx="2161469" cy="1320115"/>
      </dsp:txXfrm>
    </dsp:sp>
    <dsp:sp modelId="{42FEE65A-3279-44C0-AEE9-6FE32964C5E8}">
      <dsp:nvSpPr>
        <dsp:cNvPr id="0" name=""/>
        <dsp:cNvSpPr/>
      </dsp:nvSpPr>
      <dsp:spPr>
        <a:xfrm>
          <a:off x="280459" y="1418040"/>
          <a:ext cx="439624" cy="2755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5253"/>
              </a:lnTo>
              <a:lnTo>
                <a:pt x="439624" y="27552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00E9B-0AB3-40DF-B355-37BE1F5B674E}">
      <dsp:nvSpPr>
        <dsp:cNvPr id="0" name=""/>
        <dsp:cNvSpPr/>
      </dsp:nvSpPr>
      <dsp:spPr>
        <a:xfrm>
          <a:off x="720084" y="3472165"/>
          <a:ext cx="2243611" cy="1402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Ассоциации: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1……….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2……….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155" y="3513236"/>
        <a:ext cx="2161469" cy="1320115"/>
      </dsp:txXfrm>
    </dsp:sp>
    <dsp:sp modelId="{9EB3CD97-5FB8-4402-86CC-E12B75732839}">
      <dsp:nvSpPr>
        <dsp:cNvPr id="0" name=""/>
        <dsp:cNvSpPr/>
      </dsp:nvSpPr>
      <dsp:spPr>
        <a:xfrm>
          <a:off x="4332478" y="0"/>
          <a:ext cx="2804514" cy="140225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Социальное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неравенство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3549" y="41071"/>
        <a:ext cx="2722372" cy="1320115"/>
      </dsp:txXfrm>
    </dsp:sp>
    <dsp:sp modelId="{20FFAA70-752F-49F3-82CC-3A1114A1B321}">
      <dsp:nvSpPr>
        <dsp:cNvPr id="0" name=""/>
        <dsp:cNvSpPr/>
      </dsp:nvSpPr>
      <dsp:spPr>
        <a:xfrm>
          <a:off x="4612930" y="1402257"/>
          <a:ext cx="367772" cy="1042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670"/>
              </a:lnTo>
              <a:lnTo>
                <a:pt x="367772" y="104267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80900-80C3-431A-9D68-8BA3E72F6E5C}">
      <dsp:nvSpPr>
        <dsp:cNvPr id="0" name=""/>
        <dsp:cNvSpPr/>
      </dsp:nvSpPr>
      <dsp:spPr>
        <a:xfrm>
          <a:off x="4980702" y="1743799"/>
          <a:ext cx="2243611" cy="1402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…… доступ к ограниченным ресурсам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1773" y="1784870"/>
        <a:ext cx="2161469" cy="1320115"/>
      </dsp:txXfrm>
    </dsp:sp>
    <dsp:sp modelId="{C6EFC23E-D826-449A-92F6-5DF9D181A305}">
      <dsp:nvSpPr>
        <dsp:cNvPr id="0" name=""/>
        <dsp:cNvSpPr/>
      </dsp:nvSpPr>
      <dsp:spPr>
        <a:xfrm>
          <a:off x="4612930" y="1402257"/>
          <a:ext cx="367772" cy="2771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1275"/>
              </a:lnTo>
              <a:lnTo>
                <a:pt x="367772" y="277127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96131-8D32-4961-9134-CF49FF91EE2C}">
      <dsp:nvSpPr>
        <dsp:cNvPr id="0" name=""/>
        <dsp:cNvSpPr/>
      </dsp:nvSpPr>
      <dsp:spPr>
        <a:xfrm>
          <a:off x="4980702" y="3472403"/>
          <a:ext cx="2243611" cy="14022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Ассоциации: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1……….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2……….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21773" y="3513474"/>
        <a:ext cx="2161469" cy="13201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52479-F26B-4FED-97BD-2B3366E1400A}">
      <dsp:nvSpPr>
        <dsp:cNvPr id="0" name=""/>
        <dsp:cNvSpPr/>
      </dsp:nvSpPr>
      <dsp:spPr>
        <a:xfrm>
          <a:off x="820" y="0"/>
          <a:ext cx="2132941" cy="44802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Существительное</a:t>
          </a:r>
          <a:endParaRPr lang="ru-RU" sz="1800" kern="1200" dirty="0">
            <a:solidFill>
              <a:schemeClr val="accent4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" y="0"/>
        <a:ext cx="2132941" cy="1344081"/>
      </dsp:txXfrm>
    </dsp:sp>
    <dsp:sp modelId="{375B9199-6E3A-4994-93B5-A87E4F9188A8}">
      <dsp:nvSpPr>
        <dsp:cNvPr id="0" name=""/>
        <dsp:cNvSpPr/>
      </dsp:nvSpPr>
      <dsp:spPr>
        <a:xfrm>
          <a:off x="214114" y="1345394"/>
          <a:ext cx="1706353" cy="1350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679" y="1384959"/>
        <a:ext cx="1627223" cy="1271733"/>
      </dsp:txXfrm>
    </dsp:sp>
    <dsp:sp modelId="{2B51458E-E146-4401-B511-E06504FFAC5D}">
      <dsp:nvSpPr>
        <dsp:cNvPr id="0" name=""/>
        <dsp:cNvSpPr/>
      </dsp:nvSpPr>
      <dsp:spPr>
        <a:xfrm>
          <a:off x="214114" y="2904082"/>
          <a:ext cx="1706353" cy="1350863"/>
        </a:xfrm>
        <a:prstGeom prst="roundRect">
          <a:avLst>
            <a:gd name="adj" fmla="val 1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679" y="2943647"/>
        <a:ext cx="1627223" cy="1271733"/>
      </dsp:txXfrm>
    </dsp:sp>
    <dsp:sp modelId="{02957C01-0032-47DD-A260-43F1E5962AA7}">
      <dsp:nvSpPr>
        <dsp:cNvPr id="0" name=""/>
        <dsp:cNvSpPr/>
      </dsp:nvSpPr>
      <dsp:spPr>
        <a:xfrm>
          <a:off x="2293733" y="0"/>
          <a:ext cx="2132941" cy="44802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Прилагательное</a:t>
          </a:r>
          <a:endParaRPr lang="ru-RU" sz="1800" kern="1200" dirty="0">
            <a:solidFill>
              <a:schemeClr val="accent3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733" y="0"/>
        <a:ext cx="2132941" cy="1344081"/>
      </dsp:txXfrm>
    </dsp:sp>
    <dsp:sp modelId="{15B0F32B-1B6C-44F1-81AF-02B4D7CEC984}">
      <dsp:nvSpPr>
        <dsp:cNvPr id="0" name=""/>
        <dsp:cNvSpPr/>
      </dsp:nvSpPr>
      <dsp:spPr>
        <a:xfrm>
          <a:off x="2507027" y="1345394"/>
          <a:ext cx="1706353" cy="1350863"/>
        </a:xfrm>
        <a:prstGeom prst="roundRect">
          <a:avLst>
            <a:gd name="adj" fmla="val 1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592" y="1384959"/>
        <a:ext cx="1627223" cy="1271733"/>
      </dsp:txXfrm>
    </dsp:sp>
    <dsp:sp modelId="{37C2175A-66C7-4DF3-934C-D1F716A6C2DE}">
      <dsp:nvSpPr>
        <dsp:cNvPr id="0" name=""/>
        <dsp:cNvSpPr/>
      </dsp:nvSpPr>
      <dsp:spPr>
        <a:xfrm>
          <a:off x="2507027" y="2904082"/>
          <a:ext cx="1706353" cy="1350863"/>
        </a:xfrm>
        <a:prstGeom prst="roundRect">
          <a:avLst>
            <a:gd name="adj" fmla="val 1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592" y="2943647"/>
        <a:ext cx="1627223" cy="1271733"/>
      </dsp:txXfrm>
    </dsp:sp>
    <dsp:sp modelId="{0B11CF69-DD82-40E4-AD33-27BE6CA40548}">
      <dsp:nvSpPr>
        <dsp:cNvPr id="0" name=""/>
        <dsp:cNvSpPr/>
      </dsp:nvSpPr>
      <dsp:spPr>
        <a:xfrm>
          <a:off x="4586645" y="0"/>
          <a:ext cx="2132941" cy="44802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Глагол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86645" y="0"/>
        <a:ext cx="2132941" cy="1344081"/>
      </dsp:txXfrm>
    </dsp:sp>
    <dsp:sp modelId="{3AB2F14D-7372-4C75-BDAF-0A05CB86F268}">
      <dsp:nvSpPr>
        <dsp:cNvPr id="0" name=""/>
        <dsp:cNvSpPr/>
      </dsp:nvSpPr>
      <dsp:spPr>
        <a:xfrm>
          <a:off x="4799939" y="1345394"/>
          <a:ext cx="1706353" cy="1350863"/>
        </a:xfrm>
        <a:prstGeom prst="roundRect">
          <a:avLst>
            <a:gd name="adj" fmla="val 1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9504" y="1384959"/>
        <a:ext cx="1627223" cy="1271733"/>
      </dsp:txXfrm>
    </dsp:sp>
    <dsp:sp modelId="{4AD6B352-B933-4441-AEC3-D9527FCC97A1}">
      <dsp:nvSpPr>
        <dsp:cNvPr id="0" name=""/>
        <dsp:cNvSpPr/>
      </dsp:nvSpPr>
      <dsp:spPr>
        <a:xfrm>
          <a:off x="4799939" y="2904082"/>
          <a:ext cx="1706353" cy="135086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9504" y="2943647"/>
        <a:ext cx="1627223" cy="1271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AF42A-09AA-404F-9D6A-9D5D22A9E3B4}" type="datetimeFigureOut">
              <a:rPr lang="ru-RU" smtClean="0"/>
              <a:t>20.08.2018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159EF-5966-4DB5-A94C-7F69939DD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99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Учащиеся с ЗПР не могут освоить большие объемы, поэтому вопросы к каждому пункту направлены на выделение только</a:t>
            </a:r>
            <a:r>
              <a:rPr lang="ru-RU" baseline="0" dirty="0" smtClean="0"/>
              <a:t> основных понятий.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908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78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98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77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807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работе с понятиями можно применить прием </a:t>
            </a:r>
            <a:r>
              <a:rPr lang="ru-RU" baseline="0" dirty="0" smtClean="0"/>
              <a:t> «Снежный ком» – это поиск ассоциаций. При установлении взаимосвязи между понятиями можно использовать формулу «ПОПС»: позиция, обоснование, примеры, следствие. Данные приемы позволяют постепенно усложнять задания.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67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Д.п.н</a:t>
            </a:r>
            <a:r>
              <a:rPr lang="ru-RU" dirty="0" smtClean="0"/>
              <a:t>. Иоффе А.Н. предлагает для работы с понятиями  преобразованный </a:t>
            </a:r>
            <a:r>
              <a:rPr lang="ru-RU" dirty="0" err="1" smtClean="0"/>
              <a:t>синквейн</a:t>
            </a:r>
            <a:r>
              <a:rPr lang="ru-RU" dirty="0" smtClean="0"/>
              <a:t>. Данный прием является языковым образным рядом. Для учащихся с ЗПР данное задание легче,</a:t>
            </a:r>
            <a:r>
              <a:rPr lang="ru-RU" baseline="0" dirty="0" smtClean="0"/>
              <a:t> чем </a:t>
            </a:r>
            <a:r>
              <a:rPr lang="ru-RU" baseline="0" dirty="0" err="1" smtClean="0"/>
              <a:t>синквейн</a:t>
            </a:r>
            <a:r>
              <a:rPr lang="ru-RU" baseline="0" dirty="0" smtClean="0"/>
              <a:t>. Еще одним приемом является задание «Да-Нет», т.е. выбор верного  суждения.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02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6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9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5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4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6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09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учащихся с ЗПР преобладает механическая память.</a:t>
            </a:r>
            <a:r>
              <a:rPr lang="ru-RU" baseline="0" dirty="0" smtClean="0"/>
              <a:t> Используя  данный алгоритм при работе с текстом учебника, можно сформировать УУД. Алгоритм может быть оформлен на карточке и прикреплен в тетрадь ученика. Опорные слова в тексте учебника могут быть выделены учителем. </a:t>
            </a:r>
          </a:p>
          <a:p>
            <a:r>
              <a:rPr lang="ru-RU" baseline="0" dirty="0" smtClean="0"/>
              <a:t>Блок выполнения заданий к схеме можно заменить работой с понятиями.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159EF-5966-4DB5-A94C-7F69939DD0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56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8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79" y="836712"/>
            <a:ext cx="6480720" cy="3129735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31879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Работаем по ФГОС: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Организация работы с учебным материалом для учащихся с ЗПР</a:t>
              </a:r>
              <a:endPara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11780" y="6400070"/>
              <a:ext cx="5573148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88024" y="472514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Беляева Т.В.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обществознания,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Кострома  СОШ № 6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773" y="33439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 8 класс под ред. Л.Н. Боголюбова,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13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структура общества» (отрывок)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5222"/>
            <a:ext cx="6733622" cy="538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8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10" y="620688"/>
            <a:ext cx="73826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3717032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читают текст по абзацам. Важно фиксировать внимание на существительных, первом и последнем предложении из каждого отдельного абзаца.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важной информации. Определять главное можно в процессе чтения текста.</a:t>
            </a:r>
            <a:endParaRPr lang="ru-RU" sz="2000" b="1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3524" y="5311174"/>
            <a:ext cx="6552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ключевых слов текста по ходу чтения.</a:t>
            </a:r>
            <a:endParaRPr lang="ru-RU" sz="2000" b="1" i="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92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7667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учителя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48974311"/>
              </p:ext>
            </p:extLst>
          </p:nvPr>
        </p:nvGraphicFramePr>
        <p:xfrm>
          <a:off x="1524000" y="1397000"/>
          <a:ext cx="708044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39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авнобедренный треугольник 11"/>
          <p:cNvSpPr/>
          <p:nvPr/>
        </p:nvSpPr>
        <p:spPr>
          <a:xfrm>
            <a:off x="1043608" y="4137773"/>
            <a:ext cx="3672408" cy="23155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19672" y="25629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схемой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35625320"/>
              </p:ext>
            </p:extLst>
          </p:nvPr>
        </p:nvGraphicFramePr>
        <p:xfrm>
          <a:off x="1043608" y="918012"/>
          <a:ext cx="7560840" cy="553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1529082" y="4137773"/>
            <a:ext cx="2704069" cy="1656184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117009" y="4137773"/>
            <a:ext cx="1525606" cy="93610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72150" y="45091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72150" y="521904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36146" y="57939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112474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перенос информации.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схем на основе прочитанного материала.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8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5629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«Составь схему»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2276872"/>
            <a:ext cx="2376264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Критерии стратификации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94037"/>
            <a:ext cx="1656184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90614"/>
            <a:ext cx="1944216" cy="73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12" y="4956703"/>
            <a:ext cx="240188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013" y="1941909"/>
            <a:ext cx="1562308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1657" y="2078556"/>
            <a:ext cx="107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оход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Власть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04758" y="477203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141369"/>
            <a:ext cx="2088232" cy="375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Престиж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56996" y="1002480"/>
            <a:ext cx="514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формирование умения соотнесения информационных элементов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4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58" y="4221088"/>
            <a:ext cx="754524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70" y="2060848"/>
            <a:ext cx="73437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9646" y="2060848"/>
            <a:ext cx="56805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63688" y="4766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задания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119675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правильного ответа из предложенных вариантов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3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«Выберите  верное суждение»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2060848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Элементами социальной сферы являются: социальные слои, группы и классы.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стратификация  - это производство товаров и услуг.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неравенство  предполагает  неодинаковый  доступ к ограниченным ресурсам.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социальной стратификации являются: национальность, возраст  и внешние данные человека.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0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понятиями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36278577"/>
              </p:ext>
            </p:extLst>
          </p:nvPr>
        </p:nvGraphicFramePr>
        <p:xfrm>
          <a:off x="1259632" y="1397000"/>
          <a:ext cx="7344816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Равно 3"/>
          <p:cNvSpPr/>
          <p:nvPr/>
        </p:nvSpPr>
        <p:spPr>
          <a:xfrm>
            <a:off x="4247964" y="1988840"/>
            <a:ext cx="1080120" cy="648072"/>
          </a:xfrm>
          <a:prstGeom prst="mathEqua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3988" y="789982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8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988" y="3429000"/>
            <a:ext cx="864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88024" y="2636912"/>
            <a:ext cx="108012" cy="57606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65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030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понятиями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2611415"/>
              </p:ext>
            </p:extLst>
          </p:nvPr>
        </p:nvGraphicFramePr>
        <p:xfrm>
          <a:off x="2123728" y="1268760"/>
          <a:ext cx="67204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1396527"/>
            <a:ext cx="6480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7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07578"/>
            <a:ext cx="7128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составлена на основе материалов лекций Агафонова С.В., 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Кулуцкой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Е.К.,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Иоффе А.Н. ФГАУ ДПО АПК и ППРО КПК «Деятельность </a:t>
            </a: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модернизации технологий и содержания обучений в соответствии  с новыми ФГОС , ПООП и концепциями модернизации учебных предметов (предметных областей), в том числе,  по адаптированным образовательным программам для обучающихся с ограниченными возможностями здоровья»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997" y="2420888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учащихся с ЗПР;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детей с ЗПР;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как  способ формирования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работы с текстом. 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981" y="404664"/>
            <a:ext cx="69847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по ФГОС: организация работы с учебным материалом с учащимися с ЗПР</a:t>
            </a:r>
          </a:p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612" y="18864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8064A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учащихся с ЗПР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9053665"/>
              </p:ext>
            </p:extLst>
          </p:nvPr>
        </p:nvGraphicFramePr>
        <p:xfrm>
          <a:off x="1547664" y="1265858"/>
          <a:ext cx="7128792" cy="525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1272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4293096"/>
            <a:ext cx="3600400" cy="116396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672834" y="332656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личности подростка с ЗПР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5" y="1697906"/>
            <a:ext cx="7128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5" y="269033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.</a:t>
            </a:r>
            <a:endParaRPr lang="ru-RU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83303223"/>
              </p:ext>
            </p:extLst>
          </p:nvPr>
        </p:nvGraphicFramePr>
        <p:xfrm>
          <a:off x="1523999" y="1397000"/>
          <a:ext cx="7152457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9693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детей с ЗПР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2954667"/>
              </p:ext>
            </p:extLst>
          </p:nvPr>
        </p:nvGraphicFramePr>
        <p:xfrm>
          <a:off x="1475656" y="1061447"/>
          <a:ext cx="6864424" cy="539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9760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как способ формирования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понятий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90885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определено федеральным государственным стандартом (далее - ФГОС) основного общего образования и утверждено приказом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17.12.2010 за № 1897 как один из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освоения основной образовательной программы основного общего образования</a:t>
            </a:r>
          </a:p>
        </p:txBody>
      </p:sp>
      <p:pic>
        <p:nvPicPr>
          <p:cNvPr id="1026" name="Picture 2" descr="http://www.sc70.ru/img/general-education/fgos/stand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6466012" cy="23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0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132856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такой вид чтения, которое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нацелено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понимание читающим смыслового содержания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текста; </a:t>
            </a: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чтения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максимально точно и полно понять содержание текста, уловить все детали и практически осмыслить извлечённую из текста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информацию;</a:t>
            </a:r>
          </a:p>
          <a:p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мысловое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– это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тексте и понимание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прочитанного;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интерпретация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прочитанного текста;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  оценка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заключенной в тексте.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40466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как способ формирования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понятий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4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3326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 и  развитие  УУД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32931896"/>
              </p:ext>
            </p:extLst>
          </p:nvPr>
        </p:nvGraphicFramePr>
        <p:xfrm>
          <a:off x="1447800" y="1397000"/>
          <a:ext cx="6172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734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текстом учебника для учащихся с  ЗПР</a:t>
            </a:r>
            <a:endParaRPr lang="ru-RU" sz="3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1383496"/>
              </p:ext>
            </p:extLst>
          </p:nvPr>
        </p:nvGraphicFramePr>
        <p:xfrm>
          <a:off x="827584" y="1409874"/>
          <a:ext cx="8172400" cy="543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125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8CA34FC-3FF9-4B8E-BDA4-F056C3162984}"/>
  <p:tag name="ISPRING_PROJECT_FOLDER_UPDATED" val="1"/>
  <p:tag name="ISPRING_SCREEN_RECS_UPDATED" val="C:\Users\User\Desktop\Вебинар ЗПР\"/>
  <p:tag name="ISPRING_RESOURCE_FOLDER" val="C:\Users\User\Desktop\Вебинар ЗПР\"/>
  <p:tag name="ISPRING_PRESENTATION_PATH" val="C:\Users\User\Desktop\Вебинар ЗПР.pptx"/>
  <p:tag name="ISPRING_PRESENTATION_INFO_2" val="&lt;?xml version=&quot;1.0&quot; encoding=&quot;UTF-8&quot; standalone=&quot;no&quot; ?&gt;&#10;&lt;presentation2&gt;&#10;&#10;  &lt;slides&gt;&#10;    &lt;slide id=&quot;{9FA97521-AD14-431B-8317-C92AF970BE45}&quot; pptId=&quot;261&quot;/&gt;&#10;    &lt;slide id=&quot;{B9A60A8F-0106-47F6-AAB5-53CCE52A1D13}&quot; pptId=&quot;264&quot;/&gt;&#10;    &lt;slide id=&quot;{B3677937-C257-44B1-8FE2-C347E5E8290C}&quot; pptId=&quot;269&quot;/&gt;&#10;    &lt;slide id=&quot;{7572B7B9-9E50-4B79-9091-661019D57C91}&quot; pptId=&quot;260&quot;/&gt;&#10;    &lt;slide id=&quot;{F2B55B20-A7A0-4CFD-83A9-62C86FFE664C}&quot; pptId=&quot;268&quot;/&gt;&#10;    &lt;slide id=&quot;{19F7CBA7-8148-48EE-9384-11BD7B653859}&quot; pptId=&quot;267&quot;/&gt;&#10;    &lt;slide id=&quot;{ABEC8370-4BAD-4E95-92AE-D24E45985505}&quot; pptId=&quot;270&quot;/&gt;&#10;    &lt;slide id=&quot;{9E7ECF9B-EA15-4EC0-A943-18381059EA45}&quot; pptId=&quot;277&quot;/&gt;&#10;    &lt;slide id=&quot;{3467969C-86C7-4950-ABF6-024C9A740A72}&quot; pptId=&quot;265&quot;/&gt;&#10;    &lt;slide id=&quot;{59891B85-0970-4CF8-A6DE-44FE701538D3}&quot; pptId=&quot;266&quot;/&gt;&#10;    &lt;slide id=&quot;{2ECD84D8-561A-41AE-A3D2-886874881383}&quot; pptId=&quot;273&quot;/&gt;&#10;    &lt;slide id=&quot;{57EE42A6-CBB6-443B-98BE-ABB960071C17}&quot; pptId=&quot;271&quot;/&gt;&#10;    &lt;slide id=&quot;{1B2C0FE3-DA86-4849-AF9C-3EB055516EE4}&quot; pptId=&quot;272&quot;/&gt;&#10;    &lt;slide id=&quot;{C023DB59-67B2-49A2-84FC-2258F217BF2B}&quot; pptId=&quot;278&quot;/&gt;&#10;    &lt;slide id=&quot;{56A13DC9-D25E-4E92-A939-D3A9C04572BE}&quot; pptId=&quot;276&quot;/&gt;&#10;    &lt;slide id=&quot;{9CABB905-7DB2-47E6-B778-FB209837D86B}&quot; pptId=&quot;279&quot;/&gt;&#10;    &lt;slide id=&quot;{D872FC76-D35E-4B34-A9D2-670CE12E5F0B}&quot; pptId=&quot;274&quot;/&gt;&#10;    &lt;slide id=&quot;{622D11C8-4FFA-46B3-875E-485B3FAFA158}&quot; pptId=&quot;275&quot;/&gt;&#10;  &lt;/slides&gt;&#10;&#10;  &lt;narration&gt;&#10;    &lt;audioTracks/&gt;&#10;    &lt;videoTracks&gt;&#10;      &lt;videoTrack muted=&quot;false&quot; name=&quot;Видео 1&quot; resource=&quot;de42d179&quot; slideId=&quot;{9FA97521-AD14-431B-8317-C92AF970BE45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2&quot; resource=&quot;9e17bbed&quot; slideId=&quot;{B9A60A8F-0106-47F6-AAB5-53CCE52A1D13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3&quot; resource=&quot;a52fc3a3&quot; slideId=&quot;{B3677937-C257-44B1-8FE2-C347E5E8290C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4&quot; resource=&quot;12b3e24e&quot; slideId=&quot;{7572B7B9-9E50-4B79-9091-661019D57C91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5&quot; resource=&quot;d8086fc1&quot; slideId=&quot;{F2B55B20-A7A0-4CFD-83A9-62C86FFE664C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6&quot; resource=&quot;2c82aef4&quot; slideId=&quot;{19F7CBA7-8148-48EE-9384-11BD7B653859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7&quot; resource=&quot;17823ba5&quot; slideId=&quot;{ABEC8370-4BAD-4E95-92AE-D24E45985505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8&quot; resource=&quot;70bf5027&quot; slideId=&quot;{9E7ECF9B-EA15-4EC0-A943-18381059EA45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9&quot; resource=&quot;ba5c66a1&quot; slideId=&quot;{3467969C-86C7-4950-ABF6-024C9A740A72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0&quot; resource=&quot;a793e055&quot; slideId=&quot;{59891B85-0970-4CF8-A6DE-44FE701538D3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1&quot; resource=&quot;d2f70431&quot; slideId=&quot;{2ECD84D8-561A-41AE-A3D2-886874881383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2&quot; resource=&quot;caa96cb9&quot; slideId=&quot;{57EE42A6-CBB6-443B-98BE-ABB960071C17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3&quot; resource=&quot;f627ff45&quot; slideId=&quot;{1B2C0FE3-DA86-4849-AF9C-3EB055516EE4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4&quot; resource=&quot;1749cb60&quot; slideId=&quot;{C023DB59-67B2-49A2-84FC-2258F217BF2B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5&quot; resource=&quot;2dd4d794&quot; slideId=&quot;{56A13DC9-D25E-4E92-A939-D3A9C04572BE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6&quot; resource=&quot;7af34c79&quot; slideId=&quot;{9CABB905-7DB2-47E6-B778-FB209837D86B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7&quot; resource=&quot;abe5c760&quot; slideId=&quot;{D872FC76-D35E-4B34-A9D2-670CE12E5F0B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18&quot; resource=&quot;111aa401&quot; slideId=&quot;{622D11C8-4FFA-46B3-875E-485B3FAFA158}&quot; startTime=&quot;0&quot; volume=&quot;1&quot;&gt;&#10;        &lt;video format=&quot;yuvj420p&quot; frameRate=&quot;29.97&quot; height=&quot;48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  <p:tag name="ISPRING_PLAYERS_CUSTOMIZATION" val="UEsDBBQAAgAIAE2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5zJUv2hHDy8TMAABhTAAAXAAAAdW5pdmVyc2FsL3VuaXZlcnNhbC5wbmftfHlYkun+t7M0nWomp6Nli+nJCjPNRps0U2FKzdxTc8hcmEnNmVQMXBGBZmkqN1JSK01Oi7lLarK5ME2DqJRMpZIi0ghGimBIgMj2gjXVnDnnun7v8nuv673e/lB5nvu5v/v3e3++93PLuUPBvp8sX7/cxMTkE7+D3mEmJh86mpi8X/u3jwx3yGu6Iw1/3ksL891v0jxgOWW4+DBxX9A+E5MW7ArN10sM18tOHoxMMzFZedf48x4jtTbexCSsyc973+HsWDEXgm0SotboOm92n+o+5e/2Xp33WTPBrh/HNt/av3n5poiwZdNhS0qph/1uPPnC68Pg6sOhnxzY0VR46+itenOvSsvPQx8Owr7h72nxu8ibvSwhINV9WVXI+6PKe7HIJtZW1OdJVRhRZNJxLlKSVLVbjQJ7oV9ct47pkg24g1NpWkX7LEavNshoklWfczb971OAns6o6PgE0i7DrZ9R/r6hFEdH9Pxda+KG9w13PJZPbW/Oz9cr9TpIx3vGR65fGJhAjdsYByuvpa+ZVd8xRf/W/KHhMvvCw8hOQpTxqZPLzS2U2/TtzFnt+Gy7KLtz/qhhwpgpne7pPOJp3V1meEbpBYNhAzNZZwhbDWS1R8KiO+f67dk4cu7MsKxcktaqbiegxNP2EFV/R7e8KbWdA6tUzx99Kh9EcefkL45+YGLiSC+ZmDhnW0VemMLrphrwC3V46sI5/Py5JLxGYMtJ2TmCWmOBV48Jm4GyS6xojKYdom5v4Om1vFQSf49S2n5PdAJpbec8t5dJhbkZpKAc/TK6wKxR47Jn8jRvOY1tnL4wWDOuTUH1r6DTj2LryfOPGcCbZIP8jv1XzC2KJ2zMno7pJixo2V1B60j3xXjVJTwltgoF1EmxEO0MSzfTPgqAL/EtS1AnV8Sxpa36IyWD1OglcziQCsfGJ9IsMR7H+1DH1VCuvzIiWoPXyzDNhNZaFonuU9XgYK9aGKR2fvI7RJOPkValdMi3qtnUcghatYAOvxyvIpL7u9sdOZMyBxYlJb80OVzE4IQKP5OAqnwHlM0Bbb6h0YLMbrxIfpgpQ3V5lkuRniIioaVX3JSMF8Ot20Pi1Y0VXS5pBdKkVSoPpsgyvDZBvVeR3SlpPyKs4PApZY0NaiulPdcpoIz34kiSdn5sWDvYmms6HNfHBsQFp1SU1BWt40d8o+ocoOXVStFtKUVgUY8wvVMPi+QOKJDCyrjECkvawNdIDxOTPVuzwqIFZ1Sazyqxl24MxjcMF4LGhEtlo66c4yjAlRFa89qzMzixjajHei6tAwAaASnB6mG3QXQ765vUY20PUastDNbRsZSB6fCOvO88LOw+mbOseVIrH7ElyXIjYMU0XHFGe0w8bW8mceOsLaNZ6MnYwMT1ut0Y6xXPlGuTVCl5+Tkr7pExV3wHCN1syUOUhQUiVna0L47ZKlW3V2QX8UTcpMbhFOxqVW7uJ5NxQBa6jX2cuAHCK+YXCs+zo/K+34sNfC4SsbvWtDn0JIzcLLKgoO6JkLMtwwtS9NzjnoR1WT1pTBkOi/AYIXZbpI15LOXDkmgOTHElponFoF6JE1TC3Y9DZr0G3EiMtBErUxOT4L7WiWvoU1jNqVizYk1mauVjb1SV9VzbrCK7OKWn75uiS5yRVHdYfd8BqFDXc867Tktkbubw0q3suWBY8bmBIx8KEI2scMvO57+smG3Ov/AxTVVBQ6DccZfMLRDB4Z8WVPsI9rRjiE2EB9vUg7CeyRECIGCEABVe5Kug7FTSfcpTPtmBU4DlN3OzDATRgsyyQh4BaTbSxT6SbLCFR8IvZAc8e/UHSML9mQq5vL2PkVs1mVGEaHp6ROUxvfxUoyg2f3dzAbOH7wO1li0MzHUx9o6HFOEI+4DDrS2H1iZ0pHxH9JTMX5zzeIqoZwXEnuEwiEp5UVdaM8E3pYNrZTDCg9aJY5VnC0RzH6QBXEaOX7AebEuBYjnlMOddup/xKOoy/x1MbaHZ92HqQuEhszvJmEeIxnRrHDenovfITHxJJP0L4LC4pC8wyDutY/z9MBwrtPSj9hQxGJwYz0vG+XGI5NoUUeZGWvOnfcJiFINkSEOPmw6suHtugwtjwX0lpKvJ+WUdcLwh77CdP00nXU7gK5O6CQ2W2+Q5j6EdQ00sIYf92zx1FJlyHNEdG/FRPN5ghEh8Aof9dQGn5uO17MmWVJYtU5RdzGF0drflImdyY5mtQMaA8uiAPeSHxg3WTHJqnbYngcMfJl/kP830xEa4TD5GfGx3mqHuE1d0j2fMdKUNSHtQbfcV0e+ZPLkwNsIjb1N93QnYGjVSo94RJzgj1nxWZd0t80IFhbWx5r0WyClQ4dIXEh1VO/dB7sBOtcCpQCT5BRWYuWtqJDbj/Lm40k9cY2DFKXB3VtryM7kzzeSDbocg+bmN2tZczSdpG2uALHYtsXCsme89sJN5zMG5J0XmhCUQCfL2VCAUw0SBJQ3kXv5IsEMaUoO+r5QroqeRnszUnEK64kgxK+n7mLnL9Qkvw8JN6MBcWIyL3ZcGxE2S9osJHNk67GKCuDNJDCvrJG4I8CnSgdnaLHFXjniWjSkVSBhyTIoWufUzPBJHaMMp1lFQLLarbEg84sZ2aXfgWXP475n8bEeRTdjgLgcePvELpZ3kCOr0LYIw4SDVpi60+zpKDC3mfsuJ1sOi64oN5ZOPVb979qjJ9kqnkY35p8NwC2MDpas49mZh6YO8qt7uiD3JAedn3HXcvOQos+u5liuKx3hHogV7+Gw3Tior7fNmQhwb5QM21E1AvvzIrLHoqGLH18AoPKk6w6WYiyw0VIcMmnx9fd+L7IKK2Ao5YniyU+aET0RciRNHqQup7GNdBxgJfKkNCYtAJarG4+4veBTB9JYEiTt/YM+aUlhgnoTMYVyQyy2LILJkVyBxhI3MNJQDWAw0FbvUxKRGMJCf33vDGXQhsaNXDI2J0UWL4Pc0XwCDj7Q5cBLDPrNKrTw8eUax9zhw2FTsNrxNWb7MZxirRIIlOa0V174KCXomi64+1Ss7innWmlfQQj5r/pHdB60hy7Et5mvz88cGFnKtRgj+RbndnuVhk3e/VNRltGPycEcx4bBViEC+8m4MmTVxDTC0VemOpj1FIpCOkV+SZGODoqsG5WlKmUqx+/PgG5vVk8AeIcrjyyaCrH+OeoWBY4mirwGk3CQn5gmUwe8ZmOtesbzIbqVBasZ6Gh7eSZ11IKCSOKOO9L4Z8vXtafAZ6cURQvNX55LdgYqjX5JEj7luwt1tO1pbtYpsA4rwLzO3ONNrek/1O1n9HiIajHvQeyNO851naxB6G4s6mujekq/5KlZEElmVqrc5UieL+7RH9npXiaQq9BHVXkF23J1P45bBeucYd1DmFvaTiGb23Rk3lreLGTfnk0Lc2MMul1TRbzJKwBmP4Uswh1FgWc54KnIsTvmByam09FQ63QnuJwuiTW0s93QMbiKTd+blMwKCnnZkVCNTgEUrEY1GOJRRQvcBeF86JIBPiYfM8/IrxKvN7P5mFeF3nreelx4RSNLATtbR6eNJMtgNA2w49SjrITjaiL/Kg2BGqFTpQDdCxpOt5hZGeNUXtjhoG/DnwXGlL+aFL9g4VHPwf2Lef3mQmatiQrpz+IWuzeO5svv2q4oLlqwzc3ZJj+vZZHzu579DFh6WN4+j1eKlj1avKqb59/xUsIr72Om6EQuVzctAetnScPNVxdYhPWehMxdDjUQDzp6997Bw4668FSYmXy1bVRxJbYk7YJTBYZONc4Br5r1tBlx9aqu39/GpnqJ1Rqlu/Xi21+E11U9XXare4H78JX8bm7b0OEbBhAFIHtnvHV/2jsn/aSZY3241dzbWUzmWBrbWPFlKQD35wJqco1fzMGHw4Ay0G7uyrdL3zfM1eHOTEKAqPmpNZWtl29yExxu6bloP7YtHKU7P9/RSmHz8a+a9U0Jz3hp4baXaCaFTCa3HSsIPvlZM8OLR6vexOA6gmu6k7uO+0QW+MLLmPWwF54Z/Pkdim1XxFrlEh/cOqPDusYjJ0qVRntROxWgSW/jwSpzl5Zbb5PtouPKNqSrRPX2aZ4PGwZKUb2HP0HDQ24NEswX4iakBp+NT/vleCpw64G25gqb5xokzkzcf2gjS39YzHbewpz1duNY1gXD7b25X3tg8GMS9AQzewXU7UB757Sr43rd5Uf1QlUepaQUpK+127A+2fe3B849CXOuw4QFZRU5Pf/tPnEo5F9ZsqsG9ZYSaikFGXbU74yA06uiPlcFvewgaZl1TJrHkX/wP1OY/+79+e20ISJvekXvg3+pdbBke2zt14y3XTwHkMKNftpN27Pz39OKg/2kO0e125/lHfv/Gk+luN/7DyNiFSMS/N+9jZux/GLk4eXPu3/sRdpD6LyOszP2QKqSEsjTKY8FDr5GJ3XqujpRZ/DlADJHKf+ayjrnizxEVt+z5HmpK/b9ILhPgQnRH1j0n91KscRf+hVIVSjFCNM+2FIxNSkPensSdRSunDc3zN/nfhZelDfw5TfnF5ibWql7f0e+fmE9Gl64R4t6VWyOTF4Y6A24e1+uUEPXPS4En5XdM0c9H21hA9VcriplvnHIjZLVFXxZNzRWxILlSuujvm619HO3eRAEwDuZ0vHN6ooKneTokY4EwqI650SRCDIFFdRpxZDLJQHpvGstTKaGOKS8mIx91uyaMAXvuFZG4QGEZI6JPVahOxf9g7h5ZJSZit45IIJxBRMouR1FRpBLcpyrA2okYrXUSWya8Ucwvtw55Sy7A7RiY9FezkE73cywXO+cegWyGdCU6UfUoBITy/Hq8GTPXZ0vAVmSwPGT35GJ//8Kjrs2suS4BsBUlScu1PGOZOtZd5ARg1v/cR5W6Hfz2EHYXfCalxUkCEZaMvahMZdUQQ+DjlOXHxwCGBtzVWqYZ5gf4SYuxuQIuf5Dto3j02uRT4bhngckBQdn2IwCmPcV5E07g0HAuLcFhKXzsKN4PVeQOwLPjQbjpCyvi5lTj8e442RgkDHsd3is9oa70smK5IHIRjX0Kt8cABreZ1ZqTGwlmTSmi7fmt2y23I5rhOr6LXFPz1WiZM0fgQVVfUN58HRQPawAPVGt3fz3g3d1haL5l+Ix2yFZRT5+UDFSzBV0FOJW4pSQXaJVa0bnkWv95MfGMJYG4jnB4bTj9ixKs3PJwWGU8or8wJzeuR3gyt5Ejqy1gTrv5t6LyzonRbserfmhsUK/DMS6gwo7e8J6ShI+/WbQO4isAD/jeHpxBceCp1O0bnPc1i0tgqI0EgKB6OBVbKpB19SmyHTkppm6xUGElvNIxklfq6get+axXC3b6rDmkzmkc7Km40Y/fq4/2K5bzFZGxHPC3LZ76GbMYaQlKBAxr/JVMePFW1I4E/2R/aX7YuxMg5vQhFcxWf8Bv8uGz8dH4ZS8UTRvinN2s9bfiw8Bm6XUN7tOmwVBrxiYGU+E2oOjEma+5NA/uYVSlMNTBPUL7ke4dW0X1Zw/CNblWGTy+ik0tSbaOQwXBQXzOyfrP11k/yoRMveXjR0Hf7JLe/5AGGN/9LetDTGVjIq0xoN58LUYGamYxcvL9ygNbO2jfheIUKWEfF3BSjZwbxLKLcCjfGxN1ezDtEIkRthnrhu0aZkt7GNQdjtQCIT4lbSViwJ7DOEL3KRH3XNvCKVTiGUCJPepNDqNOOHeWnoOWftoepL3a71+WwA1ibNtNCaYUs3b9XgSLKTmXtdpElf1o9fpLg1gGr/5ekSs0CnxEEEdkiVtu9CGOI7b67BtsSYO0o5HA611zNiJ7+VrG3NUqob+EUEUTl25GNPLjCPw+9BueWeXiG+hAADPOrfhcNhArnS7w7//e0Fc5L5tdfmqm7UqlNbwzLpyxcUWR4Ob3/2A9iIW17JVHYyfPzNS8Wb2y+gTzv00c84GGR3vkVfrDNpHeqtuSEvuVPTRTJ4CZXLx6mWmFuXnMuhK12+ljT26m9abdpv5a3P4O5v5/wkT6tCIVePHy2bOabOcDr+dOMCG6uSFTzPzdxX7sXxo1hHwITBjPETUtDTd0cQ0ip01xXq7HLff/d/SUrwYd5KWE3Mlpd55qYKgitRsRBA329JUWpubyp4fAkBT8I878LxbdJ+XnQnInpi0wUgsCav6udXfOdF3Nni88E6UjLLRiuro89gQ+TlK+qCLg9GlLvLX2mS+YQNPlqMcGNAOzmqKSYy2mqGde7K2HlLlpmFdNq3qUbRVIm/xaVoNZqBGn5eKEeIwup4Qb1I3IpixcQ45TrBcNe874WsT0JrfVBiE6qPRInfRfUU3nGmCacFSI76h5uWrL3QSpsYJZp3SzlGF/txdLMc+XitmnOqpfjfbxPp6qEpWQzqbjkiU9NB1bT9XuPUl6KQnWq1t1PzW2a67fHszTSrKsHSjUHHE7u7n8yrFxhPCKguJIW2igjQbfomxQ8Wu47O9e0c22nJtpY8V26bWzNB1yid/yglzdd6a5TxZk4YE65IhENcBZQ+3bnWUPpqRDTCVFL4MAdrCZfNCvuPWaQGZhQCB31tSUV4w7lsxVVxxJI8FLA5TyJ5KX0WlVPsjx6eef34maCgApctXXK7FFoIcI2kuxSUHLf7TF585x7a2rsifONdTg0QueCfuhWLBvAbHay/F3Qgal6/5S0PydTFqO+iBJclPNApaOghizzlGYg92KdkKXkIKeqi4fXSbfBJTXhcRY85tI4zknXzQ0EDBaEdha/ZiBTua4jmfzc1BAKHuy/wd/km6yHIK+pZieJmHUJF7M+FZMYrxHbHmjNWndrL3aFq/XCHkyBNGaxEQcJoqgdzGFOX/I6wco40e5hB31htb8VnsYdj7DsHqpPuWU/L7ZgGc7RNSSfyo2KpmoISAnw690ZYY+o0gZE62hQzR0ZJXIEGlt4h9zbgJ0dtvndp/dbtuaPKYoR0+VN5eDiWbaFu+DRDrjSEE6nZ69kqbuoCFRGE5aP+NomZyPGpbWFxwMDWO2opyr0gZS7ymkYz0MkE6qzPUkR72MMY7gUmIVpepeTfLacLMB/6AFxrV/4BlHnAetRwLdzje4wJEOX5Q0k2sTIg4m5+fv/TLmzoMrrMaLF5tAn/M5PnO0qHSzaS/NGEs7hgTqC3nzhUuVz8cb1oYBtrSjHT665v/j9m3TJ870Rmz0axLl5XdN/LP/LIz2eI2FHOF/XgrLoPvsaAiLn9WZFjfE9sxi/ggVlzrS2eT871OI9H0lLJL66UOtA5MReCjNfbL3YgosNHVHH2VwaD1HVidr/Hs8gdxL5GPajkZGRBvCBi3MQtdcOWhtf9qrRJgSXfVwE7yjuzvO7VD1vtXvj9wcHuJ4T/NjzC3cyvcyogudoKQdjvW5fndCsZNf5+dHy0viYMqXbjtzs7nobCQxwStMXcQkLvFq/udZJ34LfKX8y9JAeIe6TmaJbQNHF7SGBFWBV1vIM4sNtcJM7L3g0iNY/qP5h3F2oeDAwYg1u6UsxuhxB8ewv23JKLDcxaS+f41J/OczRX4LuVboKtwLNYuDhS7xDUv19bMiknujQoiE9yQ/vTTDbzcsa5fpHNq52Vu9djSUXNUF++SddciXLM9rqayVZ0QcAEcf/v18A3A7ku7Tn2dZU1TqnBCtv2UAIKR8j3scb/+gcXtVroPJtP+5zpgtZprtzq0xKbvWWGQMHSA20AqLE5B0+ryrY8/+LYaFPZl07mi5WITchU3ogHbwUhAdvdpDi9Xe8rLU9BhUv5J+Edbh1N7o/1NOxcFEh431h2rF4emHNz1cbZHh05O/s3v+qz40LJTuXRQJPiXIts/PB0NQ7Ve+ABW0fFwLuhUJ3pZel9Izca0/z9xKTnJqTSaQH9uvXGnn2GNvR2TUw68tL00Gg39odHCEywOUR7/asbg6/ZpS0mDmfImn25jndOlFlpnOoSHsH3Vx1TcO+h060ZHiFsrBYlzjoqIHebReYtw0WXWkLoGP+HKqhUqebwOp2zLf137mfJUQ7wxJXVFHOn/h8nN26YoIm3gEkKW47iBafrY/Fvab2CID7wck2O/rOWYzHZ1m1Zftw+ifsAHT0glLhhcXjoAxACVvE07VO7Ts0qAvQOMHUEcAkpmFozurvwBclatc5JnnDaGe3bJj1YmYokvihuy1PN2qiJzBuRt552ZwCRnt9Pkjc4gU/S3VM1/QaPA102L7T+cqqz/dtruYJQBxBtnwqPWDEasj/A1pRn1oUwffzDjYExfRQ8obVFRzdhLpPoOqYYS35834aGBzVGi0t+7I9PzerzxfGSkcvLtgevmZBY+tP88rd5QcLS/5/ab+y911pB8Pf30e2z6r2LG9Hdq5f+JTPxKqCGwmGDJEzBno+6iz1MvHKiqTmo+sJXQfDG3hYnKTeojk2mOb61DKvHwnDvx3F7rPAKW5sVYsooRMN+2oHm7a7tgZI5DYLZbqIr/lP15YkiH3ri7zzDv84Dw2Bh4bccgjT+B/2kB9Q4SHN/jQSbJxERSLvst4mVnCkvCdjiVnEB1/E6F+XwH5BmLWeHVxXdlT7rGSTlek7n/+zWR/qWT3nfUvEQaFNmjdK0jX3LHW7FNTn/z+krUALdupn6Ql2/7msV4Vd4sr+v7Mq0VRfZ+5kzYW/E/E52ipBaYFFfP8+Ssgq+/DLBkNuob4PDZnqlrRfufuq80FrZCn42A4xilA6bmQ24RPrF6Wov0SEKFLcdT9u6cP5p+fAY11u2TveSkU4vNXnkR8XoXRqRTyO9I/UBOnU/W0gq1HzZbTNJOZY3t+fIWgBDc7tQoO2LhtPfoGlrWWg/QyUCrjvwGOtZRnGRbylzhnQ2onTG6EHD9f6ktyJ0g7h5WvJ53r0ozgtSNDym5lVwOJh1bf+fsqtxpB+xV2dqwI+Rop/ho7tyFylZv+XqzotYSP8yf2C5yvGT8HD8eaW9iUrzI+e7JVcY38KaVgcUHHtVvQT/cmeBtlqmzs2ubo7bjZyPdJvNgHtgm+oLpjij4p77cnRGufpuqednTP03fGdi1MN5gSL/q+mRTsbkBiGJi8LwQ9N21Ytr7VdmCUs1bJFOtXHOc+o9PBtIWhTJvVKvGtsx7R8GqfvHOdN2PRqkkRy97uc/iQz3DX819WmJaNW741Z1avm4WEVBL7vEUiiH7hB5a34PGNxsf2gJ5jcYrL4UYb2ybtNA2PFqAUHHt75+L+LScCAYe30rZa4ZTPsEy4O67dSa7TORD6IokbeDz9gojQ0e814MgCqmfkHO8e+x3EvqSJ8w2Oi47sG2XeNbfgpiJkqvkq9eXDCZF5RWPBfYdGgvvDgMlKlsulC5PLsQdbY7gDUuc7G7D28JV9oq2EisiVI8GvrGEZFX14U0tQc14tT3Pz/MGpz8o28DkB8CHv5WecIsGnvcV4WnVLkGQzODr+ysP9A7sXrW0zM/l4wmaJj2tof2sO80DeabELHx1J6+pEOWynau0p2zcz+hX+K9zYgzzCY2TDQW3x2HYNNM8Yb3sikW5E8lpCwdpdsV8Xy+0sem7U1iZEgnQxeeaf8rc0cWglYnj1aVrSJmFlrl6IREU9j5g7WgeP+/KJ3csIKI/Lz5fssIzwOAxv/3XepXhLgpe4fBmbDMTdljZt5ur8yoaolQyFKTqvMrz+Yq9Skz3pE5uK6IqPie/ost/1h+Gc6D553wdeIJ7eNz5a3Bee0Em16RPDUEWGZUcRtMxJdxzRgUnQ3K1UHWHcu5EyBhS6rrGmmG494wHtU2Y0n6z//hgrFnH1VbQW2TmGmRSADxwO+7yA7gU4pNoBI95niG/UDycgxBVx4LkNkxfWtWO28DPdYofZnGBnRAPchinKnT7xKf20R3Nfqb9879mcjYLd8INv0/xyK64helULGDDo0iYuGSWWtF5TjDSbuZUfvgOm+0ATR1xeBf9k6BoLm1ZAROzY4aNb3kqIdaGvQi5vRTHz7Cv7h0afjT7wygz/pZwrNwLYaSRPPW4MaEvcv+ayEeI3pKJEUWxa4ZKB8Fg+omn2/60u9jhC1ERq1vExGixYPw3RNjRgFkL0U0NngC82PXEqZ8NjHyFShLuBb2Yo5gypCfGUD4aDQ4CqLSdvzq1nJaF2vqlmzBqQdirz2geV5X+uj+TR9x29/mw/6rKVJ6sUbz2TjtvwxEP8RjvkFMBVytaNQvj3MiBZA5zYt+oyFG526TFazeE9DUTpZPhUmqSS1PXaFsd2cgUAcwthEAx26c8cKg5FV7rS6Qmjb+n0MAi6HwYbN7co//YtTQJcKcvodER4dPTNd4TfEX5H2EA4JFZ7HfMC21yVM10n4qjmV9CerwAR78dkH1Zu+FNq9wVtcxzgtNB9AFy9sbz8YMvZ2fn8lyH9AkQvYuQuPMJDSbSQxXOcRiTZANFNQroXjHtGqA4OtN03g2ZI8T+K2Ux1xdiPExOdG8Oj469pbTFztsZNogW5GFrRdMGck7IrEgsbuV7y96sDNc3fk02x02jlX1QixeXlQ9TtkA7d49JVrm43yL1DG9odzBYu9wrrC2Yq1E1yysR1RV2DK5y+f3hIG0+T5BXN4Oy/IJI2M+63QKklWxhMlOAETvqYY+9/AjGwlTNMKRR6dvDGJEWUX/6lMuXlyxSfYfg2uKkIuo9/XjQ9dKtP0IukjlnULJLN3IxnewPxibSj5Vqc+Xt8qe8IdAzjsCTMeSx9q19ZoTJiq3c8or/MIeSE4XdOoFvmYMtxZQUnQ8d3Aj/+q1eCq8m1pMBBKuwYfpK/BeTcx1q9jJ9Z/P6Wrb5QLMO6UJ1OaguBYtXe/aehiC0Zpw24yJrUxcuNBWeMpd+L+5d6e5W8J7UmLFoQ1382GTzdZM7PrC6ysNs+hxBDcFrpRYqNjTUpgZHtzok3QLmqpPgOKKKAcJV6xWYzuCieVpvWS/WSuIpE9UV7n27/NxFht9qCz8tdW8gpvTyDXfLFDYeDkcVYjhbe0Xy5FjWtyKb7AjOx9pwhnnJtCutqbAiFIMUsp9zXPm2ZdBruzrgX8ddgJZXSfZpX1jZsJBI5BwDTu79ldUfsGRRmtO8jrmMnhOFZaUiHD/yHh1Z/nKHppWTQfZZ/37KlF8hJKxylDTTcOLlutiY2JLJMnISAWufQRjJzHUUXG2b+ahUDfI3/per7fwJZNzp03b8OZ3J6f82trBSe+ClwJqCp4f1/lgkzN9pbM1DXFEwGDKEImDqPmp4uGsU4bG/lKaIDBqqLyuO8i6Kq/eNjgMcjh9kKCtZgK2XxXLViwxDRNOmvOYu8ODHRHW9jzaWmpT/iRxiTITH1TebmLApIH/3jacu8/M7T18Z1d9b/G8vzD0XfGv9rnN4kkwP/+nTFxITzvwmMvHzm7b+mpZ2j46N3hN8R/v+G8A3yk1xtIU3qOkpwF6a8DX7DQzyHgk+ekpWwF96mFIJZeCTesnTPzj91CEiEVs6OyXgv0fFfNhMidYIQnWC6HKMq5ywzfZ7NNG43/Pf0CZY4vQav35UYHB/4mmSRH4DI0ylIbuHGTXnr3GofnfNrsnsAizY5n/JaHFjgYjXaxHnzuurioun3E9+YzSnUiCpOJ79+i3wu7prREStG3ry/Z3gvYozWoDeSnFt0S/ybF+2WZotQptflnUDvBPqvCxRzAiYdTSJ4kuXlJJqaOwucn5GUqOefutJUT9oaGsCxiMk7TY/8/zyJSyT3CtTG1zsLT5aCssXGt01IAN+1WoFYmKohGE9hJSlD14xdsK3KnpimW0A6HU3h6vOM57f89s0JcCGxvESJuxKZ92cNjED0gqnq4rlsaE3nxa3VPoCZkZ3WMkR/gW9pJXL1NrtVEnsKgcpTbwso8vuzQJ4zUT71P16szsv3BzxvhwChWy89BinH0maDX+AxOpVo0g/KLl0Rs+o8p92jRx38tXN3xBZR6vbQ6T2R+JKbks1KUFXqxp30QCKrNdeSRbECbz3NIgPr7MOPdUi6H/7ZqqZR0fFw1LPVFnabwv7h3ZWwpS7B+DqV13UlXqvYsZFPNc198sEsFJKwrxqgjyzXtqV07a4us7WzhI/BeE6RwKqs6rwChwYSZktEtEDm4Urhbd89N7/d7biEVPWD/xXfslQ2F/xn/4u/zsuPRn1WZoLsy7z0RBgHeK7aEys/X2Cm3oLTSbfntWwZWbPaL++UZVv/WSe7dWFrtvDd2GJxS4llTVRVPGJ5MRX1KO2z5gZGOXyzEAzOL6iTfWmMQIupi6+akeWnqRO/n0+2VWbs/uViCqxFm+uwlnoOxWWQYxLGuokBsEM+vZnqG+7B1UUtXVfinsqcgb7y7Hrvvjmpk0DWGEBlZEH+6s1op/MNtlCZ69qePlTCl4cF0z/kIH2d13zC/RUovNCwJaxeoLjY2R7XOWHD6Hfhc3yJfSooNnwdq90qSuLOZDR49zCuZPAjLCOBwJ88iJXgxX0px4eL5DlrLCKOFmCUm1o9zBQV/QWw9/Hx+pTIWzscw1ySbRUZGgfr/EIxxwteFPF+fEVjw/5Nyg18CpRVXaKd3lOaC4TiOfLH9ZUH63vXshM4e7EOBAbJE7O42VX8OsjjQbjZpsDOXat43drrzrrUdcUk78NTh/rmnCLxrdcUdfaAksBpRgYl5vS+Ek67Y8/cVd2tpxcdRCX8AmU4Nq6T4NDASgO1o8qElUkxZYXYTcwGj7qwuAs2cQ5Iif2f097QF1XKQp+GxhaftBiJTSkRSBf3N/PhLysAbP1i0dDoXwZ8M91n/JiTrnB5ZPmf6wkyOn8FpeNdPX0n0P8TAuHMLSoJegVPx/mBcLsXcvPdWad3TN4xecfkHZN3TP7bmEzcd+XlfrZ71SqVNL7g2etFzXimosFa9/yM6c1tNjaY0oJP1m1+zVI23UCI7ZIPR5ne3G5jA2bH7e/5CXrv5QEMkz2RRhlNnsQbIZvJKdziYUaT4LL/5cFhdbdeOwtZPG1q8799TrVou2O37MpstHY4VTs8RND0E6JRL65bdxlPnQYHD9gLy2X3VJnYDwwC3C1MuwO1yiyaO8Ln6dUYTAMlgXgf2I7JmkkrZmSVp81GWVjw5ntcm9ESIbrZcyS8VHYfkWX8R95TFAJa3mCrzhepSygJVWckqnUJFYyU8c793aCVCDRUNEynJwJllxQfhsQMdCA9ftau5ahW659sREaUykxMyF0am2w6y0H4xAw/7622LGwNIs1u7VX2Ta9YCo2J9mhuCl2cxe0Q2bfDZ7w+8hW+Z3ISqarufRQC4urGYHVU4beD4jS/OW3rXPm3JEdHKi4nOh0r/Dp30h5CWbiEV10ytrPVMTyV8USKSNuTANFMWBCwsl/NQqLVAluQqkreKEfSlMhZIE+1B+0JVFJYXeoM45dgZMqbUlEiT7VVK/cq4/F0t2vrrPG4YxbWFZ0az5kJF82Re1CmXEdlseweAssEU7H27Ssp9f0IE5Ox2OZnM+hxcjxX9vm0gvK5qnuqqiJum2PRhT5eiP5FCEQ7GKIdLDTraTK3HEns8MA9uGBx6YunR0BSMxCswflHTh/bgZVVJfJQXhpMRADm5fKCC+u58ejUDi9sS8Yj5QHFfafp7BGAsjjDbfbC+sgqBk7NlYA4jox+adpY8i4J6WFMbMwhuDUXha1cavKzWDC7Oh2UFE2VUNZnqKMvazyo07MxRnmWfQWUaG8i7WlDQMGJPI4lzsB6h5kcNhKiE4R0I4fuzMvXMX8MfJ50jEbijlM9XVGp8byWX/tdRlyEFTIr0n1+/SzT3EpldTmlHDsCwIod8/Ml8mwLqtoqQz12WtLtywVmXe1INTnlNRmGwbCvsT0h16H4gAukgnQWK8XO0ephiv9Pl/+RJTqgKpzfE5lwBfp9LOSuJOlSA2TOCYLd7qEgcqJIwpuzheJuPuIpnwzNTbZzDfO/Z7hNDFPmdK4w6EhFSfZn8Qx0K+Y20KQbxIozzyQbTJ4cKtcsBSRShUmGGKmbg/ySyXqQss3RKsw1VCxwfSIv+9FTVbigyDMZngI8i1t1S3s0s/rueOYZq7jbyi5YMix0Jbd5kcfYwmANMEO++B/KhC7F6AOc/A/FZkNJIeVn7HZcW1Sxc34iX8yy0FRL3DYY7NwK0twFJeNrvDxbJ45VeLE9CyRSj0botdF1O1k0P3RA95X41i9d91nnnxKz54B5+V2zhQHbHNFT5eip6cWjQ2A15KnxhDAnJXHRoPfG0h39SB6Ln5PTZtI+mzao+dXTZv3S22m/eaYaDVs2W3NGBZk1tzCtq6iFDlknzwyXaoY9Mawn50klJzvNP+TYH12p2mBxvUu80vPAJVSqpdrVsf8qx7N+wuaDxxtSO6VPStEZqI6OiQkZXq+RUx14at/bRj1ZQXCQW/mNKMyjuWcS5KC47X5UaldGzHQ6x6reqP06vXwqWtlZSEU5cu9qulbQ6V57b5Br+46THOtv98L6Dc5tChSIVPc/7G4+2Nt64W8RVkP6nmKO3dq5jMspJFLzLvV470LLN3WzuLGBue1+cDSf19dLOT6S3DFXm5e//aOSLvuP59aUOO2kaeDudbMS5G2uDmA8U54TY3m4J0OOQM2kKz2nFXWClgj4SlMZp0jS/Z6JQjC7Kh0EttwOuj6ZWCdNvDg20CoRkkZ1NyGPBxcepuDwNcphhmIP7BHK6hpScoALPDNalShwgpIqPLP4Mud6QhAqhnhCDzUolbyeoVtUrN/1bmN8r6AdUHwlsJKkALR5VObucL7EklVi+VuA1V8od/fOSftPVxArmjiXUane/mf2xpbaFssGpEncedRFVkPjY06zgMxvAYtisZScayV9OaQgih2n9XrH7AOyeDiWyCm0dl+M7BLqw/hc6JzL5Tj9d4tRDcBoGJgxXSBsgzy/LhCeFAm1jXSFbpAzr+Valic6d6PcYSUNJ2VtYrJ4PqC5AiDlR3SXSnJXDnliDAHiJWjJmEL3ZT1KA6OVWRhljtZF3l5HYLq0Y8qlopzGXHwGa8SKvuSkkMqO036Aw3grAE9V16/EOX+W+GRc98Nqg1BEDlYRJurAXlnMAg6JIbDmegyTp6yfXDJaHNo6gVlFCYKFgoRDQFXn8KTwrqby4pyN2XONBuzTs+ccK9Nv42bOMDW0RJvmiNgAh+fRfTxtVfTYgfbmHu4aCyQrpi7DLXhQVs6JxGP9PHdWKwgFIitFXn6vMlJZKTYghaxmpOeX0AVGdUHqlYPOtzI5Pov531p+lPcqCqZu3NpDvH12UaCHWg9YFD+eUjaZ2bpj+bRFZDsQjxWRpusHzU3bG/3PNgY8eBCDOsQg4N1T9+I5z6pohnDfFHZoS4T3oJAzMXFe2NzsXMciQSpGZIemhj0bJW4cA96QRCtzGpOX/t7UyPo55ofMhykWix7rjz2BUrY84iprOcJD3FKA69Si27gsM1IEjq9ptSNdRz8CBZ8X+Z9bqD6c0qYtRKM/crh0VriW78JHy4fPioeWRkAP/w7rp/us/ruc2bCwbo91UoVXVcfo8dwCypXk/PwLnpEW/J2r7dsdT3DvTle1eeateDKQQWD0z+Tlh+k/3cpdWEzR8LfcdKZ3yJYb5Qulbr9uzNaKXAMaSMHcJBcGQlP790ibGmxP7I8FiVJ4QHcAaEWCemGkRmflvZE0DiwW98QNum3Mqb6ziSpMHRTvwrVuAom2tjfaO65ESKadilj0INbdi1K3qTCR1YFuFlWYjJ04xtDrDGjCeLKSgt5X0OogoqJOWbO7rJKeBKaNN/HqAZTLk8GvnCbO5DNefr4ktS5r6exlSEp6Xwb7zs7n+9W76CnJtoxQEKMAN0Ft/QeIk4DQNrK7JjepfYMmRP3nqCXXmn+tVVthXPpZ/n3zuxKzgKSX4X4pxyNu5LfVFmc8srhouWaQfVzhcZiaYbqZl8hNI/rCHhy0K/5+os8W37lwGjJ/ugGjY+lVSI2GpdcM8VTuGGHOhiUf3TNY9kQeDvaF+DCyahB0+KVBr6x/Zs+nLnQCMxfrseWx3IE5UziQR5y7vlh3DJBL469Oo18l4viPDd5O+VjlBmD6a6N3dU9+fRul9gp6zIgb5GXUkvJvfHiwB+8a0k6uTbPGd6S8B3uWBsYiczmBxIDp+Tbh1YdN7l920wwL2QFYi1ScilFPz2q7aFkxwYL8XBxEL4fQxgGc43jJkZ8h07HY0B/S4OGIYnbUJ7+qsh+B4h8sRiJgXa8I3SF33YF9GQ7rmflOXCIX9YHJjGogq7tNLRu+lwm35CyDx0TeQjFPBhHbgGB/gUxTcGTa/4cZMDjsRudabCjIPoEjberJyNh/+PdQnB6m98pgcWs5iSFXwsOE6+QyOPCp9F5VhwMrLQLEeFoubg8qKjcEbI6VfwpkHXsogsboVUb8oUux/XbdHdD8UtCXh8e2vKVAalpt/M8SHaxesJu9sWYxnUdwdzIsO33/WP3GDlRVpFDFVPVHJhdVfJCOr0jM9xIk1sQTyLV+C5l/j672GmYDOfEx6AMNYceQu6GA6dKWjx8zyfqrVGGKYfESnheoDAU+rjV57Li6nTLl1izuKICwOQt3DYu2grL31832jlanJdIC4zcviEinkpnnLtHkJN3wEGbeVP/7NE2v1A/EPW3Da2fkUd+TIz+iS+TwDVxRi8C6fAS03c515botHW+BoDOjZZ6lUI4xMlZKo2jyKANOUNqBbJ8m/uwc63nybLP3ughqxi5umotB1/Cp4UkNbjtacWOwT8E5xg9V30sEPgKGnAmL/njO11XmuoNI90Z3qCA6JoZSxuHI9QK8BteA0WD1MHenpy8ycBnjDciusQPKHMuEU0FRwO6MLXUBEyu1vvWLK3nMYnVIO1vhn3+D070IXTy1Lx6JWWux+QEOjsGhOoviOJ5NmLnFDzR1ll4id6Uf8Y93br/y7PgIOUj3cy9PU4GRMYh86W9BgwjCS82ljouOorwBZCYmZxZ6XLth2hU3JcICxj70e2V9uiCwdTy3JeELZa4BKShmrgQMgEREDHsCJh0ioNtRRVAvmFP2xDnb8fCD3q4PCsWZGC1BL890D4a4hgq7qGxmyhgDlE0xRvHAByZPMueyllHxux1jlNFG5PEgf2f3YyCIVE1eu83RMfyPKQLPFG4SvNpr3FXoYWICnQWiMxFj6axHhrx42KhBvDD0KSjNzeeOlnMchqTJRlWxhnNOopiNzm7o5TdV1MpiuaJJF8mC811Ld6UhnXoNGN/SNq1KIiwKuEAb+c3T93ryIzHSbk770HMng5oBk5KJKWdue6pSgzpAAyq87hEmJ6ukwuAoFb9SlRrK6PsMi4VeG0BmEMo5/UiOZMK601LmMluRZmViQspi07IRlZbOpE5Bw2HJRPk3hsbGipH62AtPLo/NmcopIe4AHNcZ90/B+qcGT2SG3ftWbbARTfd4yxXlghqjnyURDL2hYwDaDT41Sb+axgzYkTN3cfYlqYlmdHi2BVTNYSxG8pCh1LFIS3xsF/PP0DsKBbDLK5ozOZTJak8wCYWG8msnJipR4iRIhy7Kwtgrc65d0ywQ9AtyQxegTmcYe1qroolrxYYGetamvFfIJ96eT9TP4GMg+/EZ/sZel+yel79x8cwbA6hoEekBGRcSItliQ/dp0nj9j/YX/fwH69v2xgur6vQ1s0jhlazRUuMlNmxvvlL7zBd0Arz4nY3+Uw7jWXI9I2KxAbbzAxdHW1j06bU0PYn7qbGzBlZfr+2Mit4C0vxuSjB+pU+mrbHT7rgQbMP9FTI5Pa3/oOVEYC6qlPTCSN/PJ9i7ef9X3/8PUEsDBBQAAgAIAO5zJUs5FjC9TQAAAGoAAAAbAAAAdW5pdmVyc2FsL3VuaXZlcnNhbC5wbmcueG1ss7GvyM1RKEstKs7Mz7NVMtQzULK34+WyKShKLctMLVeoAIoBBSFASaHSVsnECMEtz0wpybBVMjezQIhlpGamZ5TYKpmam8EF9YFGAgBQSwECAAAUAAIACABNlJVHqQHEdvsCAACwCAAAFAAAAAAAAAABAAAAAAAAAAAAdW5pdmVyc2FsL3BsYXllci54bWxQSwECAAAUAAIACADucyVL9oRw8vEzAAAYUwAAFwAAAAAAAAAAAAAAAAAtAwAAdW5pdmVyc2FsL3VuaXZlcnNhbC5wbmdQSwECAAAUAAIACADucyVLORYwvU0AAABqAAAAGwAAAAAAAAABAAAAAABTNwAAdW5pdmVyc2FsL3VuaXZlcnNhbC5wbmcueG1sUEsFBgAAAAADAAMA0AAAANk3AAAAAA=="/>
  <p:tag name="ISPRING_PRESENTATION_TITLE" val="Вебинар ЗПР"/>
  <p:tag name="ISPRING_ULTRA_SCORM_COURSE_ID" val="D0DC44DB-32DA-46A2-91AA-2BE51950EC5D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467969C-86C7-4950-ABF6-024C9A740A72}"/>
  <p:tag name="GENSWF_ADVANCE_TIME" val="116.137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9891B85-0970-4CF8-A6DE-44FE701538D3}"/>
  <p:tag name="GENSWF_ADVANCE_TIME" val="74.652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ECD84D8-561A-41AE-A3D2-886874881383}"/>
  <p:tag name="GENSWF_ADVANCE_TIME" val="26.867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7EE42A6-CBB6-443B-98BE-ABB960071C17}"/>
  <p:tag name="GENSWF_ADVANCE_TIME" val="99.821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B2C0FE3-DA86-4849-AF9C-3EB055516EE4}"/>
  <p:tag name="GENSWF_ADVANCE_TIME" val="125.159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023DB59-67B2-49A2-84FC-2258F217BF2B}"/>
  <p:tag name="GENSWF_ADVANCE_TIME" val="61.828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6A13DC9-D25E-4E92-A939-D3A9C04572BE}"/>
  <p:tag name="GENSWF_ADVANCE_TIME" val="33.147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CABB905-7DB2-47E6-B778-FB209837D86B}"/>
  <p:tag name="GENSWF_ADVANCE_TIME" val="64.907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872FC76-D35E-4B34-A9D2-670CE12E5F0B}"/>
  <p:tag name="GENSWF_ADVANCE_TIME" val="146.766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22D11C8-4FFA-46B3-875E-485B3FAFA158}"/>
  <p:tag name="GENSWF_ADVANCE_TIME" val="95.62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A97521-AD14-431B-8317-C92AF970BE45}"/>
  <p:tag name="GENSWF_ADVANCE_TIME" val="45.401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9A60A8F-0106-47F6-AAB5-53CCE52A1D13}"/>
  <p:tag name="GENSWF_ADVANCE_TIME" val="43.161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3677937-C257-44B1-8FE2-C347E5E8290C}"/>
  <p:tag name="GENSWF_ADVANCE_TIME" val="52.108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572B7B9-9E50-4B79-9091-661019D57C91}"/>
  <p:tag name="GENSWF_ADVANCE_TIME" val="94.339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2B55B20-A7A0-4CFD-83A9-62C86FFE664C}"/>
  <p:tag name="GENSWF_ADVANCE_TIME" val="126.927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9F7CBA7-8148-48EE-9384-11BD7B653859}"/>
  <p:tag name="GENSWF_ADVANCE_TIME" val="34.27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BEC8370-4BAD-4E95-92AE-D24E45985505}"/>
  <p:tag name="GENSWF_ADVANCE_TIME" val="41.99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E7ECF9B-EA15-4EC0-A943-18381059EA45}"/>
  <p:tag name="GENSWF_ADVANCE_TIME" val="24.445"/>
  <p:tag name="ISPRING_CUSTOM_TIMING_USED" val="1"/>
</p:tagLst>
</file>

<file path=ppt/theme/theme1.xml><?xml version="1.0" encoding="utf-8"?>
<a:theme xmlns:a="http://schemas.openxmlformats.org/drawingml/2006/main" name="1_Тема Office">
  <a:themeElements>
    <a:clrScheme name="Другая 6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26CA5C0CDF64F4A992993EA81425E08" ma:contentTypeVersion="1" ma:contentTypeDescription="Создание документа." ma:contentTypeScope="" ma:versionID="f6b3daa7ea6d83bd261426c204f8c98d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8810D2-C0DE-4D1F-9827-37B00EFE7A75}"/>
</file>

<file path=customXml/itemProps2.xml><?xml version="1.0" encoding="utf-8"?>
<ds:datastoreItem xmlns:ds="http://schemas.openxmlformats.org/officeDocument/2006/customXml" ds:itemID="{F53D0D9C-3A6D-4743-878E-57A9D1761283}"/>
</file>

<file path=customXml/itemProps3.xml><?xml version="1.0" encoding="utf-8"?>
<ds:datastoreItem xmlns:ds="http://schemas.openxmlformats.org/officeDocument/2006/customXml" ds:itemID="{145DD177-A531-4639-A3BA-650853EC7E0C}"/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904</Words>
  <Application>Microsoft Office PowerPoint</Application>
  <PresentationFormat>Экран (4:3)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Вебинар ЗПР</dc:title>
  <dc:creator>Фокина Лидия Петровна</dc:creator>
  <cp:keywords>Шаблон презентации</cp:keywords>
  <cp:lastModifiedBy>User</cp:lastModifiedBy>
  <cp:revision>122</cp:revision>
  <dcterms:created xsi:type="dcterms:W3CDTF">2014-07-06T18:18:01Z</dcterms:created>
  <dcterms:modified xsi:type="dcterms:W3CDTF">2018-08-20T14:06:08Z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0x010100B26CA5C0CDF64F4A992993EA81425E08</vt:lpwstr>
  </property>
</Properties>
</file>