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 snapToGrid="0">
      <p:cViewPr>
        <p:scale>
          <a:sx n="66" d="100"/>
          <a:sy n="66" d="100"/>
        </p:scale>
        <p:origin x="-1518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22" y="2249487"/>
            <a:ext cx="9905999" cy="3541714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350" y="618518"/>
            <a:ext cx="992676" cy="47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makecode.microbit.org/#edito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362" y="550862"/>
            <a:ext cx="8791575" cy="42497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Browallia New" panose="020B0604020202020204" pitchFamily="34" charset="-34"/>
              </a:rPr>
              <a:t>Активизация познавательной деятельности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Browallia New" panose="020B0604020202020204" pitchFamily="34" charset="-34"/>
              </a:rPr>
              <a:t>обучающихся</a:t>
            </a:r>
            <a:b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Browallia New" panose="020B0604020202020204" pitchFamily="34" charset="-34"/>
              </a:rPr>
            </a:b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Browallia New" panose="020B0604020202020204" pitchFamily="34" charset="-34"/>
              </a:rPr>
              <a:t>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Browallia New" panose="020B0604020202020204" pitchFamily="34" charset="-34"/>
              </a:rPr>
              <a:t>на уроках информатики и ИКТ через программирование микросхемы </a:t>
            </a:r>
            <a:r>
              <a:rPr lang="ru-RU" sz="3600" dirty="0" err="1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Browallia New" panose="020B0604020202020204" pitchFamily="34" charset="-34"/>
              </a:rPr>
              <a:t>Мicro:Bit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Browallia New" panose="020B0604020202020204" pitchFamily="34" charset="-34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0363" y="5186362"/>
            <a:ext cx="5324473" cy="78581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Хаметова Л.А.</a:t>
            </a:r>
          </a:p>
          <a:p>
            <a:r>
              <a:rPr lang="ru-RU" dirty="0" smtClean="0"/>
              <a:t>Учитель информатики МКОУ «Солигаличская СОШ»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72" y="4369571"/>
            <a:ext cx="2973217" cy="2158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847">
            <a:off x="10138249" y="3779117"/>
            <a:ext cx="1655864" cy="7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5980"/>
          <a:stretch/>
        </p:blipFill>
        <p:spPr>
          <a:xfrm>
            <a:off x="261258" y="223779"/>
            <a:ext cx="6894286" cy="413050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13307"/>
          <a:stretch/>
        </p:blipFill>
        <p:spPr>
          <a:xfrm>
            <a:off x="6212114" y="2892822"/>
            <a:ext cx="5979886" cy="3965178"/>
          </a:xfrm>
        </p:spPr>
      </p:pic>
    </p:spTree>
    <p:extLst>
      <p:ext uri="{BB962C8B-B14F-4D97-AF65-F5344CB8AC3E}">
        <p14:creationId xmlns:p14="http://schemas.microsoft.com/office/powerpoint/2010/main" val="1852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13" y="2184399"/>
            <a:ext cx="9905998" cy="147857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179" y="1215455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Мой адрес, на которой можно задать вопросы:  </a:t>
            </a:r>
            <a:r>
              <a:rPr lang="en-US" dirty="0" smtClean="0"/>
              <a:t>ha12@inbox.ru</a:t>
            </a:r>
            <a:endParaRPr lang="ru-RU" dirty="0"/>
          </a:p>
        </p:txBody>
      </p:sp>
      <p:pic>
        <p:nvPicPr>
          <p:cNvPr id="1026" name="Picture 2" descr="C:\Users\Comp\AppData\Local\Microsoft\Windows\Temporary Internet Files\Content.IE5\9KICD075\smiley_PNG362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77" y="2986312"/>
            <a:ext cx="664200" cy="6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613673" cy="1195768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err="1" smtClean="0"/>
              <a:t>Micro:Bit</a:t>
            </a:r>
            <a:r>
              <a:rPr lang="ru-RU" dirty="0"/>
              <a:t>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" t="6563" r="1064" b="6556"/>
          <a:stretch/>
        </p:blipFill>
        <p:spPr>
          <a:xfrm>
            <a:off x="943427" y="1563799"/>
            <a:ext cx="6705602" cy="475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657" y="1814286"/>
            <a:ext cx="6241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 рамках проекта ТВОЙ КУРС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IT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для молодежи я участвовала в мастер-классе «Увлекательное программирование 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и проектная деятельность вместе с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</a:rPr>
              <a:t>MakeCode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</a:rPr>
              <a:t>Micro:Bit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» 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528" y="1814286"/>
            <a:ext cx="69813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BBC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</a:rPr>
              <a:t>micro:bit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  - это компактный программируемый микрокомпьютер (плата) с дисплеем 5x5 см, состоящим из 25 светодиодов, а также встроенным модулем </a:t>
            </a:r>
            <a:r>
              <a:rPr lang="ru-RU" sz="2800" dirty="0" err="1">
                <a:solidFill>
                  <a:schemeClr val="bg2">
                    <a:lumMod val="75000"/>
                  </a:schemeClr>
                </a:solidFill>
              </a:rPr>
              <a:t>Bluetooth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 и датчиками, которые могут быть запрограммированы любым пользователем в онлайн среде программирования </a:t>
            </a:r>
            <a:r>
              <a:rPr lang="ru-RU" sz="2800" dirty="0" err="1">
                <a:solidFill>
                  <a:schemeClr val="bg2">
                    <a:lumMod val="75000"/>
                  </a:schemeClr>
                </a:solidFill>
              </a:rPr>
              <a:t>MakeCode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7" y="1814286"/>
            <a:ext cx="4214266" cy="30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13" y="0"/>
            <a:ext cx="9905998" cy="1478570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Make </a:t>
            </a:r>
            <a:r>
              <a:rPr lang="ru-RU" dirty="0"/>
              <a:t>С</a:t>
            </a:r>
            <a:r>
              <a:rPr lang="en-US" dirty="0" smtClean="0"/>
              <a:t>ode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438" y="1095602"/>
            <a:ext cx="6625564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/>
              <a:t>Минимальный набор для программирования платы – браузер и доступ к сети Интернет.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makecode.microbit.org</a:t>
            </a: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://microbit.org/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" name="Рисунок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4643" t="14099" r="2568" b="4916"/>
          <a:stretch/>
        </p:blipFill>
        <p:spPr>
          <a:xfrm>
            <a:off x="5945450" y="2322286"/>
            <a:ext cx="6277873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384" y="139547"/>
            <a:ext cx="9905998" cy="1478570"/>
          </a:xfrm>
        </p:spPr>
        <p:txBody>
          <a:bodyPr/>
          <a:lstStyle/>
          <a:p>
            <a:r>
              <a:rPr lang="ru-RU" dirty="0" smtClean="0"/>
              <a:t>Основная 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27" y="2164275"/>
            <a:ext cx="9144000" cy="304658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6785" y="1828799"/>
            <a:ext cx="8503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Показать, что плата </a:t>
            </a:r>
            <a:r>
              <a:rPr lang="ru-RU" sz="2800" dirty="0" err="1">
                <a:solidFill>
                  <a:schemeClr val="bg2">
                    <a:lumMod val="75000"/>
                  </a:schemeClr>
                </a:solidFill>
              </a:rPr>
              <a:t>micro:bit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имеет четыре основных компонента,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из которых состоит каждый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компьютер,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а также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сам принцип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ввода-вывода данных на компьютере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У платы есть процессор, устройства ввода – кнопки, устройства вывода – экран, память для хранения программ.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4" y="1311729"/>
            <a:ext cx="96107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379" y="1915658"/>
            <a:ext cx="9542935" cy="2409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dirty="0" smtClean="0"/>
              <a:t>В </a:t>
            </a:r>
            <a:r>
              <a:rPr lang="ru-RU" sz="3300" dirty="0"/>
              <a:t>основе методики организации и проведения </a:t>
            </a:r>
            <a:r>
              <a:rPr lang="ru-RU" sz="3300" dirty="0" smtClean="0"/>
              <a:t>занятий </a:t>
            </a:r>
            <a:r>
              <a:rPr lang="ru-RU" sz="3300" dirty="0"/>
              <a:t>лежит проектная деятельность обучающихся по созданию программируемых физических и виртуальных устройств</a:t>
            </a:r>
            <a:r>
              <a:rPr lang="ru-RU" sz="3300" dirty="0" smtClean="0"/>
              <a:t>.</a:t>
            </a:r>
          </a:p>
          <a:p>
            <a:pPr marL="0" indent="0">
              <a:buNone/>
            </a:pPr>
            <a:r>
              <a:rPr lang="ru-RU" sz="3300" dirty="0" smtClean="0"/>
              <a:t> </a:t>
            </a:r>
            <a:r>
              <a:rPr lang="ru-RU" sz="3300" dirty="0"/>
              <a:t>Показать связь программирования и физического устройства – компьютера.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0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722" y="1872116"/>
            <a:ext cx="9905999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Перед изучением темы «Программирование» выделяю урок на знакомство с платой и создания простой программы, в которой осуществляется ввод и вывод данных. Например «Грустный и веселый </a:t>
            </a:r>
            <a:r>
              <a:rPr lang="ru-RU" dirty="0" err="1" smtClean="0"/>
              <a:t>Смайл</a:t>
            </a:r>
            <a:r>
              <a:rPr lang="ru-RU" dirty="0" smtClean="0"/>
              <a:t>». На примере программы можно понять связь программирования и реального устройства.</a:t>
            </a:r>
          </a:p>
          <a:p>
            <a:pPr marL="0" indent="0">
              <a:buNone/>
            </a:pPr>
            <a:r>
              <a:rPr lang="ru-RU" dirty="0" smtClean="0"/>
              <a:t>Перед изучением каждого вида алгоритмических конструкций предлагаю создать небольшой проект с использованием этой конструкции.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7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Ветвление «Орел-Решка»</a:t>
            </a:r>
          </a:p>
          <a:p>
            <a:r>
              <a:rPr lang="ru-RU" dirty="0" smtClean="0"/>
              <a:t>Повторение «Прогулка по квадрату»</a:t>
            </a:r>
          </a:p>
          <a:p>
            <a:r>
              <a:rPr lang="ru-RU" dirty="0" smtClean="0"/>
              <a:t>Массивы «Словарь»</a:t>
            </a:r>
          </a:p>
          <a:p>
            <a:r>
              <a:rPr lang="ru-RU" dirty="0" smtClean="0"/>
              <a:t>Координатная плоскость «Морской бой» и другие.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7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607" y="1218972"/>
            <a:ext cx="8265679" cy="39481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/>
              <a:t>Работа в среде и платой </a:t>
            </a:r>
            <a:r>
              <a:rPr lang="ru-RU" sz="3400" dirty="0" err="1"/>
              <a:t>Micro:bit</a:t>
            </a:r>
            <a:r>
              <a:rPr lang="ru-RU" sz="3400" dirty="0"/>
              <a:t> позволяют учителю использовать в своем классе </a:t>
            </a:r>
            <a:r>
              <a:rPr lang="ru-RU" sz="3400" dirty="0" err="1"/>
              <a:t>практикориентированный</a:t>
            </a:r>
            <a:r>
              <a:rPr lang="ru-RU" sz="3400" dirty="0"/>
              <a:t>, проектный и проблемный подходы изучения основ информатики и программирования, которые в значительной степени повышают интерес учеников к предмету и позволяют им в процессе создания собственных творческих проектов усвоить и применять различные виды алгоритмов, переменные, координаты, логические операторы и типы данных, двоичную систему счисления, массивы, беспроводные сигналы...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68607" y="0"/>
            <a:ext cx="9905998" cy="147857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6400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Преимуществами предлагаемых инструментов и материалов являются их универсальность, доступность для работы в любом классе подключенном к интернету, отсутствие необходимости иметь плату для начала работы, широкие возможности для изучения основных тем информатики и программирования, а также проектной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4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59a02b971719295a13ea7b4e2975b35bef48c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D031DFE4D68EC4BB29935BD6A805057" ma:contentTypeVersion="1" ma:contentTypeDescription="Создание документа." ma:contentTypeScope="" ma:versionID="c2585af4e1045d2a6574d805a65a70a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0EA69-FD15-4933-BAC8-536F309C39AA}"/>
</file>

<file path=customXml/itemProps2.xml><?xml version="1.0" encoding="utf-8"?>
<ds:datastoreItem xmlns:ds="http://schemas.openxmlformats.org/officeDocument/2006/customXml" ds:itemID="{936D2146-4178-4CA6-A760-DAF3C13A2A7C}"/>
</file>

<file path=customXml/itemProps3.xml><?xml version="1.0" encoding="utf-8"?>
<ds:datastoreItem xmlns:ds="http://schemas.openxmlformats.org/officeDocument/2006/customXml" ds:itemID="{C47FBF42-4627-4942-A1BD-02219A37F06D}"/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1342</TotalTime>
  <Words>357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Активизация познавательной деятельности обучающихся  на уроках информатики и ИКТ через программирование микросхемы Мicro:Bit»</vt:lpstr>
      <vt:lpstr>Что такое Micro:Bit?</vt:lpstr>
      <vt:lpstr>Что такое Make Сode?</vt:lpstr>
      <vt:lpstr>Основная идея</vt:lpstr>
      <vt:lpstr>Основная идея</vt:lpstr>
      <vt:lpstr>реализация</vt:lpstr>
      <vt:lpstr>реализация</vt:lpstr>
      <vt:lpstr>Выводы</vt:lpstr>
      <vt:lpstr>Выводы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</dc:title>
  <dc:creator>solsred@mail.ru</dc:creator>
  <cp:lastModifiedBy>Comp</cp:lastModifiedBy>
  <cp:revision>23</cp:revision>
  <dcterms:created xsi:type="dcterms:W3CDTF">2020-10-28T13:25:42Z</dcterms:created>
  <dcterms:modified xsi:type="dcterms:W3CDTF">2020-11-02T09:15:45Z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0x010100BD031DFE4D68EC4BB29935BD6A805057</vt:lpwstr>
  </property>
</Properties>
</file>