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6"/>
  </p:notesMasterIdLst>
  <p:sldIdLst>
    <p:sldId id="256" r:id="rId2"/>
    <p:sldId id="259" r:id="rId3"/>
    <p:sldId id="257" r:id="rId4"/>
    <p:sldId id="258" r:id="rId5"/>
    <p:sldId id="287" r:id="rId6"/>
    <p:sldId id="288" r:id="rId7"/>
    <p:sldId id="289" r:id="rId8"/>
    <p:sldId id="291" r:id="rId9"/>
    <p:sldId id="290" r:id="rId10"/>
    <p:sldId id="292" r:id="rId11"/>
    <p:sldId id="293" r:id="rId12"/>
    <p:sldId id="299" r:id="rId13"/>
    <p:sldId id="294" r:id="rId14"/>
    <p:sldId id="286" r:id="rId15"/>
  </p:sldIdLst>
  <p:sldSz cx="9144000" cy="6858000" type="screen4x3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Corsiva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-1656" y="-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AC582F-7D71-45F2-BC12-5A98C48EFC18}" type="doc">
      <dgm:prSet loTypeId="urn:microsoft.com/office/officeart/2005/8/layout/chevron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6A52470-349E-4FA0-A438-9EF798F69B3E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00A6C28-DD83-441C-B90C-13BC4CC2FB7D}" type="parTrans" cxnId="{D4FB49D9-ECD0-43BC-94B7-E9C64BA72224}">
      <dgm:prSet/>
      <dgm:spPr/>
      <dgm:t>
        <a:bodyPr/>
        <a:lstStyle/>
        <a:p>
          <a:endParaRPr lang="ru-RU"/>
        </a:p>
      </dgm:t>
    </dgm:pt>
    <dgm:pt modelId="{F4CB6893-3966-41B9-8221-78953F1DC08B}" type="sibTrans" cxnId="{D4FB49D9-ECD0-43BC-94B7-E9C64BA72224}">
      <dgm:prSet/>
      <dgm:spPr/>
      <dgm:t>
        <a:bodyPr/>
        <a:lstStyle/>
        <a:p>
          <a:endParaRPr lang="ru-RU"/>
        </a:p>
      </dgm:t>
    </dgm:pt>
    <dgm:pt modelId="{FA803D4B-3114-4450-82C0-9236EC04ED8A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формирует активную позицию участника, а не зрителя, в полной мере реализует эту потребность детей. </a:t>
          </a:r>
          <a:endParaRPr lang="ru-RU" dirty="0"/>
        </a:p>
      </dgm:t>
    </dgm:pt>
    <dgm:pt modelId="{E79BE539-AD46-4D58-AA6E-240CD94320F0}" type="parTrans" cxnId="{985FF1C0-A9CF-4154-94A8-D99B146A7501}">
      <dgm:prSet/>
      <dgm:spPr/>
      <dgm:t>
        <a:bodyPr/>
        <a:lstStyle/>
        <a:p>
          <a:endParaRPr lang="ru-RU"/>
        </a:p>
      </dgm:t>
    </dgm:pt>
    <dgm:pt modelId="{0CE7295D-E608-482A-9A55-F1A3C534102E}" type="sibTrans" cxnId="{985FF1C0-A9CF-4154-94A8-D99B146A7501}">
      <dgm:prSet/>
      <dgm:spPr/>
      <dgm:t>
        <a:bodyPr/>
        <a:lstStyle/>
        <a:p>
          <a:endParaRPr lang="ru-RU"/>
        </a:p>
      </dgm:t>
    </dgm:pt>
    <dgm:pt modelId="{047D284E-1A25-430D-BB2D-0F783C2A213F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принимать решения и может быть, даже неординарные;</a:t>
          </a:r>
          <a:endParaRPr lang="ru-RU" dirty="0"/>
        </a:p>
      </dgm:t>
    </dgm:pt>
    <dgm:pt modelId="{D6BA5309-ECE7-4ED2-BBCC-3F22C43317D8}" type="parTrans" cxnId="{8DEB4670-BDB8-443A-87C9-8442A5CF6A2B}">
      <dgm:prSet/>
      <dgm:spPr/>
      <dgm:t>
        <a:bodyPr/>
        <a:lstStyle/>
        <a:p>
          <a:endParaRPr lang="ru-RU"/>
        </a:p>
      </dgm:t>
    </dgm:pt>
    <dgm:pt modelId="{9B46DA64-EE4F-4889-B5F3-43741B3FD7BB}" type="sibTrans" cxnId="{8DEB4670-BDB8-443A-87C9-8442A5CF6A2B}">
      <dgm:prSet/>
      <dgm:spPr/>
      <dgm:t>
        <a:bodyPr/>
        <a:lstStyle/>
        <a:p>
          <a:endParaRPr lang="ru-RU"/>
        </a:p>
      </dgm:t>
    </dgm:pt>
    <dgm:pt modelId="{AE8D99F1-CABC-47A3-BF9C-292F47C0D290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84E7386-E2BC-4D99-BE14-2E3A662B9ACB}" type="parTrans" cxnId="{30880CA0-B813-4E8F-A013-C0F9A4614DDA}">
      <dgm:prSet/>
      <dgm:spPr/>
      <dgm:t>
        <a:bodyPr/>
        <a:lstStyle/>
        <a:p>
          <a:endParaRPr lang="ru-RU"/>
        </a:p>
      </dgm:t>
    </dgm:pt>
    <dgm:pt modelId="{24CC0A7F-86F0-4CB3-B65A-900B477AF209}" type="sibTrans" cxnId="{30880CA0-B813-4E8F-A013-C0F9A4614DDA}">
      <dgm:prSet/>
      <dgm:spPr/>
      <dgm:t>
        <a:bodyPr/>
        <a:lstStyle/>
        <a:p>
          <a:endParaRPr lang="ru-RU"/>
        </a:p>
      </dgm:t>
    </dgm:pt>
    <dgm:pt modelId="{331CDF94-FF04-4E47-BBED-3FA460016473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выслушивать мнение других и уметь настоять на своем, если считаешь его более правильным в данной ситуации;</a:t>
          </a:r>
          <a:endParaRPr lang="ru-RU" dirty="0"/>
        </a:p>
      </dgm:t>
    </dgm:pt>
    <dgm:pt modelId="{FBFDB5DD-9D0A-4A85-BB36-1E15AD96CDDE}" type="parTrans" cxnId="{846F651A-3E01-4A10-8737-5FB0F66B9F07}">
      <dgm:prSet/>
      <dgm:spPr/>
      <dgm:t>
        <a:bodyPr/>
        <a:lstStyle/>
        <a:p>
          <a:endParaRPr lang="ru-RU"/>
        </a:p>
      </dgm:t>
    </dgm:pt>
    <dgm:pt modelId="{9B1944B2-1498-48B2-A646-A77677C9085C}" type="sibTrans" cxnId="{846F651A-3E01-4A10-8737-5FB0F66B9F07}">
      <dgm:prSet/>
      <dgm:spPr/>
      <dgm:t>
        <a:bodyPr/>
        <a:lstStyle/>
        <a:p>
          <a:endParaRPr lang="ru-RU"/>
        </a:p>
      </dgm:t>
    </dgm:pt>
    <dgm:pt modelId="{EA538F05-1211-4B05-BAB5-0808BA66B436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достойно не только выигрывать, но и проигрывать;</a:t>
          </a:r>
          <a:endParaRPr lang="ru-RU" dirty="0"/>
        </a:p>
      </dgm:t>
    </dgm:pt>
    <dgm:pt modelId="{AD83B3BE-7066-4EA0-A28C-C2E700DA7A77}" type="parTrans" cxnId="{0304C731-64CF-46C4-BB31-7344193F5439}">
      <dgm:prSet/>
      <dgm:spPr/>
      <dgm:t>
        <a:bodyPr/>
        <a:lstStyle/>
        <a:p>
          <a:endParaRPr lang="ru-RU"/>
        </a:p>
      </dgm:t>
    </dgm:pt>
    <dgm:pt modelId="{2F720DD3-FCB3-4E1E-AF6E-11C2299E64F8}" type="sibTrans" cxnId="{0304C731-64CF-46C4-BB31-7344193F5439}">
      <dgm:prSet/>
      <dgm:spPr/>
      <dgm:t>
        <a:bodyPr/>
        <a:lstStyle/>
        <a:p>
          <a:endParaRPr lang="ru-RU"/>
        </a:p>
      </dgm:t>
    </dgm:pt>
    <dgm:pt modelId="{BC366627-F874-4597-B68B-B6DB66FB233E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DFDE01F9-057C-4F30-A1DC-0F763850276B}" type="parTrans" cxnId="{A9BC81B4-E172-4D8C-ABE9-D9EEBDD16D35}">
      <dgm:prSet/>
      <dgm:spPr/>
      <dgm:t>
        <a:bodyPr/>
        <a:lstStyle/>
        <a:p>
          <a:endParaRPr lang="ru-RU"/>
        </a:p>
      </dgm:t>
    </dgm:pt>
    <dgm:pt modelId="{5F2B0364-8994-4F30-AB58-695DE012CC95}" type="sibTrans" cxnId="{A9BC81B4-E172-4D8C-ABE9-D9EEBDD16D35}">
      <dgm:prSet/>
      <dgm:spPr/>
      <dgm:t>
        <a:bodyPr/>
        <a:lstStyle/>
        <a:p>
          <a:endParaRPr lang="ru-RU"/>
        </a:p>
      </dgm:t>
    </dgm:pt>
    <dgm:pt modelId="{74606A09-2ADD-4DA3-A488-6BE0FE3D04CB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радоваться не только собственным успехам, но и успехам других;</a:t>
          </a:r>
          <a:endParaRPr lang="ru-RU" dirty="0"/>
        </a:p>
      </dgm:t>
    </dgm:pt>
    <dgm:pt modelId="{5AC885A5-3FB0-4810-AAAE-8C2B6B5FC78B}" type="parTrans" cxnId="{44C610FE-7352-4ABA-B9CD-AA0E52448F2B}">
      <dgm:prSet/>
      <dgm:spPr/>
      <dgm:t>
        <a:bodyPr/>
        <a:lstStyle/>
        <a:p>
          <a:endParaRPr lang="ru-RU"/>
        </a:p>
      </dgm:t>
    </dgm:pt>
    <dgm:pt modelId="{1D83BDDC-0FA7-4988-AE91-26EAE48E0A5E}" type="sibTrans" cxnId="{44C610FE-7352-4ABA-B9CD-AA0E52448F2B}">
      <dgm:prSet/>
      <dgm:spPr/>
      <dgm:t>
        <a:bodyPr/>
        <a:lstStyle/>
        <a:p>
          <a:endParaRPr lang="ru-RU"/>
        </a:p>
      </dgm:t>
    </dgm:pt>
    <dgm:pt modelId="{B2A79DF6-7A78-4C8C-A4BB-D7D8C5AC75E9}">
      <dgm:prSet phldrT="[Текст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ru-RU" dirty="0" smtClean="0"/>
            <a:t>работать в команде.</a:t>
          </a:r>
          <a:endParaRPr lang="ru-RU" dirty="0"/>
        </a:p>
      </dgm:t>
    </dgm:pt>
    <dgm:pt modelId="{B0DCC300-7DF2-4F33-BF40-3C168D957D8E}" type="parTrans" cxnId="{3E2AECE1-B04C-41B4-AB73-13327CDEA4FD}">
      <dgm:prSet/>
      <dgm:spPr/>
      <dgm:t>
        <a:bodyPr/>
        <a:lstStyle/>
        <a:p>
          <a:endParaRPr lang="ru-RU"/>
        </a:p>
      </dgm:t>
    </dgm:pt>
    <dgm:pt modelId="{97FC8843-3E29-4B0F-8414-CAAEAFBEFEB4}" type="sibTrans" cxnId="{3E2AECE1-B04C-41B4-AB73-13327CDEA4FD}">
      <dgm:prSet/>
      <dgm:spPr/>
      <dgm:t>
        <a:bodyPr/>
        <a:lstStyle/>
        <a:p>
          <a:endParaRPr lang="ru-RU"/>
        </a:p>
      </dgm:t>
    </dgm:pt>
    <dgm:pt modelId="{DD5BEAA5-3DB0-43B9-987E-7226C75278C8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 dirty="0" smtClean="0"/>
        </a:p>
      </dgm:t>
    </dgm:pt>
    <dgm:pt modelId="{D9348AA4-8967-4B05-A08B-7F60EF6F05C6}" type="parTrans" cxnId="{4B2B7334-2DFE-4586-8423-C498F96AA825}">
      <dgm:prSet/>
      <dgm:spPr/>
      <dgm:t>
        <a:bodyPr/>
        <a:lstStyle/>
        <a:p>
          <a:endParaRPr lang="ru-RU"/>
        </a:p>
      </dgm:t>
    </dgm:pt>
    <dgm:pt modelId="{5881184B-F680-4089-8AB9-CDEDD62FD97D}" type="sibTrans" cxnId="{4B2B7334-2DFE-4586-8423-C498F96AA825}">
      <dgm:prSet/>
      <dgm:spPr/>
      <dgm:t>
        <a:bodyPr/>
        <a:lstStyle/>
        <a:p>
          <a:endParaRPr lang="ru-RU"/>
        </a:p>
      </dgm:t>
    </dgm:pt>
    <dgm:pt modelId="{1DE97C24-6408-4613-81AC-4C0C7E6A69E6}" type="pres">
      <dgm:prSet presAssocID="{F4AC582F-7D71-45F2-BC12-5A98C48EFC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5B104-C4E5-4C12-9A49-E5410FE4D07F}" type="pres">
      <dgm:prSet presAssocID="{76A52470-349E-4FA0-A438-9EF798F69B3E}" presName="composite" presStyleCnt="0"/>
      <dgm:spPr/>
    </dgm:pt>
    <dgm:pt modelId="{DCFF79C6-1F27-4577-ABBA-ECE66E5AA8ED}" type="pres">
      <dgm:prSet presAssocID="{76A52470-349E-4FA0-A438-9EF798F69B3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7AB73-B4F0-47A1-ACAA-F28DF9ADBBB2}" type="pres">
      <dgm:prSet presAssocID="{76A52470-349E-4FA0-A438-9EF798F69B3E}" presName="descendantText" presStyleLbl="alignAcc1" presStyleIdx="0" presStyleCnt="3" custLinFactNeighborX="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8D851-D9F0-44B4-9A10-989CCA619E33}" type="pres">
      <dgm:prSet presAssocID="{F4CB6893-3966-41B9-8221-78953F1DC08B}" presName="sp" presStyleCnt="0"/>
      <dgm:spPr/>
    </dgm:pt>
    <dgm:pt modelId="{9577839E-2973-4452-8672-8B5C7C669BEE}" type="pres">
      <dgm:prSet presAssocID="{AE8D99F1-CABC-47A3-BF9C-292F47C0D290}" presName="composite" presStyleCnt="0"/>
      <dgm:spPr/>
    </dgm:pt>
    <dgm:pt modelId="{3AACF8AE-CAED-48F1-A078-234A3EBB0B41}" type="pres">
      <dgm:prSet presAssocID="{AE8D99F1-CABC-47A3-BF9C-292F47C0D29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B9299-011B-4E47-9E9F-FDDE17AD6830}" type="pres">
      <dgm:prSet presAssocID="{AE8D99F1-CABC-47A3-BF9C-292F47C0D29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0576E4-3C14-464E-9C1E-C32CF6EFCA17}" type="pres">
      <dgm:prSet presAssocID="{24CC0A7F-86F0-4CB3-B65A-900B477AF209}" presName="sp" presStyleCnt="0"/>
      <dgm:spPr/>
    </dgm:pt>
    <dgm:pt modelId="{EE596C33-E90C-4550-9ECF-D8A7086110BD}" type="pres">
      <dgm:prSet presAssocID="{BC366627-F874-4597-B68B-B6DB66FB233E}" presName="composite" presStyleCnt="0"/>
      <dgm:spPr/>
    </dgm:pt>
    <dgm:pt modelId="{1BFAF214-192D-4698-B98C-ADD1CDB99C25}" type="pres">
      <dgm:prSet presAssocID="{BC366627-F874-4597-B68B-B6DB66FB233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0D6E5-B2E0-4C84-AB9A-23E199F79147}" type="pres">
      <dgm:prSet presAssocID="{BC366627-F874-4597-B68B-B6DB66FB233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EB4670-BDB8-443A-87C9-8442A5CF6A2B}" srcId="{76A52470-349E-4FA0-A438-9EF798F69B3E}" destId="{047D284E-1A25-430D-BB2D-0F783C2A213F}" srcOrd="1" destOrd="0" parTransId="{D6BA5309-ECE7-4ED2-BBCC-3F22C43317D8}" sibTransId="{9B46DA64-EE4F-4889-B5F3-43741B3FD7BB}"/>
    <dgm:cxn modelId="{D4FB49D9-ECD0-43BC-94B7-E9C64BA72224}" srcId="{F4AC582F-7D71-45F2-BC12-5A98C48EFC18}" destId="{76A52470-349E-4FA0-A438-9EF798F69B3E}" srcOrd="0" destOrd="0" parTransId="{800A6C28-DD83-441C-B90C-13BC4CC2FB7D}" sibTransId="{F4CB6893-3966-41B9-8221-78953F1DC08B}"/>
    <dgm:cxn modelId="{9D5FC4B2-E35D-4922-8C12-56327303CE2C}" type="presOf" srcId="{AE8D99F1-CABC-47A3-BF9C-292F47C0D290}" destId="{3AACF8AE-CAED-48F1-A078-234A3EBB0B41}" srcOrd="0" destOrd="0" presId="urn:microsoft.com/office/officeart/2005/8/layout/chevron2"/>
    <dgm:cxn modelId="{C6873FB1-4232-4F9A-A3BE-EAC78928129E}" type="presOf" srcId="{B2A79DF6-7A78-4C8C-A4BB-D7D8C5AC75E9}" destId="{86C0D6E5-B2E0-4C84-AB9A-23E199F79147}" srcOrd="0" destOrd="1" presId="urn:microsoft.com/office/officeart/2005/8/layout/chevron2"/>
    <dgm:cxn modelId="{30880CA0-B813-4E8F-A013-C0F9A4614DDA}" srcId="{F4AC582F-7D71-45F2-BC12-5A98C48EFC18}" destId="{AE8D99F1-CABC-47A3-BF9C-292F47C0D290}" srcOrd="1" destOrd="0" parTransId="{184E7386-E2BC-4D99-BE14-2E3A662B9ACB}" sibTransId="{24CC0A7F-86F0-4CB3-B65A-900B477AF209}"/>
    <dgm:cxn modelId="{42C00DD2-B0E0-4D4A-9F20-8C5C8695273E}" type="presOf" srcId="{74606A09-2ADD-4DA3-A488-6BE0FE3D04CB}" destId="{86C0D6E5-B2E0-4C84-AB9A-23E199F79147}" srcOrd="0" destOrd="0" presId="urn:microsoft.com/office/officeart/2005/8/layout/chevron2"/>
    <dgm:cxn modelId="{A9BC81B4-E172-4D8C-ABE9-D9EEBDD16D35}" srcId="{F4AC582F-7D71-45F2-BC12-5A98C48EFC18}" destId="{BC366627-F874-4597-B68B-B6DB66FB233E}" srcOrd="2" destOrd="0" parTransId="{DFDE01F9-057C-4F30-A1DC-0F763850276B}" sibTransId="{5F2B0364-8994-4F30-AB58-695DE012CC95}"/>
    <dgm:cxn modelId="{7CBD0C03-3725-47C1-B611-498467981CDB}" type="presOf" srcId="{FA803D4B-3114-4450-82C0-9236EC04ED8A}" destId="{49E7AB73-B4F0-47A1-ACAA-F28DF9ADBBB2}" srcOrd="0" destOrd="0" presId="urn:microsoft.com/office/officeart/2005/8/layout/chevron2"/>
    <dgm:cxn modelId="{1B444ECC-275E-441D-B867-E36D35D82EAA}" type="presOf" srcId="{047D284E-1A25-430D-BB2D-0F783C2A213F}" destId="{49E7AB73-B4F0-47A1-ACAA-F28DF9ADBBB2}" srcOrd="0" destOrd="1" presId="urn:microsoft.com/office/officeart/2005/8/layout/chevron2"/>
    <dgm:cxn modelId="{4B2B7334-2DFE-4586-8423-C498F96AA825}" srcId="{76A52470-349E-4FA0-A438-9EF798F69B3E}" destId="{DD5BEAA5-3DB0-43B9-987E-7226C75278C8}" srcOrd="2" destOrd="0" parTransId="{D9348AA4-8967-4B05-A08B-7F60EF6F05C6}" sibTransId="{5881184B-F680-4089-8AB9-CDEDD62FD97D}"/>
    <dgm:cxn modelId="{985FF1C0-A9CF-4154-94A8-D99B146A7501}" srcId="{76A52470-349E-4FA0-A438-9EF798F69B3E}" destId="{FA803D4B-3114-4450-82C0-9236EC04ED8A}" srcOrd="0" destOrd="0" parTransId="{E79BE539-AD46-4D58-AA6E-240CD94320F0}" sibTransId="{0CE7295D-E608-482A-9A55-F1A3C534102E}"/>
    <dgm:cxn modelId="{846F651A-3E01-4A10-8737-5FB0F66B9F07}" srcId="{AE8D99F1-CABC-47A3-BF9C-292F47C0D290}" destId="{331CDF94-FF04-4E47-BBED-3FA460016473}" srcOrd="0" destOrd="0" parTransId="{FBFDB5DD-9D0A-4A85-BB36-1E15AD96CDDE}" sibTransId="{9B1944B2-1498-48B2-A646-A77677C9085C}"/>
    <dgm:cxn modelId="{2EBE5C71-00AB-426A-8F48-AD0F9F442E48}" type="presOf" srcId="{BC366627-F874-4597-B68B-B6DB66FB233E}" destId="{1BFAF214-192D-4698-B98C-ADD1CDB99C25}" srcOrd="0" destOrd="0" presId="urn:microsoft.com/office/officeart/2005/8/layout/chevron2"/>
    <dgm:cxn modelId="{44C610FE-7352-4ABA-B9CD-AA0E52448F2B}" srcId="{BC366627-F874-4597-B68B-B6DB66FB233E}" destId="{74606A09-2ADD-4DA3-A488-6BE0FE3D04CB}" srcOrd="0" destOrd="0" parTransId="{5AC885A5-3FB0-4810-AAAE-8C2B6B5FC78B}" sibTransId="{1D83BDDC-0FA7-4988-AE91-26EAE48E0A5E}"/>
    <dgm:cxn modelId="{0304C731-64CF-46C4-BB31-7344193F5439}" srcId="{AE8D99F1-CABC-47A3-BF9C-292F47C0D290}" destId="{EA538F05-1211-4B05-BAB5-0808BA66B436}" srcOrd="1" destOrd="0" parTransId="{AD83B3BE-7066-4EA0-A28C-C2E700DA7A77}" sibTransId="{2F720DD3-FCB3-4E1E-AF6E-11C2299E64F8}"/>
    <dgm:cxn modelId="{3E2AECE1-B04C-41B4-AB73-13327CDEA4FD}" srcId="{BC366627-F874-4597-B68B-B6DB66FB233E}" destId="{B2A79DF6-7A78-4C8C-A4BB-D7D8C5AC75E9}" srcOrd="1" destOrd="0" parTransId="{B0DCC300-7DF2-4F33-BF40-3C168D957D8E}" sibTransId="{97FC8843-3E29-4B0F-8414-CAAEAFBEFEB4}"/>
    <dgm:cxn modelId="{0C59A9C3-E6FC-45E8-8DE6-BB5225FBDC90}" type="presOf" srcId="{F4AC582F-7D71-45F2-BC12-5A98C48EFC18}" destId="{1DE97C24-6408-4613-81AC-4C0C7E6A69E6}" srcOrd="0" destOrd="0" presId="urn:microsoft.com/office/officeart/2005/8/layout/chevron2"/>
    <dgm:cxn modelId="{867BB1D9-A9A0-484E-A02A-81E0EF200BF7}" type="presOf" srcId="{331CDF94-FF04-4E47-BBED-3FA460016473}" destId="{2D1B9299-011B-4E47-9E9F-FDDE17AD6830}" srcOrd="0" destOrd="0" presId="urn:microsoft.com/office/officeart/2005/8/layout/chevron2"/>
    <dgm:cxn modelId="{11AB79E4-F61A-45C8-B65E-DB13C117E374}" type="presOf" srcId="{76A52470-349E-4FA0-A438-9EF798F69B3E}" destId="{DCFF79C6-1F27-4577-ABBA-ECE66E5AA8ED}" srcOrd="0" destOrd="0" presId="urn:microsoft.com/office/officeart/2005/8/layout/chevron2"/>
    <dgm:cxn modelId="{28DF8C05-8690-4980-9E98-C8EED3173CA9}" type="presOf" srcId="{EA538F05-1211-4B05-BAB5-0808BA66B436}" destId="{2D1B9299-011B-4E47-9E9F-FDDE17AD6830}" srcOrd="0" destOrd="1" presId="urn:microsoft.com/office/officeart/2005/8/layout/chevron2"/>
    <dgm:cxn modelId="{E1819B6F-43DB-4776-A654-D976B19279DB}" type="presOf" srcId="{DD5BEAA5-3DB0-43B9-987E-7226C75278C8}" destId="{49E7AB73-B4F0-47A1-ACAA-F28DF9ADBBB2}" srcOrd="0" destOrd="2" presId="urn:microsoft.com/office/officeart/2005/8/layout/chevron2"/>
    <dgm:cxn modelId="{19014258-228A-4C1D-B338-F30D1A80CF8F}" type="presParOf" srcId="{1DE97C24-6408-4613-81AC-4C0C7E6A69E6}" destId="{9135B104-C4E5-4C12-9A49-E5410FE4D07F}" srcOrd="0" destOrd="0" presId="urn:microsoft.com/office/officeart/2005/8/layout/chevron2"/>
    <dgm:cxn modelId="{6B85329D-09EE-4314-A84D-38F67E7970A7}" type="presParOf" srcId="{9135B104-C4E5-4C12-9A49-E5410FE4D07F}" destId="{DCFF79C6-1F27-4577-ABBA-ECE66E5AA8ED}" srcOrd="0" destOrd="0" presId="urn:microsoft.com/office/officeart/2005/8/layout/chevron2"/>
    <dgm:cxn modelId="{FE6DF117-5D4A-4E77-B941-3D775C38570E}" type="presParOf" srcId="{9135B104-C4E5-4C12-9A49-E5410FE4D07F}" destId="{49E7AB73-B4F0-47A1-ACAA-F28DF9ADBBB2}" srcOrd="1" destOrd="0" presId="urn:microsoft.com/office/officeart/2005/8/layout/chevron2"/>
    <dgm:cxn modelId="{2E1B262E-55B7-4212-B8E6-163F08AB65A4}" type="presParOf" srcId="{1DE97C24-6408-4613-81AC-4C0C7E6A69E6}" destId="{EE88D851-D9F0-44B4-9A10-989CCA619E33}" srcOrd="1" destOrd="0" presId="urn:microsoft.com/office/officeart/2005/8/layout/chevron2"/>
    <dgm:cxn modelId="{B0D21F71-C4EE-4BE3-8464-A9BD59C8876D}" type="presParOf" srcId="{1DE97C24-6408-4613-81AC-4C0C7E6A69E6}" destId="{9577839E-2973-4452-8672-8B5C7C669BEE}" srcOrd="2" destOrd="0" presId="urn:microsoft.com/office/officeart/2005/8/layout/chevron2"/>
    <dgm:cxn modelId="{9992738E-39BC-4F08-8946-806FA8997AED}" type="presParOf" srcId="{9577839E-2973-4452-8672-8B5C7C669BEE}" destId="{3AACF8AE-CAED-48F1-A078-234A3EBB0B41}" srcOrd="0" destOrd="0" presId="urn:microsoft.com/office/officeart/2005/8/layout/chevron2"/>
    <dgm:cxn modelId="{54EE594F-7EC4-4911-A8C1-CA492A038C2A}" type="presParOf" srcId="{9577839E-2973-4452-8672-8B5C7C669BEE}" destId="{2D1B9299-011B-4E47-9E9F-FDDE17AD6830}" srcOrd="1" destOrd="0" presId="urn:microsoft.com/office/officeart/2005/8/layout/chevron2"/>
    <dgm:cxn modelId="{AE069B1C-ABA1-478C-A3C2-8D983BAECA77}" type="presParOf" srcId="{1DE97C24-6408-4613-81AC-4C0C7E6A69E6}" destId="{360576E4-3C14-464E-9C1E-C32CF6EFCA17}" srcOrd="3" destOrd="0" presId="urn:microsoft.com/office/officeart/2005/8/layout/chevron2"/>
    <dgm:cxn modelId="{F117B4C2-0D45-4ED0-A6DC-F49D3CAAD6B0}" type="presParOf" srcId="{1DE97C24-6408-4613-81AC-4C0C7E6A69E6}" destId="{EE596C33-E90C-4550-9ECF-D8A7086110BD}" srcOrd="4" destOrd="0" presId="urn:microsoft.com/office/officeart/2005/8/layout/chevron2"/>
    <dgm:cxn modelId="{CAFB3AE9-02C0-4F22-9AE8-ABB423AE2B6B}" type="presParOf" srcId="{EE596C33-E90C-4550-9ECF-D8A7086110BD}" destId="{1BFAF214-192D-4698-B98C-ADD1CDB99C25}" srcOrd="0" destOrd="0" presId="urn:microsoft.com/office/officeart/2005/8/layout/chevron2"/>
    <dgm:cxn modelId="{203F568B-F29E-4E4D-A4E6-DB40E506489B}" type="presParOf" srcId="{EE596C33-E90C-4550-9ECF-D8A7086110BD}" destId="{86C0D6E5-B2E0-4C84-AB9A-23E199F79147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2072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77027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95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0811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1460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42279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09600" y="23622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fosozUlkz4W6LdGvXz5lciPoJxksn-hhZlHiCRTMtSN43Bcw/viewform" TargetMode="External"/><Relationship Id="rId3" Type="http://schemas.openxmlformats.org/officeDocument/2006/relationships/hyperlink" Target="https://yadi.sk/d/nsHUj172Rmj8-Q" TargetMode="External"/><Relationship Id="rId7" Type="http://schemas.openxmlformats.org/officeDocument/2006/relationships/hyperlink" Target="https://yadi.sk/i/HzSBWRurkEGBT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di.sk/i/SsMUoYG5FGXJDQ" TargetMode="External"/><Relationship Id="rId5" Type="http://schemas.openxmlformats.org/officeDocument/2006/relationships/hyperlink" Target="https://yadi.sk/i/qhLU5JM7iXzPMQ" TargetMode="External"/><Relationship Id="rId4" Type="http://schemas.openxmlformats.org/officeDocument/2006/relationships/hyperlink" Target="https://yadi.sk/i/4wyh3_L-ZB6nyg" TargetMode="External"/><Relationship Id="rId9" Type="http://schemas.openxmlformats.org/officeDocument/2006/relationships/hyperlink" Target="https://www.sites.google.com/site/makirinasetplo/hom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ssch@yandex.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club18691733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ssch@yandex.r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vk.com/club18691733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1066800" y="1747672"/>
            <a:ext cx="80772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Организация интеллектуальных сетевых игр как средство вовлечения учащихся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муниципалитета в деятельность Центра «Точка роста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и развитие у </a:t>
            </a:r>
            <a:r>
              <a:rPr lang="ru-RU" sz="2000" b="1" dirty="0" smtClean="0">
                <a:solidFill>
                  <a:srgbClr val="FF0000"/>
                </a:solidFill>
              </a:rPr>
              <a:t>учащихся компетенций 21века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3754956" y="4338472"/>
            <a:ext cx="52340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Макарушина</a:t>
            </a:r>
            <a:r>
              <a:rPr lang="ru-RU" sz="16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Ирина Александровна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математики-информатики МКОУ Горчухинская СОШ Макарьевского муниципального района Костромской области</a:t>
            </a: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8484" y="515566"/>
            <a:ext cx="3326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Итоги игры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740" y="923192"/>
            <a:ext cx="3418512" cy="260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3061" y="1317173"/>
            <a:ext cx="2928205" cy="227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261" y="3679227"/>
            <a:ext cx="3165231" cy="260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1779" y="1635854"/>
            <a:ext cx="1426327" cy="202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4313" y="3867325"/>
            <a:ext cx="1750385" cy="247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99618" y="3875713"/>
            <a:ext cx="1800527" cy="255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444263" y="1055077"/>
            <a:ext cx="477422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Основные риски 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орагнизции</a:t>
            </a:r>
            <a:r>
              <a:rPr lang="ru-RU" sz="20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игры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пути их минимизации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83323" y="2012463"/>
          <a:ext cx="7057292" cy="3847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646"/>
                <a:gridCol w="352864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Основные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риски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Пути их минимизации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Calibri"/>
                          <a:cs typeface="Times New Roman"/>
                        </a:rPr>
                        <a:t>Технические проблемы во время  игры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Calibri"/>
                          <a:cs typeface="Times New Roman"/>
                        </a:rPr>
                        <a:t>Строгое выполнение правил организации игры, возможности передачи информации другими средствами </a:t>
                      </a:r>
                      <a:r>
                        <a:rPr lang="ru-RU" sz="1400" dirty="0" smtClean="0">
                          <a:latin typeface="+mj-lt"/>
                          <a:ea typeface="Calibri"/>
                          <a:cs typeface="Times New Roman"/>
                        </a:rPr>
                        <a:t>связи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Увеличение физической  и </a:t>
                      </a:r>
                      <a:r>
                        <a:rPr lang="ru-RU" sz="1400" dirty="0" err="1">
                          <a:latin typeface="+mj-lt"/>
                          <a:ea typeface="Times New Roman"/>
                          <a:cs typeface="Times New Roman"/>
                        </a:rPr>
                        <a:t>психоэмоциональной</a:t>
                      </a: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   нагрузки   на   детей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Строгое соблюдение   санитарных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норм  труда  и  отдыха,  физической,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интеллектуальной и эмоциональной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/>
                        </a:rPr>
                        <a:t>нагрузки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Равнодушие и  формальное отношение педагогов к работе по организации </a:t>
                      </a:r>
                      <a:r>
                        <a:rPr lang="ru-RU" sz="1400" dirty="0" smtClean="0">
                          <a:latin typeface="+mj-lt"/>
                          <a:ea typeface="Times New Roman"/>
                          <a:cs typeface="Times New Roman"/>
                        </a:rPr>
                        <a:t>игры</a:t>
                      </a:r>
                    </a:p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Поощрение педагогов наставников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Спад интереса  к игре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j-lt"/>
                          <a:ea typeface="Times New Roman"/>
                          <a:cs typeface="Times New Roman"/>
                        </a:rPr>
                        <a:t>Разработка и апробация различных форм сетевых игр и проектов, обратная связь</a:t>
                      </a:r>
                      <a:endParaRPr lang="ru-RU" sz="14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859" y="948199"/>
            <a:ext cx="46775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«Первая в России и в Северной Европе женщина-профессор и первая в мире женщина — профессор математики. Иностранный член-корреспондент Петербургской Академии наук. Дочь генерал-лейтенанта артиллерии В. В. </a:t>
            </a:r>
            <a:r>
              <a:rPr lang="ru-RU" sz="1000" dirty="0" err="1" smtClean="0"/>
              <a:t>Корвин-Круковского</a:t>
            </a:r>
            <a:r>
              <a:rPr lang="ru-RU" sz="1000" dirty="0" smtClean="0"/>
              <a:t> и Елизаветы Фёдоровны, первые уроки математики получившая от гувернанток и домашнего наставника». </a:t>
            </a:r>
            <a:endParaRPr lang="ru-RU" sz="1000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972" y="3364178"/>
            <a:ext cx="3138121" cy="233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919" y="4078447"/>
            <a:ext cx="449250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0899" y="2178568"/>
            <a:ext cx="3391633" cy="115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915" y="2054415"/>
            <a:ext cx="2999121" cy="183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1394" y="404457"/>
            <a:ext cx="4620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Задания для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игры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56239" y="1543287"/>
          <a:ext cx="6418384" cy="4038472"/>
        </p:xfrm>
        <a:graphic>
          <a:graphicData uri="http://schemas.openxmlformats.org/drawingml/2006/table">
            <a:tbl>
              <a:tblPr/>
              <a:tblGrid>
                <a:gridCol w="2755644"/>
                <a:gridCol w="3662740"/>
              </a:tblGrid>
              <a:tr h="260968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Calibri"/>
                          <a:cs typeface="Times New Roman"/>
                        </a:rPr>
                        <a:t>Название игры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Calibri"/>
                          <a:cs typeface="Times New Roman"/>
                        </a:rPr>
                        <a:t>Ссылки на материалы игры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93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«М. Т. Калашников- человек легенда»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3"/>
                        </a:rPr>
                        <a:t>https://yadi.sk/d/nsHUj172Rmj8-Q</a:t>
                      </a: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68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«Найди ответ»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4"/>
                        </a:rPr>
                        <a:t>https://yadi.sk/i/4wyh3_L-ZB6nyg</a:t>
                      </a: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68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«Новогодняя история»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5"/>
                        </a:rPr>
                        <a:t>https://yadi.sk/i/qhLU5JM7iXzPMQ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935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Сетевой квест «8 Марта-праздник весны и женщин»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6"/>
                        </a:rPr>
                        <a:t>https://yadi.sk/i/SsMUoYG5FGXJDQ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«Царица наук» и ее верные слуги.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7"/>
                        </a:rPr>
                        <a:t>https://yadi.sk/i/HzSBWRurkEGBTQ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902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Сетевой квест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 «Авторы Победы: последние страницы войны»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CC0000"/>
                          </a:solidFill>
                          <a:latin typeface="+mn-lt"/>
                          <a:ea typeface="Calibri"/>
                          <a:cs typeface="Times New Roman"/>
                          <a:hlinkClick r:id="rId8"/>
                        </a:rPr>
                        <a:t>https://docs.google.com/forms/d/e/1FAIpQLSfosozUlkz4W6LdGvXz5lciPoJxksn-hhZlHiCRTMtSN43Bcw/viewform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902"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+mn-lt"/>
                          <a:ea typeface="Calibri"/>
                          <a:cs typeface="Times New Roman"/>
                        </a:rPr>
                        <a:t>Сетевой проект «Слово не воробей, вылетит не поймаешь»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45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+mn-lt"/>
                          <a:ea typeface="Calibri"/>
                          <a:cs typeface="Times New Roman"/>
                          <a:hlinkClick r:id="rId9"/>
                        </a:rPr>
                        <a:t>https://www.sites.google.com/site/makirinasetplo/home</a:t>
                      </a:r>
                      <a:r>
                        <a:rPr lang="ru-RU" sz="14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/>
          <p:nvPr/>
        </p:nvSpPr>
        <p:spPr>
          <a:xfrm>
            <a:off x="1951979" y="1957485"/>
            <a:ext cx="5904656" cy="105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Спасибо </a:t>
            </a:r>
            <a:r>
              <a:rPr lang="ru-RU" sz="3600" dirty="0">
                <a:solidFill>
                  <a:srgbClr val="FF0000"/>
                </a:solidFill>
                <a:ea typeface="Corsiva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за </a:t>
            </a:r>
            <a:r>
              <a:rPr lang="ru-RU" sz="3600" dirty="0">
                <a:solidFill>
                  <a:srgbClr val="FF0000"/>
                </a:solidFill>
                <a:ea typeface="Corsiva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внимание</a:t>
            </a:r>
            <a:r>
              <a:rPr lang="ru-RU" sz="3600" b="1" dirty="0">
                <a:solidFill>
                  <a:srgbClr val="FF0000"/>
                </a:solidFill>
                <a:latin typeface="Corsiva"/>
                <a:ea typeface="Corsiva"/>
                <a:cs typeface="Corsiva"/>
                <a:sym typeface="Corsiva"/>
              </a:rPr>
              <a:t>!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4792" y="3130062"/>
            <a:ext cx="5345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Наши координаты:</a:t>
            </a:r>
          </a:p>
          <a:p>
            <a:pPr marL="342900" indent="-342900" algn="ctr"/>
            <a:r>
              <a:rPr lang="ru-RU" sz="2400" dirty="0" smtClean="0"/>
              <a:t> </a:t>
            </a:r>
            <a:r>
              <a:rPr lang="en-US" sz="2400" u="sng" dirty="0" err="1" smtClean="0">
                <a:hlinkClick r:id="rId3"/>
              </a:rPr>
              <a:t>gssch</a:t>
            </a:r>
            <a:r>
              <a:rPr lang="ru-RU" sz="2400" u="sng" dirty="0" smtClean="0">
                <a:hlinkClick r:id="rId3"/>
              </a:rPr>
              <a:t>@</a:t>
            </a:r>
            <a:r>
              <a:rPr lang="en-US" sz="2400" u="sng" dirty="0" err="1" smtClean="0">
                <a:hlinkClick r:id="rId3"/>
              </a:rPr>
              <a:t>yandex</a:t>
            </a:r>
            <a:r>
              <a:rPr lang="ru-RU" sz="2400" u="sng" dirty="0" smtClean="0">
                <a:hlinkClick r:id="rId3"/>
              </a:rPr>
              <a:t>.</a:t>
            </a:r>
            <a:r>
              <a:rPr lang="en-US" sz="2400" u="sng" dirty="0" err="1" smtClean="0">
                <a:hlinkClick r:id="rId3"/>
              </a:rPr>
              <a:t>ru</a:t>
            </a:r>
            <a:endParaRPr lang="ru-RU" sz="2400" u="sng" dirty="0" smtClean="0"/>
          </a:p>
          <a:p>
            <a:pPr marL="342900" indent="-342900" algn="ctr"/>
            <a:r>
              <a:rPr lang="ru-RU" sz="2400" u="sng" dirty="0" smtClean="0">
                <a:hlinkClick r:id="rId4"/>
              </a:rPr>
              <a:t>https://vk.com/club186917336</a:t>
            </a:r>
            <a:endParaRPr lang="ru-RU" sz="2400" u="sng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44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6816" y="2388216"/>
            <a:ext cx="2454891" cy="163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10" y="717646"/>
            <a:ext cx="2156347" cy="143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7915" y="717646"/>
            <a:ext cx="2156347" cy="1437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9039" y="4229241"/>
            <a:ext cx="2394329" cy="1596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003" y="2392197"/>
            <a:ext cx="2388358" cy="159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9039" y="2388216"/>
            <a:ext cx="2394329" cy="1596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003" y="4310701"/>
            <a:ext cx="2388358" cy="159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3702" y="4620051"/>
            <a:ext cx="3370997" cy="189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n93\Desktop\rayon-5e19ca96fd4a03b29837ecf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3834" y="3761363"/>
            <a:ext cx="6232619" cy="292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6142" y="467008"/>
            <a:ext cx="45803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Площадь района — 4854 км² (самый крупный район в ЦФО.</a:t>
            </a:r>
          </a:p>
          <a:p>
            <a:pPr algn="ctr"/>
            <a:r>
              <a:rPr lang="ru-RU" b="1" dirty="0" smtClean="0"/>
              <a:t>Общеобразовательные учреждения</a:t>
            </a:r>
            <a:r>
              <a:rPr lang="ru-RU" dirty="0" smtClean="0"/>
              <a:t> района – это 12 общеобразовательных школ, в том числе 9 средних и 3 основные.</a:t>
            </a:r>
          </a:p>
          <a:p>
            <a:endParaRPr lang="ru-RU" dirty="0" smtClean="0"/>
          </a:p>
          <a:p>
            <a:pPr algn="ctr"/>
            <a:r>
              <a:rPr lang="ru-RU" dirty="0" smtClean="0"/>
              <a:t>В 2019  году открылся единственный цент гуманитарного и цифрового профилей «Точка роста»</a:t>
            </a:r>
            <a:endParaRPr lang="ru-RU" dirty="0"/>
          </a:p>
        </p:txBody>
      </p:sp>
      <p:pic>
        <p:nvPicPr>
          <p:cNvPr id="2050" name="Picture 2" descr="C:\Users\din93\Desktop\FxP2et_Ws9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7331" y="2679651"/>
            <a:ext cx="2598529" cy="173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199" y="4827869"/>
            <a:ext cx="2619375" cy="17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8487" y="1503119"/>
            <a:ext cx="2533799" cy="16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6473" y="2921293"/>
            <a:ext cx="2272727" cy="151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315" y="401961"/>
            <a:ext cx="1628410" cy="219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Ирина\Desktop\учитель года 2010\Сканировать1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2339" y="424322"/>
            <a:ext cx="1550117" cy="213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Сканировать1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272" y="2644603"/>
            <a:ext cx="1525251" cy="221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Сканировать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0699" y="2634969"/>
            <a:ext cx="1513800" cy="216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Сканировать100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1777" y="2733270"/>
            <a:ext cx="1486233" cy="214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59213" y="4962373"/>
            <a:ext cx="2403843" cy="168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38009" y="4944000"/>
            <a:ext cx="2472523" cy="173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38288" y="5029755"/>
            <a:ext cx="2266479" cy="158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70020" y="2685503"/>
            <a:ext cx="1583693" cy="207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743807" y="1616808"/>
          <a:ext cx="6371493" cy="349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3338" y="5248512"/>
            <a:ext cx="7578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Интеллектуальные дистанционные игры меняют и самого учителя, позволяют пересмотреть традиционные формы внеклассной работы, найти новые подходы и средства в своей педагогической деятельности. 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293" y="3292812"/>
            <a:ext cx="5940357" cy="334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6919" y="3745149"/>
            <a:ext cx="3060971" cy="2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429" y="1581354"/>
            <a:ext cx="4763311" cy="267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622570"/>
            <a:ext cx="4620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Анонс игры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3362" y="1198294"/>
            <a:ext cx="3600659" cy="202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8484" y="515566"/>
            <a:ext cx="3326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Заявка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6698" y="1352145"/>
            <a:ext cx="4328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На  адрес </a:t>
            </a:r>
            <a:r>
              <a:rPr lang="en-US" u="sng" dirty="0" err="1" smtClean="0">
                <a:hlinkClick r:id="rId3"/>
              </a:rPr>
              <a:t>gssch</a:t>
            </a:r>
            <a:r>
              <a:rPr lang="ru-RU" u="sng" dirty="0" smtClean="0">
                <a:hlinkClick r:id="rId3"/>
              </a:rPr>
              <a:t>@</a:t>
            </a:r>
            <a:r>
              <a:rPr lang="en-US" u="sng" dirty="0" err="1" smtClean="0">
                <a:hlinkClick r:id="rId3"/>
              </a:rPr>
              <a:t>yandex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endParaRPr lang="ru-RU" u="sng" dirty="0" smtClean="0"/>
          </a:p>
          <a:p>
            <a:pPr marL="342900" indent="-342900">
              <a:buAutoNum type="arabicPeriod"/>
            </a:pPr>
            <a:r>
              <a:rPr lang="ru-RU" u="sng" dirty="0" smtClean="0"/>
              <a:t>Через группу </a:t>
            </a:r>
            <a:r>
              <a:rPr lang="ru-RU" u="sng" dirty="0" smtClean="0">
                <a:hlinkClick r:id="rId4"/>
              </a:rPr>
              <a:t>https://vk.com/club186917336</a:t>
            </a:r>
            <a:endParaRPr lang="ru-RU" u="sng" dirty="0" smtClean="0"/>
          </a:p>
          <a:p>
            <a:pPr marL="342900" indent="-342900">
              <a:buAutoNum type="arabicPeriod"/>
            </a:pPr>
            <a:r>
              <a:rPr lang="ru-RU" dirty="0" smtClean="0"/>
              <a:t>Через регистрационную форму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5754" y="2123341"/>
            <a:ext cx="5529943" cy="31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1450" y="4559300"/>
            <a:ext cx="64325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68484" y="515566"/>
            <a:ext cx="3326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 Проведение игры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3506" y="1517515"/>
            <a:ext cx="71790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За 15 минут до начала игры каждая команда должна сообщить о своей готовности, отправив письмо по адресу: </a:t>
            </a:r>
            <a:r>
              <a:rPr lang="en-US" dirty="0" err="1" smtClean="0"/>
              <a:t>gssch</a:t>
            </a:r>
            <a:r>
              <a:rPr lang="ru-RU" dirty="0" smtClean="0"/>
              <a:t>@</a:t>
            </a:r>
            <a:r>
              <a:rPr lang="en-US" dirty="0" err="1" smtClean="0"/>
              <a:t>yandex</a:t>
            </a:r>
            <a:r>
              <a:rPr lang="ru-RU" dirty="0" smtClean="0"/>
              <a:t>.</a:t>
            </a:r>
            <a:r>
              <a:rPr lang="en-US" dirty="0" err="1" smtClean="0"/>
              <a:t>ru</a:t>
            </a:r>
            <a:r>
              <a:rPr lang="ru-RU" dirty="0" smtClean="0"/>
              <a:t> с Темой:  Название учебного </a:t>
            </a:r>
            <a:r>
              <a:rPr lang="ru-RU" dirty="0" err="1" smtClean="0"/>
              <a:t>заведения_Название</a:t>
            </a:r>
            <a:r>
              <a:rPr lang="ru-RU" dirty="0" smtClean="0"/>
              <a:t> команды.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Задания игры размещаются в день игры за пять минут до начала игры отправляются на электронные ящики участников игры.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Командам дается определенное время на решение задач, поиск ответов, обсуждение и размещение или отправку результатов.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 После того как время игры заканчивается  команда формирует файл  с ответами размещает его на заданном ресурсу или отправляет по электронной почте. </a:t>
            </a:r>
          </a:p>
          <a:p>
            <a:endParaRPr lang="ru-RU" dirty="0"/>
          </a:p>
        </p:txBody>
      </p:sp>
      <p:pic>
        <p:nvPicPr>
          <p:cNvPr id="30722" name="Picture 2" descr="C:\Users\din93\Desktop\JW8dQm-ouq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9966" y="5043332"/>
            <a:ext cx="2414725" cy="161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CIM\101CANON\IMG_12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7019" y="3951729"/>
            <a:ext cx="2446385" cy="1630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4093" y="4632242"/>
            <a:ext cx="2399002" cy="160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D031DFE4D68EC4BB29935BD6A805057" ma:contentTypeVersion="1" ma:contentTypeDescription="Создание документа." ma:contentTypeScope="" ma:versionID="c2585af4e1045d2a6574d805a65a70a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B2645B-60B5-4C0C-ADB7-AC9E3227534A}"/>
</file>

<file path=customXml/itemProps2.xml><?xml version="1.0" encoding="utf-8"?>
<ds:datastoreItem xmlns:ds="http://schemas.openxmlformats.org/officeDocument/2006/customXml" ds:itemID="{FB2EE479-DD56-43A3-9C8C-BFCA2DEB0347}"/>
</file>

<file path=customXml/itemProps3.xml><?xml version="1.0" encoding="utf-8"?>
<ds:datastoreItem xmlns:ds="http://schemas.openxmlformats.org/officeDocument/2006/customXml" ds:itemID="{2738A66B-BC10-4EF6-8C76-1A555DA29C4B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462</Words>
  <Application>Microsoft Office PowerPoint</Application>
  <PresentationFormat>Экран (4:3)</PresentationFormat>
  <Paragraphs>65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Calibri</vt:lpstr>
      <vt:lpstr>Corsiva</vt:lpstr>
      <vt:lpstr>Оформление по умолчанию</vt:lpstr>
      <vt:lpstr>Организация интеллектуальных сетевых игр как средство вовлечения учащихся муниципалитета в деятельность Центра «Точка роста»  и развитие у учащихся компетенций 21века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интеллектуальных сетевых игр как средство вовлечения учащихся муниципалитета в деятельность Центра «Точка роста»  и развитие у учащихся  компетенций 21века</dc:title>
  <dc:creator>User</dc:creator>
  <cp:lastModifiedBy>СОШ Горчухинская</cp:lastModifiedBy>
  <cp:revision>36</cp:revision>
  <dcterms:modified xsi:type="dcterms:W3CDTF">2020-10-27T15:07:00Z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0x010100BD031DFE4D68EC4BB29935BD6A805057</vt:lpwstr>
  </property>
</Properties>
</file>