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6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0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0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3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5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5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7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07FF-F16A-4234-8EE2-CEDD67991F65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C0B3-B6FC-4E93-B139-30E729245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ompege.ru/task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vk.com/inform_web" TargetMode="Externa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11" Type="http://schemas.openxmlformats.org/officeDocument/2006/relationships/hyperlink" Target="https://ege.fipi.ru/bank/index.php?proj=B9ACA5BBB2E19E434CD6BEC25284C67F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vk.com/ege_info_open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kpolyakov.spb.ru/school/ege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44824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ookman Old Style" panose="02050604050505020204" pitchFamily="18" charset="0"/>
              </a:rPr>
              <a:t>Подготовка к ЕГЭ по информатике с использованием платформы</a:t>
            </a:r>
          </a:p>
          <a:p>
            <a:pPr algn="ctr"/>
            <a:r>
              <a:rPr lang="ru-RU" sz="4000" b="1" dirty="0" smtClean="0">
                <a:latin typeface="Bookman Old Style" panose="02050604050505020204" pitchFamily="18" charset="0"/>
              </a:rPr>
              <a:t> «Яндекс Учебника»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2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Самоконтроль: важно отслеживать свой прогресс и оценивать свои успехи. Это поможет понять, какие темы нужно повторить или изучить более подробно.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75918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27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40" y="188640"/>
            <a:ext cx="9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Яндекс ЕГЭ может помочь в подготовке к экзамену по информатике, предоставляя следующие возможности:</a:t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Тестирование в формате ЕГЭ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Анализ результатов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Разнообразие заданий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Тренировка навыков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Обратная связь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Экономия времени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Мотивация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Удобство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Индивидуальный подход</a:t>
            </a:r>
          </a:p>
          <a:p>
            <a:pPr indent="-342900">
              <a:buFont typeface="+mj-lt"/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Поддержка </a:t>
            </a:r>
            <a:r>
              <a:rPr lang="ru-RU" dirty="0" smtClean="0">
                <a:latin typeface="Bookman Old Style" panose="02050604050505020204" pitchFamily="18" charset="0"/>
              </a:rPr>
              <a:t>сообщества</a:t>
            </a:r>
          </a:p>
          <a:p>
            <a:pPr indent="-342900">
              <a:buFont typeface="+mj-lt"/>
              <a:buAutoNum type="arabicPeriod"/>
            </a:pPr>
            <a:endParaRPr lang="ru-RU" dirty="0">
              <a:latin typeface="Bookman Old Style" panose="02050604050505020204" pitchFamily="18" charset="0"/>
            </a:endParaRPr>
          </a:p>
          <a:p>
            <a:pPr indent="-342900"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indent="-342900">
              <a:buFont typeface="+mj-lt"/>
              <a:buAutoNum type="arabicPeriod"/>
            </a:pPr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Однако стоит помнить, что использование сервиса не заменяет полноценную подготовку к экзамену, которая должна включать изучение теоретического материала, решение практических задач и консультации с преподавателем.</a:t>
            </a:r>
          </a:p>
        </p:txBody>
      </p:sp>
    </p:spTree>
    <p:extLst>
      <p:ext uri="{BB962C8B-B14F-4D97-AF65-F5344CB8AC3E}">
        <p14:creationId xmlns:p14="http://schemas.microsoft.com/office/powerpoint/2010/main" val="5063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Bookman Old Style" panose="02050604050505020204" pitchFamily="18" charset="0"/>
              </a:rPr>
              <a:t>Важно помнить, что подготовка к ЕГЭ по информатике требует времени и усилий. Регулярные занятия и практика решения задач помогут достичь хороших результатов.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55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Подготовка к ЕГЭ по информатике с использованием платформы «Яндекс Учебника» может быть эффективной, если следовать нескольким рекомендациям</a:t>
            </a:r>
            <a:r>
              <a:rPr lang="ru-RU" sz="2000" b="1" dirty="0" smtClean="0">
                <a:latin typeface="Bookman Old Style" panose="02050604050505020204" pitchFamily="18" charset="0"/>
              </a:rPr>
              <a:t>:</a:t>
            </a:r>
          </a:p>
          <a:p>
            <a:pPr algn="ctr"/>
            <a:endParaRPr lang="ru-RU" sz="2000" b="1" dirty="0" smtClean="0">
              <a:latin typeface="Bookman Old Style" panose="02050604050505020204" pitchFamily="18" charset="0"/>
            </a:endParaRPr>
          </a:p>
          <a:p>
            <a:pPr lvl="0"/>
            <a:r>
              <a:rPr lang="ru-RU" dirty="0">
                <a:latin typeface="Bookman Old Style" panose="02050604050505020204" pitchFamily="18" charset="0"/>
              </a:rPr>
              <a:t>на платформе «Яндекс Учебника» представлены задания разного уровня сложности. Для подготовки к ЕГЭ лучше выбирать задания, соответствующие требованиям экзамена. Это могут быть задания на программирование, алгоритмы, комбинаторику, логику и другие темы, которые входят в программу ЕГЭ по информатике.</a:t>
            </a:r>
          </a:p>
          <a:p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671194" cy="36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Практика решения задач: регулярное решение задач поможет закрепить теоретические знания и научиться применять их на практике. Можно начать с простых задач и постепенно переходить к более сложным.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29" y="1772816"/>
            <a:ext cx="6130978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9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Анализ ошибок: после решения задачи важно проанализировать свои ошибки и понять, почему они возникли. Это поможет избежать повторения ошибок в будущем.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96030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03" y="3429000"/>
            <a:ext cx="5718562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7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211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Обратная связь: платформа «Яндекс Учебника» предоставляет обратную связь по решению задач. Это может быть полезно для понимания, в каких областях знаний нужно ещё поработать.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" y="1340768"/>
            <a:ext cx="7876609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46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Использование дополнительных материалов: помимо заданий на платформе «Яндекс Учебника», можно использовать другие источники информации для подготовки к ЕГЭ. Это могут быть учебники, онлайн-курсы, </a:t>
            </a:r>
            <a:r>
              <a:rPr lang="ru-RU" dirty="0" err="1">
                <a:latin typeface="Bookman Old Style" panose="02050604050505020204" pitchFamily="18" charset="0"/>
              </a:rPr>
              <a:t>видеоуроки</a:t>
            </a:r>
            <a:r>
              <a:rPr lang="ru-RU" dirty="0">
                <a:latin typeface="Bookman Old Style" panose="02050604050505020204" pitchFamily="18" charset="0"/>
              </a:rPr>
              <a:t> и т. </a:t>
            </a:r>
            <a:r>
              <a:rPr lang="ru-RU" dirty="0">
                <a:latin typeface="Bookman Old Style" panose="02050604050505020204" pitchFamily="18" charset="0"/>
              </a:rPr>
              <a:t>д</a:t>
            </a:r>
            <a:r>
              <a:rPr lang="ru-RU" dirty="0" smtClean="0">
                <a:latin typeface="Bookman Old Style" panose="02050604050505020204" pitchFamily="18" charset="0"/>
              </a:rPr>
              <a:t>.</a:t>
            </a:r>
          </a:p>
          <a:p>
            <a:pPr lvl="0"/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4" y="1558999"/>
            <a:ext cx="2873937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4" y="3975361"/>
            <a:ext cx="3878925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"/>
          <a:stretch/>
        </p:blipFill>
        <p:spPr bwMode="auto">
          <a:xfrm>
            <a:off x="3635896" y="1432999"/>
            <a:ext cx="2376826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32999"/>
            <a:ext cx="2430802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0690" y="3329030"/>
            <a:ext cx="290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https://vk.com/inform_web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4099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https://kompege.ru/task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5512" y="6021288"/>
            <a:ext cx="4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https://kpolyakov.spb.ru/school/ege.htm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357710"/>
            <a:ext cx="329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https://vk.com/ege_info_open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67388" y="5935782"/>
            <a:ext cx="4390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/>
              </a:rPr>
              <a:t>https://ege.fipi.ru/bank/index.php?proj=B9ACA5BBB2E19E434CD6BEC25284C67F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37" y="3865658"/>
            <a:ext cx="3135244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92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Регулярность занятий: для эффективной подготовки к ЕГЭ необходимо заниматься регулярно. Можно выделить определённое время каждый день или неделю для решения задач.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82" y="1268760"/>
            <a:ext cx="6337412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8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Участие в соревнованиях и олимпиадах: участие в соревнованиях и олимпиадах по информатике может быть полезным для практики решения задач и получения опыта.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01704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77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Обсуждение задач с другими учениками: обсуждение задач с другими учениками, которые также готовятся к ЕГЭ, может помочь лучше понять решение и получить новые идеи.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6" y="1156800"/>
            <a:ext cx="3223184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13968"/>
            <a:ext cx="4334459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85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D031DFE4D68EC4BB29935BD6A805057" ma:contentTypeVersion="1" ma:contentTypeDescription="Создание документа." ma:contentTypeScope="" ma:versionID="c2585af4e1045d2a6574d805a65a70a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E6CC52-C184-4BF7-83F5-B16CE35C84E0}"/>
</file>

<file path=customXml/itemProps2.xml><?xml version="1.0" encoding="utf-8"?>
<ds:datastoreItem xmlns:ds="http://schemas.openxmlformats.org/officeDocument/2006/customXml" ds:itemID="{43078209-FD49-47CE-8D11-5720E5F3A0D8}"/>
</file>

<file path=customXml/itemProps3.xml><?xml version="1.0" encoding="utf-8"?>
<ds:datastoreItem xmlns:ds="http://schemas.openxmlformats.org/officeDocument/2006/customXml" ds:itemID="{FAB72DBF-977C-496A-A8C9-80643A4FAB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357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2024-11-07T06:42:56Z</dcterms:created>
  <dcterms:modified xsi:type="dcterms:W3CDTF">2024-11-07T07:41:36Z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0x010100BD031DFE4D68EC4BB29935BD6A805057</vt:lpwstr>
  </property>
</Properties>
</file>