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" y="-1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071F-057C-4C71-A52E-D3F94A1B95A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17398-1AF1-477E-ABC2-9580385CFE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Кадровый резерв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Белянкина</a:t>
            </a:r>
            <a:r>
              <a:rPr lang="ru-RU" sz="1800" dirty="0" smtClean="0"/>
              <a:t> Анна Михайловна</a:t>
            </a:r>
          </a:p>
          <a:p>
            <a:r>
              <a:rPr lang="ru-RU" sz="1800" dirty="0" smtClean="0"/>
              <a:t>Учитель МБОУ Лицей №41</a:t>
            </a:r>
            <a:endParaRPr lang="ru-RU" sz="1800" dirty="0"/>
          </a:p>
        </p:txBody>
      </p:sp>
      <p:pic>
        <p:nvPicPr>
          <p:cNvPr id="4" name="Рисунок 3" descr="яу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987574"/>
            <a:ext cx="4107180" cy="708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программы: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Создание профессионального сообщества учителей информатики (обмен практиками, мотивация к развитию)</a:t>
            </a:r>
          </a:p>
          <a:p>
            <a:r>
              <a:rPr lang="ru-RU" dirty="0" smtClean="0"/>
              <a:t>Поддержка и развитие учителей и студентов</a:t>
            </a:r>
          </a:p>
          <a:p>
            <a:r>
              <a:rPr lang="ru-RU" dirty="0"/>
              <a:t> </a:t>
            </a:r>
            <a:r>
              <a:rPr lang="ru-RU" dirty="0" smtClean="0"/>
              <a:t>формирование списков </a:t>
            </a:r>
            <a:r>
              <a:rPr lang="ru-RU" dirty="0"/>
              <a:t>потенциальных участников и организаторов образовательных программ и проектов федерального или регионального </a:t>
            </a:r>
            <a:r>
              <a:rPr lang="ru-RU" dirty="0" smtClean="0"/>
              <a:t>уровня</a:t>
            </a:r>
          </a:p>
          <a:p>
            <a:r>
              <a:rPr lang="ru-RU" dirty="0" smtClean="0"/>
              <a:t>содействие </a:t>
            </a:r>
            <a:r>
              <a:rPr lang="ru-RU" dirty="0"/>
              <a:t>в своевременном и качественном комплектовании общеобразовательных образовательных организаций учителями/преподавателями </a:t>
            </a:r>
            <a:r>
              <a:rPr lang="ru-RU" dirty="0" smtClean="0"/>
              <a:t>информатики</a:t>
            </a:r>
          </a:p>
          <a:p>
            <a:endParaRPr lang="ru-RU" dirty="0"/>
          </a:p>
        </p:txBody>
      </p:sp>
      <p:pic>
        <p:nvPicPr>
          <p:cNvPr id="4" name="Рисунок 3" descr="яу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546658"/>
            <a:ext cx="3459108" cy="596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9653"/>
          <a:stretch>
            <a:fillRect/>
          </a:stretch>
        </p:blipFill>
        <p:spPr bwMode="auto">
          <a:xfrm>
            <a:off x="7195608" y="2"/>
            <a:ext cx="1948393" cy="1851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Кадровый резерв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00151"/>
            <a:ext cx="8147248" cy="3394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 уровень: </a:t>
            </a:r>
          </a:p>
          <a:p>
            <a:pPr>
              <a:buNone/>
            </a:pPr>
            <a:r>
              <a:rPr lang="ru-RU" dirty="0" smtClean="0"/>
              <a:t>Программа развития (до 99 баллов)</a:t>
            </a:r>
          </a:p>
          <a:p>
            <a:r>
              <a:rPr lang="ru-RU" dirty="0" smtClean="0"/>
              <a:t>КПК</a:t>
            </a:r>
          </a:p>
          <a:p>
            <a:r>
              <a:rPr lang="ru-RU" dirty="0" smtClean="0"/>
              <a:t>Проекты и конкурсы</a:t>
            </a:r>
          </a:p>
          <a:p>
            <a:r>
              <a:rPr lang="ru-RU" dirty="0" smtClean="0"/>
              <a:t>Использование </a:t>
            </a:r>
            <a:r>
              <a:rPr lang="ru-RU" dirty="0" err="1" smtClean="0"/>
              <a:t>ресусов</a:t>
            </a:r>
            <a:r>
              <a:rPr lang="ru-RU" dirty="0" smtClean="0"/>
              <a:t> </a:t>
            </a:r>
            <a:r>
              <a:rPr lang="ru-RU" dirty="0" err="1" smtClean="0"/>
              <a:t>Яндекс-учебника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яу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546658"/>
            <a:ext cx="3459108" cy="596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9653"/>
          <a:stretch>
            <a:fillRect/>
          </a:stretch>
        </p:blipFill>
        <p:spPr bwMode="auto">
          <a:xfrm>
            <a:off x="7380312" y="2"/>
            <a:ext cx="1763689" cy="1676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Кадровый резерв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00151"/>
            <a:ext cx="8147248" cy="33944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2 уровень: </a:t>
            </a:r>
          </a:p>
          <a:p>
            <a:pPr>
              <a:buNone/>
            </a:pPr>
            <a:r>
              <a:rPr lang="ru-RU" dirty="0" smtClean="0"/>
              <a:t>Состав кадрового резерва (100+ баллов)</a:t>
            </a:r>
          </a:p>
          <a:p>
            <a:r>
              <a:rPr lang="ru-RU" dirty="0" smtClean="0"/>
              <a:t>КПК углубленного уровня</a:t>
            </a:r>
          </a:p>
          <a:p>
            <a:r>
              <a:rPr lang="ru-RU" dirty="0" smtClean="0"/>
              <a:t>Возможность стать </a:t>
            </a:r>
            <a:r>
              <a:rPr lang="ru-RU" dirty="0" err="1" smtClean="0"/>
              <a:t>соорганизаторами</a:t>
            </a:r>
            <a:r>
              <a:rPr lang="ru-RU" dirty="0" smtClean="0"/>
              <a:t> мероприятий</a:t>
            </a:r>
          </a:p>
          <a:p>
            <a:r>
              <a:rPr lang="ru-RU" dirty="0" smtClean="0"/>
              <a:t>Экспертиза и апробация нового </a:t>
            </a:r>
            <a:r>
              <a:rPr lang="ru-RU" dirty="0" err="1" smtClean="0"/>
              <a:t>контента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яу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546658"/>
            <a:ext cx="3459108" cy="596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9653"/>
          <a:stretch>
            <a:fillRect/>
          </a:stretch>
        </p:blipFill>
        <p:spPr bwMode="auto">
          <a:xfrm>
            <a:off x="7380312" y="2"/>
            <a:ext cx="1763689" cy="1676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Кадровый резерв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00151"/>
            <a:ext cx="8147248" cy="3394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3 уровень: </a:t>
            </a:r>
          </a:p>
          <a:p>
            <a:pPr>
              <a:buNone/>
            </a:pPr>
            <a:r>
              <a:rPr lang="ru-RU" dirty="0" smtClean="0"/>
              <a:t>Наставники кадрового резерва (100+ баллов и школа наставников)</a:t>
            </a:r>
          </a:p>
          <a:p>
            <a:r>
              <a:rPr lang="ru-RU" dirty="0" smtClean="0"/>
              <a:t>Публичные выступления</a:t>
            </a:r>
          </a:p>
          <a:p>
            <a:r>
              <a:rPr lang="ru-RU" dirty="0" smtClean="0"/>
              <a:t>Наставнические практики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яу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546658"/>
            <a:ext cx="3459108" cy="596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9653"/>
          <a:stretch>
            <a:fillRect/>
          </a:stretch>
        </p:blipFill>
        <p:spPr bwMode="auto">
          <a:xfrm>
            <a:off x="7380312" y="2"/>
            <a:ext cx="1763689" cy="1676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00151"/>
            <a:ext cx="8147248" cy="3394472"/>
          </a:xfrm>
        </p:spPr>
        <p:txBody>
          <a:bodyPr>
            <a:normAutofit/>
          </a:bodyPr>
          <a:lstStyle/>
          <a:p>
            <a:r>
              <a:rPr lang="ru-RU" dirty="0" smtClean="0"/>
              <a:t>Непрерывное обучение </a:t>
            </a:r>
          </a:p>
          <a:p>
            <a:r>
              <a:rPr lang="ru-RU" dirty="0" smtClean="0"/>
              <a:t>Призы и приятные бонусы </a:t>
            </a:r>
          </a:p>
          <a:p>
            <a:r>
              <a:rPr lang="ru-RU" dirty="0" smtClean="0"/>
              <a:t>Интересные мастер-классы для учеников</a:t>
            </a:r>
          </a:p>
          <a:p>
            <a:r>
              <a:rPr lang="ru-RU" dirty="0" smtClean="0"/>
              <a:t>Поддержка от команды </a:t>
            </a:r>
            <a:r>
              <a:rPr lang="ru-RU" dirty="0" err="1" smtClean="0"/>
              <a:t>Яндекс-учебника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яу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546658"/>
            <a:ext cx="3459108" cy="596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9653"/>
          <a:stretch>
            <a:fillRect/>
          </a:stretch>
        </p:blipFill>
        <p:spPr bwMode="auto">
          <a:xfrm>
            <a:off x="7380312" y="2"/>
            <a:ext cx="1763689" cy="1676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получить баллы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00151"/>
            <a:ext cx="8147248" cy="3394472"/>
          </a:xfrm>
        </p:spPr>
        <p:txBody>
          <a:bodyPr>
            <a:normAutofit/>
          </a:bodyPr>
          <a:lstStyle/>
          <a:p>
            <a:r>
              <a:rPr lang="ru-RU" dirty="0" smtClean="0"/>
              <a:t>Выдавать задания ученикам</a:t>
            </a:r>
          </a:p>
          <a:p>
            <a:r>
              <a:rPr lang="ru-RU" dirty="0" smtClean="0"/>
              <a:t>Участвовать в активностях для детей и учителей (диагностики, КПК, мастер-классы, олимпиады и т.д.)</a:t>
            </a:r>
          </a:p>
          <a:p>
            <a:r>
              <a:rPr lang="ru-RU" dirty="0" smtClean="0"/>
              <a:t>Проходить опросы от проекта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яу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546658"/>
            <a:ext cx="3459108" cy="596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D031DFE4D68EC4BB29935BD6A805057" ma:contentTypeVersion="1" ma:contentTypeDescription="Создание документа." ma:contentTypeScope="" ma:versionID="c2585af4e1045d2a6574d805a65a70a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0BD7AB-30AA-4163-B3F9-26709F65FC0D}"/>
</file>

<file path=customXml/itemProps2.xml><?xml version="1.0" encoding="utf-8"?>
<ds:datastoreItem xmlns:ds="http://schemas.openxmlformats.org/officeDocument/2006/customXml" ds:itemID="{AC1CECA6-F498-49F9-8010-7514665EFD0C}"/>
</file>

<file path=customXml/itemProps3.xml><?xml version="1.0" encoding="utf-8"?>
<ds:datastoreItem xmlns:ds="http://schemas.openxmlformats.org/officeDocument/2006/customXml" ds:itemID="{E1DC8BF1-26FD-4E38-91DB-C167649B13E0}"/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139</Words>
  <Application>Microsoft Office PowerPoint</Application>
  <PresentationFormat>Экран (16:9)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Кадровый резерв</vt:lpstr>
      <vt:lpstr>Цели программы:</vt:lpstr>
      <vt:lpstr>Кадровый резерв</vt:lpstr>
      <vt:lpstr>Кадровый резерв</vt:lpstr>
      <vt:lpstr>Кадровый резерв</vt:lpstr>
      <vt:lpstr>Возможности</vt:lpstr>
      <vt:lpstr>Как получить баллы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Кадровый резерв</dc:title>
  <dc:creator>anna</dc:creator>
  <cp:lastModifiedBy>anna</cp:lastModifiedBy>
  <cp:revision>5</cp:revision>
  <dcterms:created xsi:type="dcterms:W3CDTF">2024-10-29T10:50:19Z</dcterms:created>
  <dcterms:modified xsi:type="dcterms:W3CDTF">2024-10-29T11:24:19Z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0x010100BD031DFE4D68EC4BB29935BD6A805057</vt:lpwstr>
  </property>
</Properties>
</file>