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0.xml" ContentType="application/vnd.openxmlformats-officedocument.drawingml.diagramData+xml"/>
  <Override PartName="/ppt/diagrams/data1.xml" ContentType="application/vnd.openxmlformats-officedocument.drawingml.diagramData+xml"/>
  <Override PartName="/ppt/diagrams/data21.xml" ContentType="application/vnd.openxmlformats-officedocument.drawingml.diagramData+xml"/>
  <Override PartName="/ppt/diagrams/data22.xml" ContentType="application/vnd.openxmlformats-officedocument.drawingml.diagramData+xml"/>
  <Override PartName="/ppt/diagrams/data23.xml" ContentType="application/vnd.openxmlformats-officedocument.drawingml.diagramData+xml"/>
  <Override PartName="/ppt/diagrams/data24.xml" ContentType="application/vnd.openxmlformats-officedocument.drawingml.diagramData+xml"/>
  <Override PartName="/ppt/diagrams/data2.xml" ContentType="application/vnd.openxmlformats-officedocument.drawingml.diagramData+xml"/>
  <Override PartName="/ppt/diagrams/data25.xml" ContentType="application/vnd.openxmlformats-officedocument.drawingml.diagramData+xml"/>
  <Override PartName="/ppt/diagrams/data26.xml" ContentType="application/vnd.openxmlformats-officedocument.drawingml.diagramData+xml"/>
  <Override PartName="/ppt/diagrams/data27.xml" ContentType="application/vnd.openxmlformats-officedocument.drawingml.diagramData+xml"/>
  <Override PartName="/ppt/diagrams/data28.xml" ContentType="application/vnd.openxmlformats-officedocument.drawingml.diagramData+xml"/>
  <Override PartName="/ppt/diagrams/data3.xml" ContentType="application/vnd.openxmlformats-officedocument.drawingml.diagramData+xml"/>
  <Override PartName="/ppt/diagrams/data29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layout20.xml" ContentType="application/vnd.openxmlformats-officedocument.drawingml.diagramLayout+xml"/>
  <Override PartName="/ppt/diagrams/colors21.xml" ContentType="application/vnd.openxmlformats-officedocument.drawingml.diagramColors+xml"/>
  <Override PartName="/ppt/diagrams/colors20.xml" ContentType="application/vnd.openxmlformats-officedocument.drawingml.diagramColors+xml"/>
  <Override PartName="/ppt/diagrams/quickStyle20.xml" ContentType="application/vnd.openxmlformats-officedocument.drawingml.diagramStyle+xml"/>
  <Override PartName="/ppt/diagrams/layout21.xml" ContentType="application/vnd.openxmlformats-officedocument.drawingml.diagramLayout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quickStyle21.xml" ContentType="application/vnd.openxmlformats-officedocument.drawingml.diagramStyle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rawing21.xml" ContentType="application/vnd.ms-office.drawingml.diagramDrawing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rawing20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97"/>
  </p:notesMasterIdLst>
  <p:handoutMasterIdLst>
    <p:handoutMasterId r:id="rId98"/>
  </p:handoutMasterIdLst>
  <p:sldIdLst>
    <p:sldId id="342" r:id="rId2"/>
    <p:sldId id="464" r:id="rId3"/>
    <p:sldId id="471" r:id="rId4"/>
    <p:sldId id="447" r:id="rId5"/>
    <p:sldId id="449" r:id="rId6"/>
    <p:sldId id="472" r:id="rId7"/>
    <p:sldId id="453" r:id="rId8"/>
    <p:sldId id="455" r:id="rId9"/>
    <p:sldId id="479" r:id="rId10"/>
    <p:sldId id="444" r:id="rId11"/>
    <p:sldId id="465" r:id="rId12"/>
    <p:sldId id="466" r:id="rId13"/>
    <p:sldId id="467" r:id="rId14"/>
    <p:sldId id="371" r:id="rId15"/>
    <p:sldId id="372" r:id="rId16"/>
    <p:sldId id="373" r:id="rId17"/>
    <p:sldId id="468" r:id="rId18"/>
    <p:sldId id="443" r:id="rId19"/>
    <p:sldId id="438" r:id="rId20"/>
    <p:sldId id="469" r:id="rId21"/>
    <p:sldId id="470" r:id="rId22"/>
    <p:sldId id="506" r:id="rId23"/>
    <p:sldId id="508" r:id="rId24"/>
    <p:sldId id="511" r:id="rId25"/>
    <p:sldId id="509" r:id="rId26"/>
    <p:sldId id="480" r:id="rId27"/>
    <p:sldId id="478" r:id="rId28"/>
    <p:sldId id="481" r:id="rId29"/>
    <p:sldId id="424" r:id="rId30"/>
    <p:sldId id="425" r:id="rId31"/>
    <p:sldId id="427" r:id="rId32"/>
    <p:sldId id="428" r:id="rId33"/>
    <p:sldId id="429" r:id="rId34"/>
    <p:sldId id="430" r:id="rId35"/>
    <p:sldId id="431" r:id="rId36"/>
    <p:sldId id="432" r:id="rId37"/>
    <p:sldId id="411" r:id="rId38"/>
    <p:sldId id="412" r:id="rId39"/>
    <p:sldId id="413" r:id="rId40"/>
    <p:sldId id="414" r:id="rId41"/>
    <p:sldId id="439" r:id="rId42"/>
    <p:sldId id="440" r:id="rId43"/>
    <p:sldId id="360" r:id="rId44"/>
    <p:sldId id="482" r:id="rId45"/>
    <p:sldId id="445" r:id="rId46"/>
    <p:sldId id="408" r:id="rId47"/>
    <p:sldId id="409" r:id="rId48"/>
    <p:sldId id="410" r:id="rId49"/>
    <p:sldId id="403" r:id="rId50"/>
    <p:sldId id="437" r:id="rId51"/>
    <p:sldId id="441" r:id="rId52"/>
    <p:sldId id="361" r:id="rId53"/>
    <p:sldId id="433" r:id="rId54"/>
    <p:sldId id="402" r:id="rId55"/>
    <p:sldId id="365" r:id="rId56"/>
    <p:sldId id="442" r:id="rId57"/>
    <p:sldId id="510" r:id="rId58"/>
    <p:sldId id="404" r:id="rId59"/>
    <p:sldId id="407" r:id="rId60"/>
    <p:sldId id="434" r:id="rId61"/>
    <p:sldId id="435" r:id="rId62"/>
    <p:sldId id="405" r:id="rId63"/>
    <p:sldId id="406" r:id="rId64"/>
    <p:sldId id="368" r:id="rId65"/>
    <p:sldId id="370" r:id="rId66"/>
    <p:sldId id="369" r:id="rId67"/>
    <p:sldId id="415" r:id="rId68"/>
    <p:sldId id="416" r:id="rId69"/>
    <p:sldId id="417" r:id="rId70"/>
    <p:sldId id="418" r:id="rId71"/>
    <p:sldId id="419" r:id="rId72"/>
    <p:sldId id="420" r:id="rId73"/>
    <p:sldId id="421" r:id="rId74"/>
    <p:sldId id="473" r:id="rId75"/>
    <p:sldId id="474" r:id="rId76"/>
    <p:sldId id="475" r:id="rId77"/>
    <p:sldId id="476" r:id="rId78"/>
    <p:sldId id="477" r:id="rId79"/>
    <p:sldId id="366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423" r:id="rId93"/>
    <p:sldId id="355" r:id="rId94"/>
    <p:sldId id="356" r:id="rId95"/>
    <p:sldId id="367" r:id="rId96"/>
  </p:sldIdLst>
  <p:sldSz cx="9144000" cy="6858000" type="screen4x3"/>
  <p:notesSz cx="6797675" cy="9926638"/>
  <p:custDataLst>
    <p:tags r:id="rId9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449" autoAdjust="0"/>
  </p:normalViewPr>
  <p:slideViewPr>
    <p:cSldViewPr snapToGrid="0">
      <p:cViewPr varScale="1">
        <p:scale>
          <a:sx n="75" d="100"/>
          <a:sy n="75" d="100"/>
        </p:scale>
        <p:origin x="15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gs" Target="tags/tag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Современное компьютерное и презентационное оборудование </a:t>
            </a:r>
          </a:p>
        </c:rich>
      </c:tx>
      <c:layout>
        <c:manualLayout>
          <c:xMode val="edge"/>
          <c:yMode val="edge"/>
          <c:x val="0.10493519024458921"/>
          <c:y val="4.08296152491963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A29-4FDA-9345-1C11AC17B9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</c:v>
                </c:pt>
                <c:pt idx="1">
                  <c:v>2022-2023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</c:v>
                </c:pt>
                <c:pt idx="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25-4385-98E2-2E56E005BA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СПО</c:v>
                </c:pt>
              </c:strCache>
            </c:strRef>
          </c:tx>
          <c:spPr>
            <a:solidFill>
              <a:srgbClr val="B10F3D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A29-4FDA-9345-1C11AC17B9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</c:v>
                </c:pt>
                <c:pt idx="1">
                  <c:v>2022-2023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25-4385-98E2-2E56E005BAF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</c:v>
                </c:pt>
                <c:pt idx="1">
                  <c:v>2022-2023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25-4385-98E2-2E56E005BA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85894016"/>
        <c:axId val="985884768"/>
      </c:barChart>
      <c:catAx>
        <c:axId val="985894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85884768"/>
        <c:crosses val="autoZero"/>
        <c:auto val="1"/>
        <c:lblAlgn val="ctr"/>
        <c:lblOffset val="100"/>
        <c:noMultiLvlLbl val="0"/>
      </c:catAx>
      <c:valAx>
        <c:axId val="98588476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85894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hyperlink" Target="https://ioe.hse.ru/21skills/ks" TargetMode="External"/><Relationship Id="rId2" Type="http://schemas.openxmlformats.org/officeDocument/2006/relationships/hyperlink" Target="https://www.youtube.com/watch?time_continue=74&amp;v=Z-pwAFihqt8" TargetMode="External"/><Relationship Id="rId1" Type="http://schemas.openxmlformats.org/officeDocument/2006/relationships/hyperlink" Target="http://&#1094;&#1080;&#1092;&#1088;&#1086;&#1074;&#1072;&#1103;&#1075;&#1088;&#1072;&#1084;&#1086;&#1090;&#1085;&#1086;&#1089;&#1090;&#1100;.&#1088;&#1092;/" TargetMode="External"/><Relationship Id="rId5" Type="http://schemas.openxmlformats.org/officeDocument/2006/relationships/hyperlink" Target="http://&#1089;&#1077;&#1090;&#1077;&#1074;&#1080;&#1095;&#1086;&#1082;.&#1088;&#1092;/index.php/chto-takoe-tsifrovaya-gramotnost" TargetMode="External"/><Relationship Id="rId4" Type="http://schemas.openxmlformats.org/officeDocument/2006/relationships/hyperlink" Target="http://new.groteck.ru/images/catalog/75241/5874248733bfcd1d2e5440cef6b694f4.pdf" TargetMode="External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1%D0%B5%D1%82%D1%8C_%D0%BF%D0%B5%D1%80%D0%B5%D0%B4%D0%B0%D1%87%D0%B8_%D0%B4%D0%B0%D0%BD%D0%BD%D1%8B%D1%85" TargetMode="External"/><Relationship Id="rId2" Type="http://schemas.openxmlformats.org/officeDocument/2006/relationships/hyperlink" Target="http://ru.wikipedia.org/w/index.php?title=%D0%9F%D1%83%D0%BB_(%D0%B8%D0%BD%D1%84%D0%BE%D1%80%D0%BC%D0%B0%D1%82%D0%B8%D0%BA%D0%B0)&amp;action=edit&amp;redlink=1" TargetMode="External"/><Relationship Id="rId1" Type="http://schemas.openxmlformats.org/officeDocument/2006/relationships/hyperlink" Target="http://sonikelf.ru/oblachnye-texnologii-dlya-zemnyx-polzovatelej/" TargetMode="External"/><Relationship Id="rId4" Type="http://schemas.openxmlformats.org/officeDocument/2006/relationships/hyperlink" Target="http://youtu.be/ZetEayHefCU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hyperlink" Target="https://ioe.hse.ru/21skills/ks" TargetMode="External"/><Relationship Id="rId2" Type="http://schemas.openxmlformats.org/officeDocument/2006/relationships/hyperlink" Target="https://www.youtube.com/watch?time_continue=74&amp;v=Z-pwAFihqt8" TargetMode="External"/><Relationship Id="rId1" Type="http://schemas.openxmlformats.org/officeDocument/2006/relationships/hyperlink" Target="http://&#1094;&#1080;&#1092;&#1088;&#1086;&#1074;&#1072;&#1103;&#1075;&#1088;&#1072;&#1084;&#1086;&#1090;&#1085;&#1086;&#1089;&#1090;&#1100;.&#1088;&#1092;/" TargetMode="External"/><Relationship Id="rId5" Type="http://schemas.openxmlformats.org/officeDocument/2006/relationships/hyperlink" Target="http://&#1089;&#1077;&#1090;&#1077;&#1074;&#1080;&#1095;&#1086;&#1082;.&#1088;&#1092;/index.php/chto-takoe-tsifrovaya-gramotnost" TargetMode="External"/><Relationship Id="rId4" Type="http://schemas.openxmlformats.org/officeDocument/2006/relationships/hyperlink" Target="http://new.groteck.ru/images/catalog/75241/5874248733bfcd1d2e5440cef6b694f4.pdf" TargetMode="External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1%D0%B5%D1%82%D1%8C_%D0%BF%D0%B5%D1%80%D0%B5%D0%B4%D0%B0%D1%87%D0%B8_%D0%B4%D0%B0%D0%BD%D0%BD%D1%8B%D1%85" TargetMode="External"/><Relationship Id="rId2" Type="http://schemas.openxmlformats.org/officeDocument/2006/relationships/hyperlink" Target="http://ru.wikipedia.org/w/index.php?title=%D0%9F%D1%83%D0%BB_(%D0%B8%D0%BD%D1%84%D0%BE%D1%80%D0%BC%D0%B0%D1%82%D0%B8%D0%BA%D0%B0)&amp;action=edit&amp;redlink=1" TargetMode="External"/><Relationship Id="rId1" Type="http://schemas.openxmlformats.org/officeDocument/2006/relationships/hyperlink" Target="http://sonikelf.ru/oblachnye-texnologii-dlya-zemnyx-polzovatelej/" TargetMode="External"/><Relationship Id="rId4" Type="http://schemas.openxmlformats.org/officeDocument/2006/relationships/hyperlink" Target="http://youtu.be/ZetEayHefCU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0B8A0-3A13-465E-A12C-65CC4D53E7B0}" type="doc">
      <dgm:prSet loTypeId="urn:microsoft.com/office/officeart/2005/8/layout/lProcess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91B4B31-E7B8-4026-9211-286D663F8251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Национальные цели развития Российской Федерации до 2030 г. (Указ Президента от 21 июля 2020 г.)</a:t>
          </a:r>
        </a:p>
      </dgm:t>
    </dgm:pt>
    <dgm:pt modelId="{76553EF4-2254-4206-A56E-3C32EF4CB302}" type="parTrans" cxnId="{032C128F-2E0C-4285-91A3-EFD25D272DE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5AF32BA-59ED-4A5F-B4B3-EA48C72C7122}" type="sibTrans" cxnId="{032C128F-2E0C-4285-91A3-EFD25D272DE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046FC7E-78DE-4143-99D6-2A228FD2AB6D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Вхождение в число десяти ведущих стран мира по качеству общего образования</a:t>
          </a:r>
        </a:p>
      </dgm:t>
    </dgm:pt>
    <dgm:pt modelId="{13C9D6C9-211D-4F85-882C-B127E778A558}" type="parTrans" cxnId="{B918D6F6-0153-466E-B437-DDAA2B4C28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4A3C0F7-A37A-4383-BC3D-942CFA9F2ABF}" type="sibTrans" cxnId="{B918D6F6-0153-466E-B437-DDAA2B4C28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31F36F9-FE1C-4420-9FC3-F16F2FF94B20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Национальные проекты Российской Федерации</a:t>
          </a:r>
        </a:p>
      </dgm:t>
    </dgm:pt>
    <dgm:pt modelId="{91E16DEB-8A38-419C-A019-3F428E42B3DB}" type="parTrans" cxnId="{CC90BEAF-CD8E-46EC-8399-6F1127008D9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D336569-91B6-4656-80F9-F33DE1AC2954}" type="sibTrans" cxnId="{CC90BEAF-CD8E-46EC-8399-6F1127008D9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6A09DA7-4E7F-47F8-8E54-EED010DABC6A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Федеральный проект «Цифровая образовательная среда» национального проекта «Образование» </a:t>
          </a:r>
        </a:p>
      </dgm:t>
    </dgm:pt>
    <dgm:pt modelId="{EC88455C-224E-4A94-87A2-9743E2C7651D}" type="parTrans" cxnId="{FC4835C0-9E90-4274-AC4F-62A610FB236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2FFA9AC-422C-41AC-80C7-A566D7F2DBD3}" type="sibTrans" cxnId="{FC4835C0-9E90-4274-AC4F-62A610FB236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1AB3EF-38C6-4013-AC6E-635E26836506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Формирование эффективной системы выявления, поддержки и развития способностей и талантов у детей и молодежи</a:t>
          </a:r>
        </a:p>
      </dgm:t>
    </dgm:pt>
    <dgm:pt modelId="{75925AA6-91F4-4B93-AEC5-3B77F852C5F7}" type="parTrans" cxnId="{D1E014C0-1408-47A7-82EE-9B2E4055F03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FBB16D5-DBA7-46F3-B961-C16C4A8911A9}" type="sibTrans" cxnId="{D1E014C0-1408-47A7-82EE-9B2E4055F03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6AF6901-51F8-4605-9485-494A57AF67CC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Обеспечение присутствия в числе десяти ведущих стран мира по объему научных исследований и разработок</a:t>
          </a:r>
        </a:p>
      </dgm:t>
    </dgm:pt>
    <dgm:pt modelId="{48C40078-E90F-4226-9BFC-07FFF146F4B4}" type="parTrans" cxnId="{3D0B1185-C4F4-4535-A1E7-40CF1BA274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E6DACBC-A309-4DA9-9954-28BC01E5CCAD}" type="sibTrans" cxnId="{3D0B1185-C4F4-4535-A1E7-40CF1BA274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7DD1CCC-54A1-4E21-B84F-8F74F4938C26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Достижение «цифровой зрелости» ключевых отраслей экономики и социальной сферы, в том числе здравоохранения и образования</a:t>
          </a:r>
        </a:p>
      </dgm:t>
    </dgm:pt>
    <dgm:pt modelId="{93E4F6ED-F3FD-496D-8A19-B8550BED63DD}" type="parTrans" cxnId="{70BCB433-5706-4573-B689-8D2BEE4183D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8C78AE-E72D-49DC-A318-0F5DCE6EC770}" type="sibTrans" cxnId="{70BCB433-5706-4573-B689-8D2BEE4183D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39C262E-BE55-47BD-81A5-AA0DFE11DB9B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Увеличение доли массовых социально значимых услуг, доступных в электронном виде</a:t>
          </a:r>
        </a:p>
      </dgm:t>
    </dgm:pt>
    <dgm:pt modelId="{D9004ADD-430C-4674-90FA-26AF2D745FED}" type="parTrans" cxnId="{80E8CA99-6736-45F0-97BE-8BCB1A18C7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18B98B0-13FD-482C-B4A2-A2FDE9461977}" type="sibTrans" cxnId="{80E8CA99-6736-45F0-97BE-8BCB1A18C71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91993FC-8AAA-4810-879F-071B4E5ED548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Федеральный проект «Современная школа» национального проекта «Образование» </a:t>
          </a:r>
        </a:p>
      </dgm:t>
    </dgm:pt>
    <dgm:pt modelId="{0A08CAFA-8793-4CE9-8DED-396F6A052599}" type="parTrans" cxnId="{0DAF79CD-A8F4-4777-A728-E5328755895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E44E9C-AD4A-4862-BC91-AAA97E913F46}" type="sibTrans" cxnId="{0DAF79CD-A8F4-4777-A728-E5328755895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D248451-61F6-4497-A701-D938F0862B24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Федеральный проект «Кадры для цифровой экономики» национальной программы «Цифровая экономика РФ»</a:t>
          </a:r>
        </a:p>
      </dgm:t>
    </dgm:pt>
    <dgm:pt modelId="{B470F178-2ECC-49C0-A932-AAE8BAB415C0}" type="parTrans" cxnId="{F260D8E0-9010-476B-9614-220B200637D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DD59E8-05E2-44A8-8501-D2BD0AB70410}" type="sibTrans" cxnId="{F260D8E0-9010-476B-9614-220B200637D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8EB13AB-CB77-428D-AE63-6426C5B70923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Федеральный проект «Цифровое государственное управление» национальной программы «Цифровая экономика РФ»</a:t>
          </a:r>
        </a:p>
      </dgm:t>
    </dgm:pt>
    <dgm:pt modelId="{29005A2C-304B-43C6-869A-393A60E85B8A}" type="parTrans" cxnId="{04FB9A00-0F6E-4877-AA38-652F7E89992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AC3A728-97C7-4C4E-A5F6-06E3F8680EC8}" type="sibTrans" cxnId="{04FB9A00-0F6E-4877-AA38-652F7E89992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A535CF1-E2D8-444F-B9AB-7148C589EBC7}" type="pres">
      <dgm:prSet presAssocID="{0740B8A0-3A13-465E-A12C-65CC4D53E7B0}" presName="theList" presStyleCnt="0">
        <dgm:presLayoutVars>
          <dgm:dir/>
          <dgm:animLvl val="lvl"/>
          <dgm:resizeHandles val="exact"/>
        </dgm:presLayoutVars>
      </dgm:prSet>
      <dgm:spPr/>
    </dgm:pt>
    <dgm:pt modelId="{D2FD962A-7D76-4BC0-8375-0C0009623F5C}" type="pres">
      <dgm:prSet presAssocID="{391B4B31-E7B8-4026-9211-286D663F8251}" presName="compNode" presStyleCnt="0"/>
      <dgm:spPr/>
    </dgm:pt>
    <dgm:pt modelId="{A2127DFA-4418-4608-BF2E-B6C915A58BE1}" type="pres">
      <dgm:prSet presAssocID="{391B4B31-E7B8-4026-9211-286D663F8251}" presName="aNode" presStyleLbl="bgShp" presStyleIdx="0" presStyleCnt="2"/>
      <dgm:spPr/>
    </dgm:pt>
    <dgm:pt modelId="{3AC2B7BE-82CA-4195-AE19-293807232673}" type="pres">
      <dgm:prSet presAssocID="{391B4B31-E7B8-4026-9211-286D663F8251}" presName="textNode" presStyleLbl="bgShp" presStyleIdx="0" presStyleCnt="2"/>
      <dgm:spPr/>
    </dgm:pt>
    <dgm:pt modelId="{842EBF2C-64C8-41AF-9A09-EC489D194A88}" type="pres">
      <dgm:prSet presAssocID="{391B4B31-E7B8-4026-9211-286D663F8251}" presName="compChildNode" presStyleCnt="0"/>
      <dgm:spPr/>
    </dgm:pt>
    <dgm:pt modelId="{6553C14D-8F37-4EFB-A892-62CE3E0CF4CC}" type="pres">
      <dgm:prSet presAssocID="{391B4B31-E7B8-4026-9211-286D663F8251}" presName="theInnerList" presStyleCnt="0"/>
      <dgm:spPr/>
    </dgm:pt>
    <dgm:pt modelId="{8072B0B7-7D54-4E81-92EE-58D2DE9A6E22}" type="pres">
      <dgm:prSet presAssocID="{4046FC7E-78DE-4143-99D6-2A228FD2AB6D}" presName="childNode" presStyleLbl="node1" presStyleIdx="0" presStyleCnt="9">
        <dgm:presLayoutVars>
          <dgm:bulletEnabled val="1"/>
        </dgm:presLayoutVars>
      </dgm:prSet>
      <dgm:spPr/>
    </dgm:pt>
    <dgm:pt modelId="{24628321-DBE6-4115-90DE-AB28BA2DCA93}" type="pres">
      <dgm:prSet presAssocID="{4046FC7E-78DE-4143-99D6-2A228FD2AB6D}" presName="aSpace2" presStyleCnt="0"/>
      <dgm:spPr/>
    </dgm:pt>
    <dgm:pt modelId="{577AF3BF-EE68-45F0-83F7-CA6B59AE2FE7}" type="pres">
      <dgm:prSet presAssocID="{911AB3EF-38C6-4013-AC6E-635E26836506}" presName="childNode" presStyleLbl="node1" presStyleIdx="1" presStyleCnt="9">
        <dgm:presLayoutVars>
          <dgm:bulletEnabled val="1"/>
        </dgm:presLayoutVars>
      </dgm:prSet>
      <dgm:spPr/>
    </dgm:pt>
    <dgm:pt modelId="{F3F2D964-13BF-4F7B-943B-3C54D081EFF6}" type="pres">
      <dgm:prSet presAssocID="{911AB3EF-38C6-4013-AC6E-635E26836506}" presName="aSpace2" presStyleCnt="0"/>
      <dgm:spPr/>
    </dgm:pt>
    <dgm:pt modelId="{A0E5A054-9D98-45F9-884C-8955CDACCA0B}" type="pres">
      <dgm:prSet presAssocID="{46AF6901-51F8-4605-9485-494A57AF67CC}" presName="childNode" presStyleLbl="node1" presStyleIdx="2" presStyleCnt="9">
        <dgm:presLayoutVars>
          <dgm:bulletEnabled val="1"/>
        </dgm:presLayoutVars>
      </dgm:prSet>
      <dgm:spPr/>
    </dgm:pt>
    <dgm:pt modelId="{AA148B78-3174-4ABE-96B1-B7134FD19E26}" type="pres">
      <dgm:prSet presAssocID="{46AF6901-51F8-4605-9485-494A57AF67CC}" presName="aSpace2" presStyleCnt="0"/>
      <dgm:spPr/>
    </dgm:pt>
    <dgm:pt modelId="{8CDE95C7-6D93-49D1-B1BB-B6A87BC55E86}" type="pres">
      <dgm:prSet presAssocID="{17DD1CCC-54A1-4E21-B84F-8F74F4938C26}" presName="childNode" presStyleLbl="node1" presStyleIdx="3" presStyleCnt="9">
        <dgm:presLayoutVars>
          <dgm:bulletEnabled val="1"/>
        </dgm:presLayoutVars>
      </dgm:prSet>
      <dgm:spPr/>
    </dgm:pt>
    <dgm:pt modelId="{5CB9E623-43BF-448E-8F43-7243A4F0F8E7}" type="pres">
      <dgm:prSet presAssocID="{17DD1CCC-54A1-4E21-B84F-8F74F4938C26}" presName="aSpace2" presStyleCnt="0"/>
      <dgm:spPr/>
    </dgm:pt>
    <dgm:pt modelId="{386A4D0C-2CE5-4C43-A26D-42C461729D0E}" type="pres">
      <dgm:prSet presAssocID="{E39C262E-BE55-47BD-81A5-AA0DFE11DB9B}" presName="childNode" presStyleLbl="node1" presStyleIdx="4" presStyleCnt="9">
        <dgm:presLayoutVars>
          <dgm:bulletEnabled val="1"/>
        </dgm:presLayoutVars>
      </dgm:prSet>
      <dgm:spPr/>
    </dgm:pt>
    <dgm:pt modelId="{272BD52E-705C-44D6-BC81-61A2DB529371}" type="pres">
      <dgm:prSet presAssocID="{391B4B31-E7B8-4026-9211-286D663F8251}" presName="aSpace" presStyleCnt="0"/>
      <dgm:spPr/>
    </dgm:pt>
    <dgm:pt modelId="{A0FED375-4FEB-4FF3-B875-C00105897BAC}" type="pres">
      <dgm:prSet presAssocID="{F31F36F9-FE1C-4420-9FC3-F16F2FF94B20}" presName="compNode" presStyleCnt="0"/>
      <dgm:spPr/>
    </dgm:pt>
    <dgm:pt modelId="{6F2F422C-2CE4-42CA-889F-2B297EE9C590}" type="pres">
      <dgm:prSet presAssocID="{F31F36F9-FE1C-4420-9FC3-F16F2FF94B20}" presName="aNode" presStyleLbl="bgShp" presStyleIdx="1" presStyleCnt="2"/>
      <dgm:spPr/>
    </dgm:pt>
    <dgm:pt modelId="{6CD0FB50-6DF7-4A15-B641-DC609E3ED061}" type="pres">
      <dgm:prSet presAssocID="{F31F36F9-FE1C-4420-9FC3-F16F2FF94B20}" presName="textNode" presStyleLbl="bgShp" presStyleIdx="1" presStyleCnt="2"/>
      <dgm:spPr/>
    </dgm:pt>
    <dgm:pt modelId="{4A0C1F79-9455-4336-B63D-7D99491C8E3E}" type="pres">
      <dgm:prSet presAssocID="{F31F36F9-FE1C-4420-9FC3-F16F2FF94B20}" presName="compChildNode" presStyleCnt="0"/>
      <dgm:spPr/>
    </dgm:pt>
    <dgm:pt modelId="{6B1D39C6-2A4C-4DE1-89F5-DF797D0B8F34}" type="pres">
      <dgm:prSet presAssocID="{F31F36F9-FE1C-4420-9FC3-F16F2FF94B20}" presName="theInnerList" presStyleCnt="0"/>
      <dgm:spPr/>
    </dgm:pt>
    <dgm:pt modelId="{3B70E93B-E609-43B2-B0BB-948A3A11DE11}" type="pres">
      <dgm:prSet presAssocID="{E6A09DA7-4E7F-47F8-8E54-EED010DABC6A}" presName="childNode" presStyleLbl="node1" presStyleIdx="5" presStyleCnt="9">
        <dgm:presLayoutVars>
          <dgm:bulletEnabled val="1"/>
        </dgm:presLayoutVars>
      </dgm:prSet>
      <dgm:spPr/>
    </dgm:pt>
    <dgm:pt modelId="{23CD89EC-00C8-4D7A-A491-DE0739A88A67}" type="pres">
      <dgm:prSet presAssocID="{E6A09DA7-4E7F-47F8-8E54-EED010DABC6A}" presName="aSpace2" presStyleCnt="0"/>
      <dgm:spPr/>
    </dgm:pt>
    <dgm:pt modelId="{E59D8E54-AB22-4113-B1CC-D6EB0B024687}" type="pres">
      <dgm:prSet presAssocID="{591993FC-8AAA-4810-879F-071B4E5ED548}" presName="childNode" presStyleLbl="node1" presStyleIdx="6" presStyleCnt="9">
        <dgm:presLayoutVars>
          <dgm:bulletEnabled val="1"/>
        </dgm:presLayoutVars>
      </dgm:prSet>
      <dgm:spPr/>
    </dgm:pt>
    <dgm:pt modelId="{7E344C3B-9C3D-4589-925E-BFBF1A778261}" type="pres">
      <dgm:prSet presAssocID="{591993FC-8AAA-4810-879F-071B4E5ED548}" presName="aSpace2" presStyleCnt="0"/>
      <dgm:spPr/>
    </dgm:pt>
    <dgm:pt modelId="{33A5095E-B646-4AE3-A380-BF85E1BC8E16}" type="pres">
      <dgm:prSet presAssocID="{BD248451-61F6-4497-A701-D938F0862B24}" presName="childNode" presStyleLbl="node1" presStyleIdx="7" presStyleCnt="9">
        <dgm:presLayoutVars>
          <dgm:bulletEnabled val="1"/>
        </dgm:presLayoutVars>
      </dgm:prSet>
      <dgm:spPr/>
    </dgm:pt>
    <dgm:pt modelId="{C2E96A1D-8F33-4D5A-AF3E-D3181711844F}" type="pres">
      <dgm:prSet presAssocID="{BD248451-61F6-4497-A701-D938F0862B24}" presName="aSpace2" presStyleCnt="0"/>
      <dgm:spPr/>
    </dgm:pt>
    <dgm:pt modelId="{D43C133E-E555-4557-B888-B6D56D2CD77C}" type="pres">
      <dgm:prSet presAssocID="{98EB13AB-CB77-428D-AE63-6426C5B70923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04FB9A00-0F6E-4877-AA38-652F7E89992C}" srcId="{F31F36F9-FE1C-4420-9FC3-F16F2FF94B20}" destId="{98EB13AB-CB77-428D-AE63-6426C5B70923}" srcOrd="3" destOrd="0" parTransId="{29005A2C-304B-43C6-869A-393A60E85B8A}" sibTransId="{FAC3A728-97C7-4C4E-A5F6-06E3F8680EC8}"/>
    <dgm:cxn modelId="{C904FD15-A676-4919-AF76-7936F64CB044}" type="presOf" srcId="{591993FC-8AAA-4810-879F-071B4E5ED548}" destId="{E59D8E54-AB22-4113-B1CC-D6EB0B024687}" srcOrd="0" destOrd="0" presId="urn:microsoft.com/office/officeart/2005/8/layout/lProcess2"/>
    <dgm:cxn modelId="{70BCB433-5706-4573-B689-8D2BEE4183D6}" srcId="{391B4B31-E7B8-4026-9211-286D663F8251}" destId="{17DD1CCC-54A1-4E21-B84F-8F74F4938C26}" srcOrd="3" destOrd="0" parTransId="{93E4F6ED-F3FD-496D-8A19-B8550BED63DD}" sibTransId="{048C78AE-E72D-49DC-A318-0F5DCE6EC770}"/>
    <dgm:cxn modelId="{087F3A3B-E963-490A-A47F-8AEDC8182D9E}" type="presOf" srcId="{E39C262E-BE55-47BD-81A5-AA0DFE11DB9B}" destId="{386A4D0C-2CE5-4C43-A26D-42C461729D0E}" srcOrd="0" destOrd="0" presId="urn:microsoft.com/office/officeart/2005/8/layout/lProcess2"/>
    <dgm:cxn modelId="{4E34D560-FEB8-447F-9B3B-F0D11E07E26A}" type="presOf" srcId="{17DD1CCC-54A1-4E21-B84F-8F74F4938C26}" destId="{8CDE95C7-6D93-49D1-B1BB-B6A87BC55E86}" srcOrd="0" destOrd="0" presId="urn:microsoft.com/office/officeart/2005/8/layout/lProcess2"/>
    <dgm:cxn modelId="{AFBCDE7A-6AF3-4512-BCB8-55DE01D2A37D}" type="presOf" srcId="{911AB3EF-38C6-4013-AC6E-635E26836506}" destId="{577AF3BF-EE68-45F0-83F7-CA6B59AE2FE7}" srcOrd="0" destOrd="0" presId="urn:microsoft.com/office/officeart/2005/8/layout/lProcess2"/>
    <dgm:cxn modelId="{3D0B1185-C4F4-4535-A1E7-40CF1BA2741F}" srcId="{391B4B31-E7B8-4026-9211-286D663F8251}" destId="{46AF6901-51F8-4605-9485-494A57AF67CC}" srcOrd="2" destOrd="0" parTransId="{48C40078-E90F-4226-9BFC-07FFF146F4B4}" sibTransId="{9E6DACBC-A309-4DA9-9954-28BC01E5CCAD}"/>
    <dgm:cxn modelId="{7F1CF586-9F57-4016-B4E6-F188BF898B51}" type="presOf" srcId="{0740B8A0-3A13-465E-A12C-65CC4D53E7B0}" destId="{BA535CF1-E2D8-444F-B9AB-7148C589EBC7}" srcOrd="0" destOrd="0" presId="urn:microsoft.com/office/officeart/2005/8/layout/lProcess2"/>
    <dgm:cxn modelId="{EB94558C-5A0B-41C0-852C-4FD7A3CCBEFE}" type="presOf" srcId="{391B4B31-E7B8-4026-9211-286D663F8251}" destId="{A2127DFA-4418-4608-BF2E-B6C915A58BE1}" srcOrd="0" destOrd="0" presId="urn:microsoft.com/office/officeart/2005/8/layout/lProcess2"/>
    <dgm:cxn modelId="{A7D4C68D-E80C-4884-ABF4-308D3BEDF1DD}" type="presOf" srcId="{E6A09DA7-4E7F-47F8-8E54-EED010DABC6A}" destId="{3B70E93B-E609-43B2-B0BB-948A3A11DE11}" srcOrd="0" destOrd="0" presId="urn:microsoft.com/office/officeart/2005/8/layout/lProcess2"/>
    <dgm:cxn modelId="{032C128F-2E0C-4285-91A3-EFD25D272DE4}" srcId="{0740B8A0-3A13-465E-A12C-65CC4D53E7B0}" destId="{391B4B31-E7B8-4026-9211-286D663F8251}" srcOrd="0" destOrd="0" parTransId="{76553EF4-2254-4206-A56E-3C32EF4CB302}" sibTransId="{15AF32BA-59ED-4A5F-B4B3-EA48C72C7122}"/>
    <dgm:cxn modelId="{80E8CA99-6736-45F0-97BE-8BCB1A18C71F}" srcId="{391B4B31-E7B8-4026-9211-286D663F8251}" destId="{E39C262E-BE55-47BD-81A5-AA0DFE11DB9B}" srcOrd="4" destOrd="0" parTransId="{D9004ADD-430C-4674-90FA-26AF2D745FED}" sibTransId="{F18B98B0-13FD-482C-B4A2-A2FDE9461977}"/>
    <dgm:cxn modelId="{DFD9B9A0-DFD8-4BE1-AA13-F80C35FEFE11}" type="presOf" srcId="{F31F36F9-FE1C-4420-9FC3-F16F2FF94B20}" destId="{6F2F422C-2CE4-42CA-889F-2B297EE9C590}" srcOrd="0" destOrd="0" presId="urn:microsoft.com/office/officeart/2005/8/layout/lProcess2"/>
    <dgm:cxn modelId="{87BE35AA-2327-49A8-A8C5-EBAE5118C991}" type="presOf" srcId="{46AF6901-51F8-4605-9485-494A57AF67CC}" destId="{A0E5A054-9D98-45F9-884C-8955CDACCA0B}" srcOrd="0" destOrd="0" presId="urn:microsoft.com/office/officeart/2005/8/layout/lProcess2"/>
    <dgm:cxn modelId="{CC90BEAF-CD8E-46EC-8399-6F1127008D97}" srcId="{0740B8A0-3A13-465E-A12C-65CC4D53E7B0}" destId="{F31F36F9-FE1C-4420-9FC3-F16F2FF94B20}" srcOrd="1" destOrd="0" parTransId="{91E16DEB-8A38-419C-A019-3F428E42B3DB}" sibTransId="{4D336569-91B6-4656-80F9-F33DE1AC2954}"/>
    <dgm:cxn modelId="{D1E014C0-1408-47A7-82EE-9B2E4055F038}" srcId="{391B4B31-E7B8-4026-9211-286D663F8251}" destId="{911AB3EF-38C6-4013-AC6E-635E26836506}" srcOrd="1" destOrd="0" parTransId="{75925AA6-91F4-4B93-AEC5-3B77F852C5F7}" sibTransId="{CFBB16D5-DBA7-46F3-B961-C16C4A8911A9}"/>
    <dgm:cxn modelId="{FC4835C0-9E90-4274-AC4F-62A610FB236C}" srcId="{F31F36F9-FE1C-4420-9FC3-F16F2FF94B20}" destId="{E6A09DA7-4E7F-47F8-8E54-EED010DABC6A}" srcOrd="0" destOrd="0" parTransId="{EC88455C-224E-4A94-87A2-9743E2C7651D}" sibTransId="{32FFA9AC-422C-41AC-80C7-A566D7F2DBD3}"/>
    <dgm:cxn modelId="{B8B51FC9-BFEC-4F8C-A945-246CAA0419D2}" type="presOf" srcId="{BD248451-61F6-4497-A701-D938F0862B24}" destId="{33A5095E-B646-4AE3-A380-BF85E1BC8E16}" srcOrd="0" destOrd="0" presId="urn:microsoft.com/office/officeart/2005/8/layout/lProcess2"/>
    <dgm:cxn modelId="{0DAF79CD-A8F4-4777-A728-E53287558954}" srcId="{F31F36F9-FE1C-4420-9FC3-F16F2FF94B20}" destId="{591993FC-8AAA-4810-879F-071B4E5ED548}" srcOrd="1" destOrd="0" parTransId="{0A08CAFA-8793-4CE9-8DED-396F6A052599}" sibTransId="{FDE44E9C-AD4A-4862-BC91-AAA97E913F46}"/>
    <dgm:cxn modelId="{F260D8E0-9010-476B-9614-220B200637D6}" srcId="{F31F36F9-FE1C-4420-9FC3-F16F2FF94B20}" destId="{BD248451-61F6-4497-A701-D938F0862B24}" srcOrd="2" destOrd="0" parTransId="{B470F178-2ECC-49C0-A932-AAE8BAB415C0}" sibTransId="{ADDD59E8-05E2-44A8-8501-D2BD0AB70410}"/>
    <dgm:cxn modelId="{AC0CA4E7-758B-4A2B-A643-08CBE045022D}" type="presOf" srcId="{F31F36F9-FE1C-4420-9FC3-F16F2FF94B20}" destId="{6CD0FB50-6DF7-4A15-B641-DC609E3ED061}" srcOrd="1" destOrd="0" presId="urn:microsoft.com/office/officeart/2005/8/layout/lProcess2"/>
    <dgm:cxn modelId="{C5C2EEEE-8756-4662-BC52-9A69B329A0A5}" type="presOf" srcId="{391B4B31-E7B8-4026-9211-286D663F8251}" destId="{3AC2B7BE-82CA-4195-AE19-293807232673}" srcOrd="1" destOrd="0" presId="urn:microsoft.com/office/officeart/2005/8/layout/lProcess2"/>
    <dgm:cxn modelId="{B918D6F6-0153-466E-B437-DDAA2B4C2835}" srcId="{391B4B31-E7B8-4026-9211-286D663F8251}" destId="{4046FC7E-78DE-4143-99D6-2A228FD2AB6D}" srcOrd="0" destOrd="0" parTransId="{13C9D6C9-211D-4F85-882C-B127E778A558}" sibTransId="{D4A3C0F7-A37A-4383-BC3D-942CFA9F2ABF}"/>
    <dgm:cxn modelId="{6FEC8DFA-E3E4-4D1E-9E15-60962CF1D5E7}" type="presOf" srcId="{98EB13AB-CB77-428D-AE63-6426C5B70923}" destId="{D43C133E-E555-4557-B888-B6D56D2CD77C}" srcOrd="0" destOrd="0" presId="urn:microsoft.com/office/officeart/2005/8/layout/lProcess2"/>
    <dgm:cxn modelId="{362B7BFD-D041-4FEF-9E36-00BE173E91AD}" type="presOf" srcId="{4046FC7E-78DE-4143-99D6-2A228FD2AB6D}" destId="{8072B0B7-7D54-4E81-92EE-58D2DE9A6E22}" srcOrd="0" destOrd="0" presId="urn:microsoft.com/office/officeart/2005/8/layout/lProcess2"/>
    <dgm:cxn modelId="{6209137D-0B58-41DD-8552-338160294BD4}" type="presParOf" srcId="{BA535CF1-E2D8-444F-B9AB-7148C589EBC7}" destId="{D2FD962A-7D76-4BC0-8375-0C0009623F5C}" srcOrd="0" destOrd="0" presId="urn:microsoft.com/office/officeart/2005/8/layout/lProcess2"/>
    <dgm:cxn modelId="{455755DE-7FCE-416F-A1F4-0E32D2854425}" type="presParOf" srcId="{D2FD962A-7D76-4BC0-8375-0C0009623F5C}" destId="{A2127DFA-4418-4608-BF2E-B6C915A58BE1}" srcOrd="0" destOrd="0" presId="urn:microsoft.com/office/officeart/2005/8/layout/lProcess2"/>
    <dgm:cxn modelId="{171C4350-E1C3-4B92-82B8-782131887B14}" type="presParOf" srcId="{D2FD962A-7D76-4BC0-8375-0C0009623F5C}" destId="{3AC2B7BE-82CA-4195-AE19-293807232673}" srcOrd="1" destOrd="0" presId="urn:microsoft.com/office/officeart/2005/8/layout/lProcess2"/>
    <dgm:cxn modelId="{85A1F860-F326-47A4-A0C1-9975D3FA166D}" type="presParOf" srcId="{D2FD962A-7D76-4BC0-8375-0C0009623F5C}" destId="{842EBF2C-64C8-41AF-9A09-EC489D194A88}" srcOrd="2" destOrd="0" presId="urn:microsoft.com/office/officeart/2005/8/layout/lProcess2"/>
    <dgm:cxn modelId="{E108B280-B262-4939-A1E1-511754A6DB22}" type="presParOf" srcId="{842EBF2C-64C8-41AF-9A09-EC489D194A88}" destId="{6553C14D-8F37-4EFB-A892-62CE3E0CF4CC}" srcOrd="0" destOrd="0" presId="urn:microsoft.com/office/officeart/2005/8/layout/lProcess2"/>
    <dgm:cxn modelId="{28620F14-E47E-4CF0-A5F7-F649812553FB}" type="presParOf" srcId="{6553C14D-8F37-4EFB-A892-62CE3E0CF4CC}" destId="{8072B0B7-7D54-4E81-92EE-58D2DE9A6E22}" srcOrd="0" destOrd="0" presId="urn:microsoft.com/office/officeart/2005/8/layout/lProcess2"/>
    <dgm:cxn modelId="{5EF539BC-936C-4E24-AC47-D250ECF90405}" type="presParOf" srcId="{6553C14D-8F37-4EFB-A892-62CE3E0CF4CC}" destId="{24628321-DBE6-4115-90DE-AB28BA2DCA93}" srcOrd="1" destOrd="0" presId="urn:microsoft.com/office/officeart/2005/8/layout/lProcess2"/>
    <dgm:cxn modelId="{B07AE750-4F32-492D-A3B3-645DBE606FE6}" type="presParOf" srcId="{6553C14D-8F37-4EFB-A892-62CE3E0CF4CC}" destId="{577AF3BF-EE68-45F0-83F7-CA6B59AE2FE7}" srcOrd="2" destOrd="0" presId="urn:microsoft.com/office/officeart/2005/8/layout/lProcess2"/>
    <dgm:cxn modelId="{41ABE5B3-9491-4375-89EC-5AE839E48BB6}" type="presParOf" srcId="{6553C14D-8F37-4EFB-A892-62CE3E0CF4CC}" destId="{F3F2D964-13BF-4F7B-943B-3C54D081EFF6}" srcOrd="3" destOrd="0" presId="urn:microsoft.com/office/officeart/2005/8/layout/lProcess2"/>
    <dgm:cxn modelId="{141456EE-4C7A-4D71-83CF-9168B7EC8253}" type="presParOf" srcId="{6553C14D-8F37-4EFB-A892-62CE3E0CF4CC}" destId="{A0E5A054-9D98-45F9-884C-8955CDACCA0B}" srcOrd="4" destOrd="0" presId="urn:microsoft.com/office/officeart/2005/8/layout/lProcess2"/>
    <dgm:cxn modelId="{CCA601A5-42AC-4623-A845-D6F5D27914CD}" type="presParOf" srcId="{6553C14D-8F37-4EFB-A892-62CE3E0CF4CC}" destId="{AA148B78-3174-4ABE-96B1-B7134FD19E26}" srcOrd="5" destOrd="0" presId="urn:microsoft.com/office/officeart/2005/8/layout/lProcess2"/>
    <dgm:cxn modelId="{01949800-D7DE-4CA8-9E02-F86A8F679109}" type="presParOf" srcId="{6553C14D-8F37-4EFB-A892-62CE3E0CF4CC}" destId="{8CDE95C7-6D93-49D1-B1BB-B6A87BC55E86}" srcOrd="6" destOrd="0" presId="urn:microsoft.com/office/officeart/2005/8/layout/lProcess2"/>
    <dgm:cxn modelId="{ED62EA3D-A5ED-4690-A93A-AECA8457F086}" type="presParOf" srcId="{6553C14D-8F37-4EFB-A892-62CE3E0CF4CC}" destId="{5CB9E623-43BF-448E-8F43-7243A4F0F8E7}" srcOrd="7" destOrd="0" presId="urn:microsoft.com/office/officeart/2005/8/layout/lProcess2"/>
    <dgm:cxn modelId="{96753A49-0AD9-4860-906E-E3F279F77C3C}" type="presParOf" srcId="{6553C14D-8F37-4EFB-A892-62CE3E0CF4CC}" destId="{386A4D0C-2CE5-4C43-A26D-42C461729D0E}" srcOrd="8" destOrd="0" presId="urn:microsoft.com/office/officeart/2005/8/layout/lProcess2"/>
    <dgm:cxn modelId="{33D4C89D-E68A-4840-A9B1-9F795B801D12}" type="presParOf" srcId="{BA535CF1-E2D8-444F-B9AB-7148C589EBC7}" destId="{272BD52E-705C-44D6-BC81-61A2DB529371}" srcOrd="1" destOrd="0" presId="urn:microsoft.com/office/officeart/2005/8/layout/lProcess2"/>
    <dgm:cxn modelId="{835B3881-CF46-4F48-BF71-F28EF42F5179}" type="presParOf" srcId="{BA535CF1-E2D8-444F-B9AB-7148C589EBC7}" destId="{A0FED375-4FEB-4FF3-B875-C00105897BAC}" srcOrd="2" destOrd="0" presId="urn:microsoft.com/office/officeart/2005/8/layout/lProcess2"/>
    <dgm:cxn modelId="{686B55FD-5BA4-4B09-931C-9059AEA9164C}" type="presParOf" srcId="{A0FED375-4FEB-4FF3-B875-C00105897BAC}" destId="{6F2F422C-2CE4-42CA-889F-2B297EE9C590}" srcOrd="0" destOrd="0" presId="urn:microsoft.com/office/officeart/2005/8/layout/lProcess2"/>
    <dgm:cxn modelId="{D4C7B893-828C-4F02-B426-0D2A7C1C1B4A}" type="presParOf" srcId="{A0FED375-4FEB-4FF3-B875-C00105897BAC}" destId="{6CD0FB50-6DF7-4A15-B641-DC609E3ED061}" srcOrd="1" destOrd="0" presId="urn:microsoft.com/office/officeart/2005/8/layout/lProcess2"/>
    <dgm:cxn modelId="{19CAC25B-5BF9-49F7-B047-5CEE69CC7D84}" type="presParOf" srcId="{A0FED375-4FEB-4FF3-B875-C00105897BAC}" destId="{4A0C1F79-9455-4336-B63D-7D99491C8E3E}" srcOrd="2" destOrd="0" presId="urn:microsoft.com/office/officeart/2005/8/layout/lProcess2"/>
    <dgm:cxn modelId="{09EFFA67-51C1-4C46-828E-F4110DB84372}" type="presParOf" srcId="{4A0C1F79-9455-4336-B63D-7D99491C8E3E}" destId="{6B1D39C6-2A4C-4DE1-89F5-DF797D0B8F34}" srcOrd="0" destOrd="0" presId="urn:microsoft.com/office/officeart/2005/8/layout/lProcess2"/>
    <dgm:cxn modelId="{6C52A293-BBC0-4B40-BF00-1E94A0D88133}" type="presParOf" srcId="{6B1D39C6-2A4C-4DE1-89F5-DF797D0B8F34}" destId="{3B70E93B-E609-43B2-B0BB-948A3A11DE11}" srcOrd="0" destOrd="0" presId="urn:microsoft.com/office/officeart/2005/8/layout/lProcess2"/>
    <dgm:cxn modelId="{7B70E78A-9EE0-4F3B-AEFA-3293E1303687}" type="presParOf" srcId="{6B1D39C6-2A4C-4DE1-89F5-DF797D0B8F34}" destId="{23CD89EC-00C8-4D7A-A491-DE0739A88A67}" srcOrd="1" destOrd="0" presId="urn:microsoft.com/office/officeart/2005/8/layout/lProcess2"/>
    <dgm:cxn modelId="{E5474902-ADAD-4CEC-9236-B30CF2E027FB}" type="presParOf" srcId="{6B1D39C6-2A4C-4DE1-89F5-DF797D0B8F34}" destId="{E59D8E54-AB22-4113-B1CC-D6EB0B024687}" srcOrd="2" destOrd="0" presId="urn:microsoft.com/office/officeart/2005/8/layout/lProcess2"/>
    <dgm:cxn modelId="{169D152C-A5A9-4A95-B1D9-5832FCF68E88}" type="presParOf" srcId="{6B1D39C6-2A4C-4DE1-89F5-DF797D0B8F34}" destId="{7E344C3B-9C3D-4589-925E-BFBF1A778261}" srcOrd="3" destOrd="0" presId="urn:microsoft.com/office/officeart/2005/8/layout/lProcess2"/>
    <dgm:cxn modelId="{2CDB3F95-756F-4FC9-B7D5-1BC526741604}" type="presParOf" srcId="{6B1D39C6-2A4C-4DE1-89F5-DF797D0B8F34}" destId="{33A5095E-B646-4AE3-A380-BF85E1BC8E16}" srcOrd="4" destOrd="0" presId="urn:microsoft.com/office/officeart/2005/8/layout/lProcess2"/>
    <dgm:cxn modelId="{D956A13D-709F-4CA5-92D7-B1387E3CD2A2}" type="presParOf" srcId="{6B1D39C6-2A4C-4DE1-89F5-DF797D0B8F34}" destId="{C2E96A1D-8F33-4D5A-AF3E-D3181711844F}" srcOrd="5" destOrd="0" presId="urn:microsoft.com/office/officeart/2005/8/layout/lProcess2"/>
    <dgm:cxn modelId="{EB12067E-6D84-44A3-9C8F-9B58321C1092}" type="presParOf" srcId="{6B1D39C6-2A4C-4DE1-89F5-DF797D0B8F34}" destId="{D43C133E-E555-4557-B888-B6D56D2CD77C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FAACE3-F0DA-4BA1-AFC9-9C7073F8ACBD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ACAE721-728A-48E8-8247-15B390F09E7C}">
      <dgm:prSet phldrT="[Текст]" custT="1"/>
      <dgm:spPr/>
      <dgm:t>
        <a:bodyPr/>
        <a:lstStyle/>
        <a:p>
          <a:r>
            <a:rPr lang="ru-RU" sz="1200" dirty="0"/>
            <a:t>Замещение традиционных педагогических инструментов</a:t>
          </a:r>
        </a:p>
      </dgm:t>
    </dgm:pt>
    <dgm:pt modelId="{040C3A23-05FD-4207-B3B4-251A0D535C2C}" type="parTrans" cxnId="{A9A850CF-3A92-475D-A2DD-AD5B2CF021BD}">
      <dgm:prSet/>
      <dgm:spPr/>
      <dgm:t>
        <a:bodyPr/>
        <a:lstStyle/>
        <a:p>
          <a:endParaRPr lang="ru-RU" sz="1200"/>
        </a:p>
      </dgm:t>
    </dgm:pt>
    <dgm:pt modelId="{B9629AD8-BDFA-4FF4-A2E8-D0A91A5C2830}" type="sibTrans" cxnId="{A9A850CF-3A92-475D-A2DD-AD5B2CF021BD}">
      <dgm:prSet custT="1"/>
      <dgm:spPr/>
      <dgm:t>
        <a:bodyPr/>
        <a:lstStyle/>
        <a:p>
          <a:endParaRPr lang="ru-RU" sz="1200"/>
        </a:p>
      </dgm:t>
    </dgm:pt>
    <dgm:pt modelId="{E5E3462A-10E6-4C19-A76F-1E250F6B0951}">
      <dgm:prSet phldrT="[Текст]" custT="1"/>
      <dgm:spPr/>
      <dgm:t>
        <a:bodyPr/>
        <a:lstStyle/>
        <a:p>
          <a:r>
            <a:rPr lang="ru-RU" sz="1200" dirty="0"/>
            <a:t>Их улучшение</a:t>
          </a:r>
        </a:p>
      </dgm:t>
    </dgm:pt>
    <dgm:pt modelId="{7485D0FC-D75C-48CC-9503-B26AA0ED0B6A}" type="parTrans" cxnId="{7602057A-2FA0-49AF-A537-CAE031EBA2CE}">
      <dgm:prSet/>
      <dgm:spPr/>
      <dgm:t>
        <a:bodyPr/>
        <a:lstStyle/>
        <a:p>
          <a:endParaRPr lang="ru-RU" sz="1200"/>
        </a:p>
      </dgm:t>
    </dgm:pt>
    <dgm:pt modelId="{E90D6112-94FA-4769-9B04-F413B6F616A8}" type="sibTrans" cxnId="{7602057A-2FA0-49AF-A537-CAE031EBA2CE}">
      <dgm:prSet custT="1"/>
      <dgm:spPr/>
      <dgm:t>
        <a:bodyPr/>
        <a:lstStyle/>
        <a:p>
          <a:endParaRPr lang="ru-RU" sz="1200"/>
        </a:p>
      </dgm:t>
    </dgm:pt>
    <dgm:pt modelId="{30B43CC2-C405-4D4A-8381-2991CFA44EBB}">
      <dgm:prSet phldrT="[Текст]" custT="1"/>
      <dgm:spPr/>
      <dgm:t>
        <a:bodyPr/>
        <a:lstStyle/>
        <a:p>
          <a:r>
            <a:rPr lang="ru-RU" sz="1200" dirty="0"/>
            <a:t>Изменение </a:t>
          </a:r>
        </a:p>
      </dgm:t>
    </dgm:pt>
    <dgm:pt modelId="{973DAD72-B9E8-4DCD-9578-BDF1A88182A2}" type="parTrans" cxnId="{CB66FC1D-FDDA-4755-8275-ACA2A7FF1B7F}">
      <dgm:prSet/>
      <dgm:spPr/>
      <dgm:t>
        <a:bodyPr/>
        <a:lstStyle/>
        <a:p>
          <a:endParaRPr lang="ru-RU" sz="1200"/>
        </a:p>
      </dgm:t>
    </dgm:pt>
    <dgm:pt modelId="{E8CE4B43-A72C-45A5-B1C1-8CBC21BE1027}" type="sibTrans" cxnId="{CB66FC1D-FDDA-4755-8275-ACA2A7FF1B7F}">
      <dgm:prSet custT="1"/>
      <dgm:spPr/>
      <dgm:t>
        <a:bodyPr/>
        <a:lstStyle/>
        <a:p>
          <a:endParaRPr lang="ru-RU" sz="1200"/>
        </a:p>
      </dgm:t>
    </dgm:pt>
    <dgm:pt modelId="{4B628782-9B99-4EB7-9B01-44EAD8A5B7DF}">
      <dgm:prSet phldrT="[Текст]" custT="1"/>
      <dgm:spPr/>
      <dgm:t>
        <a:bodyPr/>
        <a:lstStyle/>
        <a:p>
          <a:r>
            <a:rPr lang="ru-RU" sz="1200" dirty="0"/>
            <a:t>Преобразование педагогической практики</a:t>
          </a:r>
        </a:p>
      </dgm:t>
    </dgm:pt>
    <dgm:pt modelId="{9DC03539-0470-46E4-BF4D-DA448B8EA7AE}" type="parTrans" cxnId="{B5477E0F-597A-46A1-8616-C8FF94226CF7}">
      <dgm:prSet/>
      <dgm:spPr/>
      <dgm:t>
        <a:bodyPr/>
        <a:lstStyle/>
        <a:p>
          <a:endParaRPr lang="ru-RU" sz="1200"/>
        </a:p>
      </dgm:t>
    </dgm:pt>
    <dgm:pt modelId="{A95A826E-30F6-4E41-8079-A3F555EACD58}" type="sibTrans" cxnId="{B5477E0F-597A-46A1-8616-C8FF94226CF7}">
      <dgm:prSet/>
      <dgm:spPr/>
      <dgm:t>
        <a:bodyPr/>
        <a:lstStyle/>
        <a:p>
          <a:endParaRPr lang="ru-RU" sz="1200"/>
        </a:p>
      </dgm:t>
    </dgm:pt>
    <dgm:pt modelId="{913D596E-AF30-4051-A735-CC098920CC12}" type="pres">
      <dgm:prSet presAssocID="{3BFAACE3-F0DA-4BA1-AFC9-9C7073F8ACBD}" presName="Name0" presStyleCnt="0">
        <dgm:presLayoutVars>
          <dgm:dir/>
          <dgm:resizeHandles val="exact"/>
        </dgm:presLayoutVars>
      </dgm:prSet>
      <dgm:spPr/>
    </dgm:pt>
    <dgm:pt modelId="{4448ADE5-1962-4BDF-A8D5-B4F7858B362E}" type="pres">
      <dgm:prSet presAssocID="{3ACAE721-728A-48E8-8247-15B390F09E7C}" presName="node" presStyleLbl="node1" presStyleIdx="0" presStyleCnt="4">
        <dgm:presLayoutVars>
          <dgm:bulletEnabled val="1"/>
        </dgm:presLayoutVars>
      </dgm:prSet>
      <dgm:spPr/>
    </dgm:pt>
    <dgm:pt modelId="{8FAABB8D-CC60-4EED-846B-3EF7BFF049C5}" type="pres">
      <dgm:prSet presAssocID="{B9629AD8-BDFA-4FF4-A2E8-D0A91A5C2830}" presName="sibTrans" presStyleLbl="sibTrans2D1" presStyleIdx="0" presStyleCnt="3"/>
      <dgm:spPr/>
    </dgm:pt>
    <dgm:pt modelId="{CCC9CF02-155F-41BA-AA50-77E11D66E12E}" type="pres">
      <dgm:prSet presAssocID="{B9629AD8-BDFA-4FF4-A2E8-D0A91A5C2830}" presName="connectorText" presStyleLbl="sibTrans2D1" presStyleIdx="0" presStyleCnt="3"/>
      <dgm:spPr/>
    </dgm:pt>
    <dgm:pt modelId="{414CCE5C-8C94-42B2-B4E9-4ACCE078AEBD}" type="pres">
      <dgm:prSet presAssocID="{E5E3462A-10E6-4C19-A76F-1E250F6B0951}" presName="node" presStyleLbl="node1" presStyleIdx="1" presStyleCnt="4">
        <dgm:presLayoutVars>
          <dgm:bulletEnabled val="1"/>
        </dgm:presLayoutVars>
      </dgm:prSet>
      <dgm:spPr/>
    </dgm:pt>
    <dgm:pt modelId="{0AE37046-78B5-4C1A-B35C-9E252173EE4C}" type="pres">
      <dgm:prSet presAssocID="{E90D6112-94FA-4769-9B04-F413B6F616A8}" presName="sibTrans" presStyleLbl="sibTrans2D1" presStyleIdx="1" presStyleCnt="3"/>
      <dgm:spPr/>
    </dgm:pt>
    <dgm:pt modelId="{B2777126-740F-4E2C-8E14-28E117871B26}" type="pres">
      <dgm:prSet presAssocID="{E90D6112-94FA-4769-9B04-F413B6F616A8}" presName="connectorText" presStyleLbl="sibTrans2D1" presStyleIdx="1" presStyleCnt="3"/>
      <dgm:spPr/>
    </dgm:pt>
    <dgm:pt modelId="{5F4D494F-9296-4D5B-803E-63DE4854065C}" type="pres">
      <dgm:prSet presAssocID="{30B43CC2-C405-4D4A-8381-2991CFA44EBB}" presName="node" presStyleLbl="node1" presStyleIdx="2" presStyleCnt="4">
        <dgm:presLayoutVars>
          <dgm:bulletEnabled val="1"/>
        </dgm:presLayoutVars>
      </dgm:prSet>
      <dgm:spPr/>
    </dgm:pt>
    <dgm:pt modelId="{CCCC95AD-2412-40D0-9424-EAA0EF6430F7}" type="pres">
      <dgm:prSet presAssocID="{E8CE4B43-A72C-45A5-B1C1-8CBC21BE1027}" presName="sibTrans" presStyleLbl="sibTrans2D1" presStyleIdx="2" presStyleCnt="3"/>
      <dgm:spPr/>
    </dgm:pt>
    <dgm:pt modelId="{58B283B0-4EEF-4DCD-B48C-70BCFA2E4033}" type="pres">
      <dgm:prSet presAssocID="{E8CE4B43-A72C-45A5-B1C1-8CBC21BE1027}" presName="connectorText" presStyleLbl="sibTrans2D1" presStyleIdx="2" presStyleCnt="3"/>
      <dgm:spPr/>
    </dgm:pt>
    <dgm:pt modelId="{7D39A399-BDBF-44AE-800D-A6E987DC051E}" type="pres">
      <dgm:prSet presAssocID="{4B628782-9B99-4EB7-9B01-44EAD8A5B7DF}" presName="node" presStyleLbl="node1" presStyleIdx="3" presStyleCnt="4">
        <dgm:presLayoutVars>
          <dgm:bulletEnabled val="1"/>
        </dgm:presLayoutVars>
      </dgm:prSet>
      <dgm:spPr/>
    </dgm:pt>
  </dgm:ptLst>
  <dgm:cxnLst>
    <dgm:cxn modelId="{B5477E0F-597A-46A1-8616-C8FF94226CF7}" srcId="{3BFAACE3-F0DA-4BA1-AFC9-9C7073F8ACBD}" destId="{4B628782-9B99-4EB7-9B01-44EAD8A5B7DF}" srcOrd="3" destOrd="0" parTransId="{9DC03539-0470-46E4-BF4D-DA448B8EA7AE}" sibTransId="{A95A826E-30F6-4E41-8079-A3F555EACD58}"/>
    <dgm:cxn modelId="{CB66FC1D-FDDA-4755-8275-ACA2A7FF1B7F}" srcId="{3BFAACE3-F0DA-4BA1-AFC9-9C7073F8ACBD}" destId="{30B43CC2-C405-4D4A-8381-2991CFA44EBB}" srcOrd="2" destOrd="0" parTransId="{973DAD72-B9E8-4DCD-9578-BDF1A88182A2}" sibTransId="{E8CE4B43-A72C-45A5-B1C1-8CBC21BE1027}"/>
    <dgm:cxn modelId="{2E3DAB1E-E50F-4152-A802-74DBFD00145A}" type="presOf" srcId="{B9629AD8-BDFA-4FF4-A2E8-D0A91A5C2830}" destId="{CCC9CF02-155F-41BA-AA50-77E11D66E12E}" srcOrd="1" destOrd="0" presId="urn:microsoft.com/office/officeart/2005/8/layout/process1"/>
    <dgm:cxn modelId="{97CD3E4A-0E83-4244-AFB0-255B9DB10672}" type="presOf" srcId="{B9629AD8-BDFA-4FF4-A2E8-D0A91A5C2830}" destId="{8FAABB8D-CC60-4EED-846B-3EF7BFF049C5}" srcOrd="0" destOrd="0" presId="urn:microsoft.com/office/officeart/2005/8/layout/process1"/>
    <dgm:cxn modelId="{9E53B274-6EAA-47D4-859B-AA00B093DF6B}" type="presOf" srcId="{4B628782-9B99-4EB7-9B01-44EAD8A5B7DF}" destId="{7D39A399-BDBF-44AE-800D-A6E987DC051E}" srcOrd="0" destOrd="0" presId="urn:microsoft.com/office/officeart/2005/8/layout/process1"/>
    <dgm:cxn modelId="{7602057A-2FA0-49AF-A537-CAE031EBA2CE}" srcId="{3BFAACE3-F0DA-4BA1-AFC9-9C7073F8ACBD}" destId="{E5E3462A-10E6-4C19-A76F-1E250F6B0951}" srcOrd="1" destOrd="0" parTransId="{7485D0FC-D75C-48CC-9503-B26AA0ED0B6A}" sibTransId="{E90D6112-94FA-4769-9B04-F413B6F616A8}"/>
    <dgm:cxn modelId="{006C0B99-A437-455D-ACB1-72C1A91502B0}" type="presOf" srcId="{E8CE4B43-A72C-45A5-B1C1-8CBC21BE1027}" destId="{CCCC95AD-2412-40D0-9424-EAA0EF6430F7}" srcOrd="0" destOrd="0" presId="urn:microsoft.com/office/officeart/2005/8/layout/process1"/>
    <dgm:cxn modelId="{F4FD9CAC-E759-47B7-833C-C255E8AB2B96}" type="presOf" srcId="{E90D6112-94FA-4769-9B04-F413B6F616A8}" destId="{B2777126-740F-4E2C-8E14-28E117871B26}" srcOrd="1" destOrd="0" presId="urn:microsoft.com/office/officeart/2005/8/layout/process1"/>
    <dgm:cxn modelId="{587E06B0-E917-473A-800D-0371C985C026}" type="presOf" srcId="{3ACAE721-728A-48E8-8247-15B390F09E7C}" destId="{4448ADE5-1962-4BDF-A8D5-B4F7858B362E}" srcOrd="0" destOrd="0" presId="urn:microsoft.com/office/officeart/2005/8/layout/process1"/>
    <dgm:cxn modelId="{7B382FCB-A0C7-471D-85A9-9BC65A45E947}" type="presOf" srcId="{3BFAACE3-F0DA-4BA1-AFC9-9C7073F8ACBD}" destId="{913D596E-AF30-4051-A735-CC098920CC12}" srcOrd="0" destOrd="0" presId="urn:microsoft.com/office/officeart/2005/8/layout/process1"/>
    <dgm:cxn modelId="{6D6567CC-300F-4D31-9C7D-F8452D5D962B}" type="presOf" srcId="{E8CE4B43-A72C-45A5-B1C1-8CBC21BE1027}" destId="{58B283B0-4EEF-4DCD-B48C-70BCFA2E4033}" srcOrd="1" destOrd="0" presId="urn:microsoft.com/office/officeart/2005/8/layout/process1"/>
    <dgm:cxn modelId="{A9A850CF-3A92-475D-A2DD-AD5B2CF021BD}" srcId="{3BFAACE3-F0DA-4BA1-AFC9-9C7073F8ACBD}" destId="{3ACAE721-728A-48E8-8247-15B390F09E7C}" srcOrd="0" destOrd="0" parTransId="{040C3A23-05FD-4207-B3B4-251A0D535C2C}" sibTransId="{B9629AD8-BDFA-4FF4-A2E8-D0A91A5C2830}"/>
    <dgm:cxn modelId="{EB12CAD0-EBDD-42C7-AB27-396D6000F722}" type="presOf" srcId="{E90D6112-94FA-4769-9B04-F413B6F616A8}" destId="{0AE37046-78B5-4C1A-B35C-9E252173EE4C}" srcOrd="0" destOrd="0" presId="urn:microsoft.com/office/officeart/2005/8/layout/process1"/>
    <dgm:cxn modelId="{9D61C9DC-8CDB-4F11-84CA-0DF4B8D31FAF}" type="presOf" srcId="{E5E3462A-10E6-4C19-A76F-1E250F6B0951}" destId="{414CCE5C-8C94-42B2-B4E9-4ACCE078AEBD}" srcOrd="0" destOrd="0" presId="urn:microsoft.com/office/officeart/2005/8/layout/process1"/>
    <dgm:cxn modelId="{8BE9D5E9-4B77-48AA-8E37-3E3E89E67FE2}" type="presOf" srcId="{30B43CC2-C405-4D4A-8381-2991CFA44EBB}" destId="{5F4D494F-9296-4D5B-803E-63DE4854065C}" srcOrd="0" destOrd="0" presId="urn:microsoft.com/office/officeart/2005/8/layout/process1"/>
    <dgm:cxn modelId="{23DD2F85-8562-4644-8919-C9A8124DD3A0}" type="presParOf" srcId="{913D596E-AF30-4051-A735-CC098920CC12}" destId="{4448ADE5-1962-4BDF-A8D5-B4F7858B362E}" srcOrd="0" destOrd="0" presId="urn:microsoft.com/office/officeart/2005/8/layout/process1"/>
    <dgm:cxn modelId="{51E44C55-7EAD-497B-A8BD-50997BEF5B43}" type="presParOf" srcId="{913D596E-AF30-4051-A735-CC098920CC12}" destId="{8FAABB8D-CC60-4EED-846B-3EF7BFF049C5}" srcOrd="1" destOrd="0" presId="urn:microsoft.com/office/officeart/2005/8/layout/process1"/>
    <dgm:cxn modelId="{3327B023-EDDC-48F0-AEC6-2FF3FA575C82}" type="presParOf" srcId="{8FAABB8D-CC60-4EED-846B-3EF7BFF049C5}" destId="{CCC9CF02-155F-41BA-AA50-77E11D66E12E}" srcOrd="0" destOrd="0" presId="urn:microsoft.com/office/officeart/2005/8/layout/process1"/>
    <dgm:cxn modelId="{A18363B1-2F67-401B-B0BF-45602C8B53F3}" type="presParOf" srcId="{913D596E-AF30-4051-A735-CC098920CC12}" destId="{414CCE5C-8C94-42B2-B4E9-4ACCE078AEBD}" srcOrd="2" destOrd="0" presId="urn:microsoft.com/office/officeart/2005/8/layout/process1"/>
    <dgm:cxn modelId="{6668C096-487E-4043-960B-EA1B03499CFF}" type="presParOf" srcId="{913D596E-AF30-4051-A735-CC098920CC12}" destId="{0AE37046-78B5-4C1A-B35C-9E252173EE4C}" srcOrd="3" destOrd="0" presId="urn:microsoft.com/office/officeart/2005/8/layout/process1"/>
    <dgm:cxn modelId="{59B51099-E68D-46F2-BCC6-87FFB917D00B}" type="presParOf" srcId="{0AE37046-78B5-4C1A-B35C-9E252173EE4C}" destId="{B2777126-740F-4E2C-8E14-28E117871B26}" srcOrd="0" destOrd="0" presId="urn:microsoft.com/office/officeart/2005/8/layout/process1"/>
    <dgm:cxn modelId="{3FC53E18-BB72-4670-89C8-CED5661B697B}" type="presParOf" srcId="{913D596E-AF30-4051-A735-CC098920CC12}" destId="{5F4D494F-9296-4D5B-803E-63DE4854065C}" srcOrd="4" destOrd="0" presId="urn:microsoft.com/office/officeart/2005/8/layout/process1"/>
    <dgm:cxn modelId="{474C1AA9-3519-417A-9FD9-AC8CE2EC7347}" type="presParOf" srcId="{913D596E-AF30-4051-A735-CC098920CC12}" destId="{CCCC95AD-2412-40D0-9424-EAA0EF6430F7}" srcOrd="5" destOrd="0" presId="urn:microsoft.com/office/officeart/2005/8/layout/process1"/>
    <dgm:cxn modelId="{D60AE51B-E33C-4BAB-AEAE-B552C1948768}" type="presParOf" srcId="{CCCC95AD-2412-40D0-9424-EAA0EF6430F7}" destId="{58B283B0-4EEF-4DCD-B48C-70BCFA2E4033}" srcOrd="0" destOrd="0" presId="urn:microsoft.com/office/officeart/2005/8/layout/process1"/>
    <dgm:cxn modelId="{B9CDBF13-077C-4A10-ADBF-203379B7AC29}" type="presParOf" srcId="{913D596E-AF30-4051-A735-CC098920CC12}" destId="{7D39A399-BDBF-44AE-800D-A6E987DC051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6C9652-83A1-4858-8D68-90E19D034CB5}" type="doc">
      <dgm:prSet loTypeId="urn:microsoft.com/office/officeart/2008/layout/PictureAccent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B3452E9-E762-403E-B313-7A6AEA943AF8}">
      <dgm:prSet phldrT="[Текст]" custT="1"/>
      <dgm:spPr/>
      <dgm:t>
        <a:bodyPr/>
        <a:lstStyle/>
        <a:p>
          <a:r>
            <a:rPr lang="ru-RU" sz="2800" dirty="0"/>
            <a:t>Примеры использования</a:t>
          </a:r>
        </a:p>
      </dgm:t>
    </dgm:pt>
    <dgm:pt modelId="{AEA2C335-AB54-40C8-ABC2-8A5BA481674C}" type="parTrans" cxnId="{BFB14261-9062-4916-AB8F-48CAE3B40293}">
      <dgm:prSet/>
      <dgm:spPr/>
      <dgm:t>
        <a:bodyPr/>
        <a:lstStyle/>
        <a:p>
          <a:endParaRPr lang="ru-RU"/>
        </a:p>
      </dgm:t>
    </dgm:pt>
    <dgm:pt modelId="{A138BBF1-BEC9-4843-B77C-2CD7BC8B526F}" type="sibTrans" cxnId="{BFB14261-9062-4916-AB8F-48CAE3B40293}">
      <dgm:prSet/>
      <dgm:spPr/>
      <dgm:t>
        <a:bodyPr/>
        <a:lstStyle/>
        <a:p>
          <a:endParaRPr lang="ru-RU"/>
        </a:p>
      </dgm:t>
    </dgm:pt>
    <dgm:pt modelId="{BA34BAB1-DE4C-4E64-8596-8C2DABC2E803}">
      <dgm:prSet phldrT="[Текст]"/>
      <dgm:spPr/>
      <dgm:t>
        <a:bodyPr/>
        <a:lstStyle/>
        <a:p>
          <a:r>
            <a:rPr lang="ru-RU" dirty="0"/>
            <a:t> Интеллектуальные обучающие системы и чат-боты: ИИ помогает персонализировать учебную работу, обеспечить обучаемым быструю обратную связь непосредственно в ходе их учебной работы. </a:t>
          </a:r>
        </a:p>
      </dgm:t>
    </dgm:pt>
    <dgm:pt modelId="{DBD32E8B-48E6-438E-86D1-091D6DA22E12}" type="parTrans" cxnId="{7775FF9B-85B1-4484-B697-DFCC844D3BDA}">
      <dgm:prSet/>
      <dgm:spPr/>
      <dgm:t>
        <a:bodyPr/>
        <a:lstStyle/>
        <a:p>
          <a:endParaRPr lang="ru-RU"/>
        </a:p>
      </dgm:t>
    </dgm:pt>
    <dgm:pt modelId="{AB564519-6BEF-4017-B230-3B8359624544}" type="sibTrans" cxnId="{7775FF9B-85B1-4484-B697-DFCC844D3BDA}">
      <dgm:prSet/>
      <dgm:spPr/>
      <dgm:t>
        <a:bodyPr/>
        <a:lstStyle/>
        <a:p>
          <a:endParaRPr lang="ru-RU"/>
        </a:p>
      </dgm:t>
    </dgm:pt>
    <dgm:pt modelId="{C2C6F762-AF1C-4865-BAB5-DE46315EC90E}">
      <dgm:prSet phldrT="[Текст]"/>
      <dgm:spPr/>
      <dgm:t>
        <a:bodyPr/>
        <a:lstStyle/>
        <a:p>
          <a:r>
            <a:rPr lang="ru-RU" dirty="0"/>
            <a:t>Автоматическое оценивание: ИИ задействуют для разработки и проведения аутентичного оценивания. Использование методов распознавания образов и общение на естественном языке позволяет автоматизировать оценивание таких образовательных результатов, которые обычно требуют экспертной оценки (например, эссе). </a:t>
          </a:r>
        </a:p>
      </dgm:t>
    </dgm:pt>
    <dgm:pt modelId="{D84EFD5E-9FEA-4DF1-BFB9-2831A828EEDF}" type="parTrans" cxnId="{04F9A50D-4297-4DD3-A946-137576C76F7E}">
      <dgm:prSet/>
      <dgm:spPr/>
      <dgm:t>
        <a:bodyPr/>
        <a:lstStyle/>
        <a:p>
          <a:endParaRPr lang="ru-RU"/>
        </a:p>
      </dgm:t>
    </dgm:pt>
    <dgm:pt modelId="{27536912-7305-4867-8007-173C8B52325C}" type="sibTrans" cxnId="{04F9A50D-4297-4DD3-A946-137576C76F7E}">
      <dgm:prSet/>
      <dgm:spPr/>
      <dgm:t>
        <a:bodyPr/>
        <a:lstStyle/>
        <a:p>
          <a:endParaRPr lang="ru-RU"/>
        </a:p>
      </dgm:t>
    </dgm:pt>
    <dgm:pt modelId="{CF4B3989-E3B2-485E-990F-23E14A85C407}">
      <dgm:prSet phldrT="[Текст]"/>
      <dgm:spPr/>
      <dgm:t>
        <a:bodyPr/>
        <a:lstStyle/>
        <a:p>
          <a:r>
            <a:rPr lang="ru-RU"/>
            <a:t>Настраиваемые учебные материалы: ИИ помогает обучаемым формировать свои собственные лекционные материалы, разбивать учебники на удобные фрагменты информации и генерировать краткое изложение содержания книг и другой учебной литературы</a:t>
          </a:r>
          <a:endParaRPr lang="ru-RU" dirty="0"/>
        </a:p>
      </dgm:t>
    </dgm:pt>
    <dgm:pt modelId="{2BDF4171-1C54-493E-8B9D-02C35A9FB6AF}" type="parTrans" cxnId="{1304666D-07F7-4340-9BF4-70016E40408F}">
      <dgm:prSet/>
      <dgm:spPr/>
    </dgm:pt>
    <dgm:pt modelId="{12C1C565-464D-4999-87B1-50ED268DC89E}" type="sibTrans" cxnId="{1304666D-07F7-4340-9BF4-70016E40408F}">
      <dgm:prSet/>
      <dgm:spPr/>
    </dgm:pt>
    <dgm:pt modelId="{A66867DE-F44E-424A-BCCF-3776CEA29736}" type="pres">
      <dgm:prSet presAssocID="{096C9652-83A1-4858-8D68-90E19D034CB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2EE6F7B-C810-4FDD-983F-09A50865C489}" type="pres">
      <dgm:prSet presAssocID="{4B3452E9-E762-403E-B313-7A6AEA943AF8}" presName="root" presStyleCnt="0">
        <dgm:presLayoutVars>
          <dgm:chMax/>
          <dgm:chPref val="4"/>
        </dgm:presLayoutVars>
      </dgm:prSet>
      <dgm:spPr/>
    </dgm:pt>
    <dgm:pt modelId="{6178B341-2D52-48EB-947F-9B659713ADAB}" type="pres">
      <dgm:prSet presAssocID="{4B3452E9-E762-403E-B313-7A6AEA943AF8}" presName="rootComposite" presStyleCnt="0">
        <dgm:presLayoutVars/>
      </dgm:prSet>
      <dgm:spPr/>
    </dgm:pt>
    <dgm:pt modelId="{3532DD13-4E46-45C7-ADE2-810FA9347F1D}" type="pres">
      <dgm:prSet presAssocID="{4B3452E9-E762-403E-B313-7A6AEA943AF8}" presName="rootText" presStyleLbl="node0" presStyleIdx="0" presStyleCnt="1" custScaleY="34149">
        <dgm:presLayoutVars>
          <dgm:chMax/>
          <dgm:chPref val="4"/>
        </dgm:presLayoutVars>
      </dgm:prSet>
      <dgm:spPr/>
    </dgm:pt>
    <dgm:pt modelId="{4654F1DF-C850-4F38-8125-31DF7C605B67}" type="pres">
      <dgm:prSet presAssocID="{4B3452E9-E762-403E-B313-7A6AEA943AF8}" presName="childShape" presStyleCnt="0">
        <dgm:presLayoutVars>
          <dgm:chMax val="0"/>
          <dgm:chPref val="0"/>
        </dgm:presLayoutVars>
      </dgm:prSet>
      <dgm:spPr/>
    </dgm:pt>
    <dgm:pt modelId="{2F0E1EFD-A114-4725-A44E-8BE72C103046}" type="pres">
      <dgm:prSet presAssocID="{BA34BAB1-DE4C-4E64-8596-8C2DABC2E803}" presName="childComposite" presStyleCnt="0">
        <dgm:presLayoutVars>
          <dgm:chMax val="0"/>
          <dgm:chPref val="0"/>
        </dgm:presLayoutVars>
      </dgm:prSet>
      <dgm:spPr/>
    </dgm:pt>
    <dgm:pt modelId="{07AFDC35-A226-4E64-9D2D-440ACB474382}" type="pres">
      <dgm:prSet presAssocID="{BA34BAB1-DE4C-4E64-8596-8C2DABC2E803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78B18A2C-5805-4668-8115-7217FC325EFD}" type="pres">
      <dgm:prSet presAssocID="{BA34BAB1-DE4C-4E64-8596-8C2DABC2E803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9369E83B-44E0-48F6-A0B0-4BF6D386F16C}" type="pres">
      <dgm:prSet presAssocID="{C2C6F762-AF1C-4865-BAB5-DE46315EC90E}" presName="childComposite" presStyleCnt="0">
        <dgm:presLayoutVars>
          <dgm:chMax val="0"/>
          <dgm:chPref val="0"/>
        </dgm:presLayoutVars>
      </dgm:prSet>
      <dgm:spPr/>
    </dgm:pt>
    <dgm:pt modelId="{CE392EDF-CE32-4DC3-995E-558687E8F892}" type="pres">
      <dgm:prSet presAssocID="{C2C6F762-AF1C-4865-BAB5-DE46315EC90E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CAC0B584-5A61-4637-B9B3-AFDC79E2897A}" type="pres">
      <dgm:prSet presAssocID="{C2C6F762-AF1C-4865-BAB5-DE46315EC90E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6FC0AE1A-7C98-4CC2-BC3D-D899FD457AEC}" type="pres">
      <dgm:prSet presAssocID="{CF4B3989-E3B2-485E-990F-23E14A85C407}" presName="childComposite" presStyleCnt="0">
        <dgm:presLayoutVars>
          <dgm:chMax val="0"/>
          <dgm:chPref val="0"/>
        </dgm:presLayoutVars>
      </dgm:prSet>
      <dgm:spPr/>
    </dgm:pt>
    <dgm:pt modelId="{451E01DA-EA63-45E7-A0BD-2FDC0AA27959}" type="pres">
      <dgm:prSet presAssocID="{CF4B3989-E3B2-485E-990F-23E14A85C407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53D4DA49-397F-4E7C-8D50-5E2C6FB149E1}" type="pres">
      <dgm:prSet presAssocID="{CF4B3989-E3B2-485E-990F-23E14A85C407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4F9A50D-4297-4DD3-A946-137576C76F7E}" srcId="{4B3452E9-E762-403E-B313-7A6AEA943AF8}" destId="{C2C6F762-AF1C-4865-BAB5-DE46315EC90E}" srcOrd="1" destOrd="0" parTransId="{D84EFD5E-9FEA-4DF1-BFB9-2831A828EEDF}" sibTransId="{27536912-7305-4867-8007-173C8B52325C}"/>
    <dgm:cxn modelId="{79222861-88E5-448A-BEDB-C80CA8CAAEA6}" type="presOf" srcId="{BA34BAB1-DE4C-4E64-8596-8C2DABC2E803}" destId="{78B18A2C-5805-4668-8115-7217FC325EFD}" srcOrd="0" destOrd="0" presId="urn:microsoft.com/office/officeart/2008/layout/PictureAccentList"/>
    <dgm:cxn modelId="{BFB14261-9062-4916-AB8F-48CAE3B40293}" srcId="{096C9652-83A1-4858-8D68-90E19D034CB5}" destId="{4B3452E9-E762-403E-B313-7A6AEA943AF8}" srcOrd="0" destOrd="0" parTransId="{AEA2C335-AB54-40C8-ABC2-8A5BA481674C}" sibTransId="{A138BBF1-BEC9-4843-B77C-2CD7BC8B526F}"/>
    <dgm:cxn modelId="{1304666D-07F7-4340-9BF4-70016E40408F}" srcId="{4B3452E9-E762-403E-B313-7A6AEA943AF8}" destId="{CF4B3989-E3B2-485E-990F-23E14A85C407}" srcOrd="2" destOrd="0" parTransId="{2BDF4171-1C54-493E-8B9D-02C35A9FB6AF}" sibTransId="{12C1C565-464D-4999-87B1-50ED268DC89E}"/>
    <dgm:cxn modelId="{ECA2A353-451F-4CFF-94FD-439EB243B378}" type="presOf" srcId="{C2C6F762-AF1C-4865-BAB5-DE46315EC90E}" destId="{CAC0B584-5A61-4637-B9B3-AFDC79E2897A}" srcOrd="0" destOrd="0" presId="urn:microsoft.com/office/officeart/2008/layout/PictureAccentList"/>
    <dgm:cxn modelId="{7775FF9B-85B1-4484-B697-DFCC844D3BDA}" srcId="{4B3452E9-E762-403E-B313-7A6AEA943AF8}" destId="{BA34BAB1-DE4C-4E64-8596-8C2DABC2E803}" srcOrd="0" destOrd="0" parTransId="{DBD32E8B-48E6-438E-86D1-091D6DA22E12}" sibTransId="{AB564519-6BEF-4017-B230-3B8359624544}"/>
    <dgm:cxn modelId="{075025AE-105E-445F-A5F7-A048513F8585}" type="presOf" srcId="{096C9652-83A1-4858-8D68-90E19D034CB5}" destId="{A66867DE-F44E-424A-BCCF-3776CEA29736}" srcOrd="0" destOrd="0" presId="urn:microsoft.com/office/officeart/2008/layout/PictureAccentList"/>
    <dgm:cxn modelId="{3293C2CD-419A-4F66-A735-4212E5B0A3FD}" type="presOf" srcId="{4B3452E9-E762-403E-B313-7A6AEA943AF8}" destId="{3532DD13-4E46-45C7-ADE2-810FA9347F1D}" srcOrd="0" destOrd="0" presId="urn:microsoft.com/office/officeart/2008/layout/PictureAccentList"/>
    <dgm:cxn modelId="{D5D028F3-5FE4-4A9D-8720-90B49830FF07}" type="presOf" srcId="{CF4B3989-E3B2-485E-990F-23E14A85C407}" destId="{53D4DA49-397F-4E7C-8D50-5E2C6FB149E1}" srcOrd="0" destOrd="0" presId="urn:microsoft.com/office/officeart/2008/layout/PictureAccentList"/>
    <dgm:cxn modelId="{B51DD141-564A-4D91-95B9-DC746CD8D2A3}" type="presParOf" srcId="{A66867DE-F44E-424A-BCCF-3776CEA29736}" destId="{22EE6F7B-C810-4FDD-983F-09A50865C489}" srcOrd="0" destOrd="0" presId="urn:microsoft.com/office/officeart/2008/layout/PictureAccentList"/>
    <dgm:cxn modelId="{41859ABF-B1CB-400D-8065-21BD3498CF1E}" type="presParOf" srcId="{22EE6F7B-C810-4FDD-983F-09A50865C489}" destId="{6178B341-2D52-48EB-947F-9B659713ADAB}" srcOrd="0" destOrd="0" presId="urn:microsoft.com/office/officeart/2008/layout/PictureAccentList"/>
    <dgm:cxn modelId="{475888CF-7A56-4E38-8CBB-CF96023C0B25}" type="presParOf" srcId="{6178B341-2D52-48EB-947F-9B659713ADAB}" destId="{3532DD13-4E46-45C7-ADE2-810FA9347F1D}" srcOrd="0" destOrd="0" presId="urn:microsoft.com/office/officeart/2008/layout/PictureAccentList"/>
    <dgm:cxn modelId="{BF455A40-0696-43A0-8DAA-8C415030E42C}" type="presParOf" srcId="{22EE6F7B-C810-4FDD-983F-09A50865C489}" destId="{4654F1DF-C850-4F38-8125-31DF7C605B67}" srcOrd="1" destOrd="0" presId="urn:microsoft.com/office/officeart/2008/layout/PictureAccentList"/>
    <dgm:cxn modelId="{8109FEE1-0F75-4B02-9ACE-74C8AD96BDF0}" type="presParOf" srcId="{4654F1DF-C850-4F38-8125-31DF7C605B67}" destId="{2F0E1EFD-A114-4725-A44E-8BE72C103046}" srcOrd="0" destOrd="0" presId="urn:microsoft.com/office/officeart/2008/layout/PictureAccentList"/>
    <dgm:cxn modelId="{88B89B1E-A188-4B25-812A-0FEC9E522900}" type="presParOf" srcId="{2F0E1EFD-A114-4725-A44E-8BE72C103046}" destId="{07AFDC35-A226-4E64-9D2D-440ACB474382}" srcOrd="0" destOrd="0" presId="urn:microsoft.com/office/officeart/2008/layout/PictureAccentList"/>
    <dgm:cxn modelId="{D6C8A8B0-E941-4C25-9204-496D2C231D3A}" type="presParOf" srcId="{2F0E1EFD-A114-4725-A44E-8BE72C103046}" destId="{78B18A2C-5805-4668-8115-7217FC325EFD}" srcOrd="1" destOrd="0" presId="urn:microsoft.com/office/officeart/2008/layout/PictureAccentList"/>
    <dgm:cxn modelId="{1800EB7A-0CA3-4983-BC76-5441E146EFFB}" type="presParOf" srcId="{4654F1DF-C850-4F38-8125-31DF7C605B67}" destId="{9369E83B-44E0-48F6-A0B0-4BF6D386F16C}" srcOrd="1" destOrd="0" presId="urn:microsoft.com/office/officeart/2008/layout/PictureAccentList"/>
    <dgm:cxn modelId="{4CAAA11E-A449-428B-BA7A-99E544086254}" type="presParOf" srcId="{9369E83B-44E0-48F6-A0B0-4BF6D386F16C}" destId="{CE392EDF-CE32-4DC3-995E-558687E8F892}" srcOrd="0" destOrd="0" presId="urn:microsoft.com/office/officeart/2008/layout/PictureAccentList"/>
    <dgm:cxn modelId="{37C00A39-D758-4481-8176-08C215FF54DA}" type="presParOf" srcId="{9369E83B-44E0-48F6-A0B0-4BF6D386F16C}" destId="{CAC0B584-5A61-4637-B9B3-AFDC79E2897A}" srcOrd="1" destOrd="0" presId="urn:microsoft.com/office/officeart/2008/layout/PictureAccentList"/>
    <dgm:cxn modelId="{AA0ECD9F-0A14-4FD0-A93A-999609840706}" type="presParOf" srcId="{4654F1DF-C850-4F38-8125-31DF7C605B67}" destId="{6FC0AE1A-7C98-4CC2-BC3D-D899FD457AEC}" srcOrd="2" destOrd="0" presId="urn:microsoft.com/office/officeart/2008/layout/PictureAccentList"/>
    <dgm:cxn modelId="{EA4967C2-1E61-40D9-83FA-90FA5A9C2202}" type="presParOf" srcId="{6FC0AE1A-7C98-4CC2-BC3D-D899FD457AEC}" destId="{451E01DA-EA63-45E7-A0BD-2FDC0AA27959}" srcOrd="0" destOrd="0" presId="urn:microsoft.com/office/officeart/2008/layout/PictureAccentList"/>
    <dgm:cxn modelId="{BE8292E6-7295-4A1C-BC5D-D2F06E18C2D7}" type="presParOf" srcId="{6FC0AE1A-7C98-4CC2-BC3D-D899FD457AEC}" destId="{53D4DA49-397F-4E7C-8D50-5E2C6FB149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6C9652-83A1-4858-8D68-90E19D034CB5}" type="doc">
      <dgm:prSet loTypeId="urn:microsoft.com/office/officeart/2008/layout/PictureAccent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B3452E9-E762-403E-B313-7A6AEA943AF8}">
      <dgm:prSet phldrT="[Текст]" custT="1"/>
      <dgm:spPr/>
      <dgm:t>
        <a:bodyPr/>
        <a:lstStyle/>
        <a:p>
          <a:r>
            <a:rPr lang="ru-RU" sz="2800" dirty="0"/>
            <a:t>Примеры использования</a:t>
          </a:r>
        </a:p>
      </dgm:t>
    </dgm:pt>
    <dgm:pt modelId="{AEA2C335-AB54-40C8-ABC2-8A5BA481674C}" type="parTrans" cxnId="{BFB14261-9062-4916-AB8F-48CAE3B40293}">
      <dgm:prSet/>
      <dgm:spPr/>
      <dgm:t>
        <a:bodyPr/>
        <a:lstStyle/>
        <a:p>
          <a:endParaRPr lang="ru-RU"/>
        </a:p>
      </dgm:t>
    </dgm:pt>
    <dgm:pt modelId="{A138BBF1-BEC9-4843-B77C-2CD7BC8B526F}" type="sibTrans" cxnId="{BFB14261-9062-4916-AB8F-48CAE3B40293}">
      <dgm:prSet/>
      <dgm:spPr/>
      <dgm:t>
        <a:bodyPr/>
        <a:lstStyle/>
        <a:p>
          <a:endParaRPr lang="ru-RU"/>
        </a:p>
      </dgm:t>
    </dgm:pt>
    <dgm:pt modelId="{BA34BAB1-DE4C-4E64-8596-8C2DABC2E803}">
      <dgm:prSet phldrT="[Текст]"/>
      <dgm:spPr/>
      <dgm:t>
        <a:bodyPr/>
        <a:lstStyle/>
        <a:p>
          <a:r>
            <a:rPr lang="ru-RU" dirty="0"/>
            <a:t> Образовательная аналитика: методы ИИ используются для работы с большими данными и подготовки образовательной аналитики, чтобы лучше понимать и прогнозировать ход и результаты образовательный работы, повышать ее результативность. </a:t>
          </a:r>
        </a:p>
      </dgm:t>
    </dgm:pt>
    <dgm:pt modelId="{DBD32E8B-48E6-438E-86D1-091D6DA22E12}" type="parTrans" cxnId="{7775FF9B-85B1-4484-B697-DFCC844D3BDA}">
      <dgm:prSet/>
      <dgm:spPr/>
      <dgm:t>
        <a:bodyPr/>
        <a:lstStyle/>
        <a:p>
          <a:endParaRPr lang="ru-RU"/>
        </a:p>
      </dgm:t>
    </dgm:pt>
    <dgm:pt modelId="{AB564519-6BEF-4017-B230-3B8359624544}" type="sibTrans" cxnId="{7775FF9B-85B1-4484-B697-DFCC844D3BDA}">
      <dgm:prSet/>
      <dgm:spPr/>
      <dgm:t>
        <a:bodyPr/>
        <a:lstStyle/>
        <a:p>
          <a:endParaRPr lang="ru-RU"/>
        </a:p>
      </dgm:t>
    </dgm:pt>
    <dgm:pt modelId="{C2C6F762-AF1C-4865-BAB5-DE46315EC90E}">
      <dgm:prSet phldrT="[Текст]"/>
      <dgm:spPr/>
      <dgm:t>
        <a:bodyPr/>
        <a:lstStyle/>
        <a:p>
          <a:r>
            <a:rPr lang="ru-RU" dirty="0"/>
            <a:t>Консультационные системы: методы ИИ применяют при построении информационно-консультационных систем, которые помогают эффективно использовать возможности цифровой образовательной среды. </a:t>
          </a:r>
        </a:p>
      </dgm:t>
    </dgm:pt>
    <dgm:pt modelId="{D84EFD5E-9FEA-4DF1-BFB9-2831A828EEDF}" type="parTrans" cxnId="{04F9A50D-4297-4DD3-A946-137576C76F7E}">
      <dgm:prSet/>
      <dgm:spPr/>
      <dgm:t>
        <a:bodyPr/>
        <a:lstStyle/>
        <a:p>
          <a:endParaRPr lang="ru-RU"/>
        </a:p>
      </dgm:t>
    </dgm:pt>
    <dgm:pt modelId="{27536912-7305-4867-8007-173C8B52325C}" type="sibTrans" cxnId="{04F9A50D-4297-4DD3-A946-137576C76F7E}">
      <dgm:prSet/>
      <dgm:spPr/>
      <dgm:t>
        <a:bodyPr/>
        <a:lstStyle/>
        <a:p>
          <a:endParaRPr lang="ru-RU"/>
        </a:p>
      </dgm:t>
    </dgm:pt>
    <dgm:pt modelId="{CF4B3989-E3B2-485E-990F-23E14A85C407}">
      <dgm:prSet phldrT="[Текст]"/>
      <dgm:spPr/>
      <dgm:t>
        <a:bodyPr/>
        <a:lstStyle/>
        <a:p>
          <a:r>
            <a:rPr lang="ru-RU" dirty="0"/>
            <a:t>Геймификация и виртуальная реальность: геймификация, виртуальная реальность вместе с инструментами ИИ уже широко используются для игр и других развлечений. Использование этих технологий существенно повышает наглядность учебной работы и широко задействует виртуальные эксперименты.</a:t>
          </a:r>
        </a:p>
        <a:p>
          <a:endParaRPr lang="ru-RU" dirty="0"/>
        </a:p>
      </dgm:t>
    </dgm:pt>
    <dgm:pt modelId="{2BDF4171-1C54-493E-8B9D-02C35A9FB6AF}" type="parTrans" cxnId="{1304666D-07F7-4340-9BF4-70016E40408F}">
      <dgm:prSet/>
      <dgm:spPr/>
    </dgm:pt>
    <dgm:pt modelId="{12C1C565-464D-4999-87B1-50ED268DC89E}" type="sibTrans" cxnId="{1304666D-07F7-4340-9BF4-70016E40408F}">
      <dgm:prSet/>
      <dgm:spPr/>
    </dgm:pt>
    <dgm:pt modelId="{A66867DE-F44E-424A-BCCF-3776CEA29736}" type="pres">
      <dgm:prSet presAssocID="{096C9652-83A1-4858-8D68-90E19D034CB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2EE6F7B-C810-4FDD-983F-09A50865C489}" type="pres">
      <dgm:prSet presAssocID="{4B3452E9-E762-403E-B313-7A6AEA943AF8}" presName="root" presStyleCnt="0">
        <dgm:presLayoutVars>
          <dgm:chMax/>
          <dgm:chPref val="4"/>
        </dgm:presLayoutVars>
      </dgm:prSet>
      <dgm:spPr/>
    </dgm:pt>
    <dgm:pt modelId="{6178B341-2D52-48EB-947F-9B659713ADAB}" type="pres">
      <dgm:prSet presAssocID="{4B3452E9-E762-403E-B313-7A6AEA943AF8}" presName="rootComposite" presStyleCnt="0">
        <dgm:presLayoutVars/>
      </dgm:prSet>
      <dgm:spPr/>
    </dgm:pt>
    <dgm:pt modelId="{3532DD13-4E46-45C7-ADE2-810FA9347F1D}" type="pres">
      <dgm:prSet presAssocID="{4B3452E9-E762-403E-B313-7A6AEA943AF8}" presName="rootText" presStyleLbl="node0" presStyleIdx="0" presStyleCnt="1" custScaleY="34149">
        <dgm:presLayoutVars>
          <dgm:chMax/>
          <dgm:chPref val="4"/>
        </dgm:presLayoutVars>
      </dgm:prSet>
      <dgm:spPr/>
    </dgm:pt>
    <dgm:pt modelId="{4654F1DF-C850-4F38-8125-31DF7C605B67}" type="pres">
      <dgm:prSet presAssocID="{4B3452E9-E762-403E-B313-7A6AEA943AF8}" presName="childShape" presStyleCnt="0">
        <dgm:presLayoutVars>
          <dgm:chMax val="0"/>
          <dgm:chPref val="0"/>
        </dgm:presLayoutVars>
      </dgm:prSet>
      <dgm:spPr/>
    </dgm:pt>
    <dgm:pt modelId="{2F0E1EFD-A114-4725-A44E-8BE72C103046}" type="pres">
      <dgm:prSet presAssocID="{BA34BAB1-DE4C-4E64-8596-8C2DABC2E803}" presName="childComposite" presStyleCnt="0">
        <dgm:presLayoutVars>
          <dgm:chMax val="0"/>
          <dgm:chPref val="0"/>
        </dgm:presLayoutVars>
      </dgm:prSet>
      <dgm:spPr/>
    </dgm:pt>
    <dgm:pt modelId="{07AFDC35-A226-4E64-9D2D-440ACB474382}" type="pres">
      <dgm:prSet presAssocID="{BA34BAB1-DE4C-4E64-8596-8C2DABC2E803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78B18A2C-5805-4668-8115-7217FC325EFD}" type="pres">
      <dgm:prSet presAssocID="{BA34BAB1-DE4C-4E64-8596-8C2DABC2E803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9369E83B-44E0-48F6-A0B0-4BF6D386F16C}" type="pres">
      <dgm:prSet presAssocID="{C2C6F762-AF1C-4865-BAB5-DE46315EC90E}" presName="childComposite" presStyleCnt="0">
        <dgm:presLayoutVars>
          <dgm:chMax val="0"/>
          <dgm:chPref val="0"/>
        </dgm:presLayoutVars>
      </dgm:prSet>
      <dgm:spPr/>
    </dgm:pt>
    <dgm:pt modelId="{CE392EDF-CE32-4DC3-995E-558687E8F892}" type="pres">
      <dgm:prSet presAssocID="{C2C6F762-AF1C-4865-BAB5-DE46315EC90E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CAC0B584-5A61-4637-B9B3-AFDC79E2897A}" type="pres">
      <dgm:prSet presAssocID="{C2C6F762-AF1C-4865-BAB5-DE46315EC90E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6FC0AE1A-7C98-4CC2-BC3D-D899FD457AEC}" type="pres">
      <dgm:prSet presAssocID="{CF4B3989-E3B2-485E-990F-23E14A85C407}" presName="childComposite" presStyleCnt="0">
        <dgm:presLayoutVars>
          <dgm:chMax val="0"/>
          <dgm:chPref val="0"/>
        </dgm:presLayoutVars>
      </dgm:prSet>
      <dgm:spPr/>
    </dgm:pt>
    <dgm:pt modelId="{451E01DA-EA63-45E7-A0BD-2FDC0AA27959}" type="pres">
      <dgm:prSet presAssocID="{CF4B3989-E3B2-485E-990F-23E14A85C407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53D4DA49-397F-4E7C-8D50-5E2C6FB149E1}" type="pres">
      <dgm:prSet presAssocID="{CF4B3989-E3B2-485E-990F-23E14A85C407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4F9A50D-4297-4DD3-A946-137576C76F7E}" srcId="{4B3452E9-E762-403E-B313-7A6AEA943AF8}" destId="{C2C6F762-AF1C-4865-BAB5-DE46315EC90E}" srcOrd="1" destOrd="0" parTransId="{D84EFD5E-9FEA-4DF1-BFB9-2831A828EEDF}" sibTransId="{27536912-7305-4867-8007-173C8B52325C}"/>
    <dgm:cxn modelId="{79222861-88E5-448A-BEDB-C80CA8CAAEA6}" type="presOf" srcId="{BA34BAB1-DE4C-4E64-8596-8C2DABC2E803}" destId="{78B18A2C-5805-4668-8115-7217FC325EFD}" srcOrd="0" destOrd="0" presId="urn:microsoft.com/office/officeart/2008/layout/PictureAccentList"/>
    <dgm:cxn modelId="{BFB14261-9062-4916-AB8F-48CAE3B40293}" srcId="{096C9652-83A1-4858-8D68-90E19D034CB5}" destId="{4B3452E9-E762-403E-B313-7A6AEA943AF8}" srcOrd="0" destOrd="0" parTransId="{AEA2C335-AB54-40C8-ABC2-8A5BA481674C}" sibTransId="{A138BBF1-BEC9-4843-B77C-2CD7BC8B526F}"/>
    <dgm:cxn modelId="{1304666D-07F7-4340-9BF4-70016E40408F}" srcId="{4B3452E9-E762-403E-B313-7A6AEA943AF8}" destId="{CF4B3989-E3B2-485E-990F-23E14A85C407}" srcOrd="2" destOrd="0" parTransId="{2BDF4171-1C54-493E-8B9D-02C35A9FB6AF}" sibTransId="{12C1C565-464D-4999-87B1-50ED268DC89E}"/>
    <dgm:cxn modelId="{ECA2A353-451F-4CFF-94FD-439EB243B378}" type="presOf" srcId="{C2C6F762-AF1C-4865-BAB5-DE46315EC90E}" destId="{CAC0B584-5A61-4637-B9B3-AFDC79E2897A}" srcOrd="0" destOrd="0" presId="urn:microsoft.com/office/officeart/2008/layout/PictureAccentList"/>
    <dgm:cxn modelId="{7775FF9B-85B1-4484-B697-DFCC844D3BDA}" srcId="{4B3452E9-E762-403E-B313-7A6AEA943AF8}" destId="{BA34BAB1-DE4C-4E64-8596-8C2DABC2E803}" srcOrd="0" destOrd="0" parTransId="{DBD32E8B-48E6-438E-86D1-091D6DA22E12}" sibTransId="{AB564519-6BEF-4017-B230-3B8359624544}"/>
    <dgm:cxn modelId="{075025AE-105E-445F-A5F7-A048513F8585}" type="presOf" srcId="{096C9652-83A1-4858-8D68-90E19D034CB5}" destId="{A66867DE-F44E-424A-BCCF-3776CEA29736}" srcOrd="0" destOrd="0" presId="urn:microsoft.com/office/officeart/2008/layout/PictureAccentList"/>
    <dgm:cxn modelId="{3293C2CD-419A-4F66-A735-4212E5B0A3FD}" type="presOf" srcId="{4B3452E9-E762-403E-B313-7A6AEA943AF8}" destId="{3532DD13-4E46-45C7-ADE2-810FA9347F1D}" srcOrd="0" destOrd="0" presId="urn:microsoft.com/office/officeart/2008/layout/PictureAccentList"/>
    <dgm:cxn modelId="{D5D028F3-5FE4-4A9D-8720-90B49830FF07}" type="presOf" srcId="{CF4B3989-E3B2-485E-990F-23E14A85C407}" destId="{53D4DA49-397F-4E7C-8D50-5E2C6FB149E1}" srcOrd="0" destOrd="0" presId="urn:microsoft.com/office/officeart/2008/layout/PictureAccentList"/>
    <dgm:cxn modelId="{B51DD141-564A-4D91-95B9-DC746CD8D2A3}" type="presParOf" srcId="{A66867DE-F44E-424A-BCCF-3776CEA29736}" destId="{22EE6F7B-C810-4FDD-983F-09A50865C489}" srcOrd="0" destOrd="0" presId="urn:microsoft.com/office/officeart/2008/layout/PictureAccentList"/>
    <dgm:cxn modelId="{41859ABF-B1CB-400D-8065-21BD3498CF1E}" type="presParOf" srcId="{22EE6F7B-C810-4FDD-983F-09A50865C489}" destId="{6178B341-2D52-48EB-947F-9B659713ADAB}" srcOrd="0" destOrd="0" presId="urn:microsoft.com/office/officeart/2008/layout/PictureAccentList"/>
    <dgm:cxn modelId="{475888CF-7A56-4E38-8CBB-CF96023C0B25}" type="presParOf" srcId="{6178B341-2D52-48EB-947F-9B659713ADAB}" destId="{3532DD13-4E46-45C7-ADE2-810FA9347F1D}" srcOrd="0" destOrd="0" presId="urn:microsoft.com/office/officeart/2008/layout/PictureAccentList"/>
    <dgm:cxn modelId="{BF455A40-0696-43A0-8DAA-8C415030E42C}" type="presParOf" srcId="{22EE6F7B-C810-4FDD-983F-09A50865C489}" destId="{4654F1DF-C850-4F38-8125-31DF7C605B67}" srcOrd="1" destOrd="0" presId="urn:microsoft.com/office/officeart/2008/layout/PictureAccentList"/>
    <dgm:cxn modelId="{8109FEE1-0F75-4B02-9ACE-74C8AD96BDF0}" type="presParOf" srcId="{4654F1DF-C850-4F38-8125-31DF7C605B67}" destId="{2F0E1EFD-A114-4725-A44E-8BE72C103046}" srcOrd="0" destOrd="0" presId="urn:microsoft.com/office/officeart/2008/layout/PictureAccentList"/>
    <dgm:cxn modelId="{88B89B1E-A188-4B25-812A-0FEC9E522900}" type="presParOf" srcId="{2F0E1EFD-A114-4725-A44E-8BE72C103046}" destId="{07AFDC35-A226-4E64-9D2D-440ACB474382}" srcOrd="0" destOrd="0" presId="urn:microsoft.com/office/officeart/2008/layout/PictureAccentList"/>
    <dgm:cxn modelId="{D6C8A8B0-E941-4C25-9204-496D2C231D3A}" type="presParOf" srcId="{2F0E1EFD-A114-4725-A44E-8BE72C103046}" destId="{78B18A2C-5805-4668-8115-7217FC325EFD}" srcOrd="1" destOrd="0" presId="urn:microsoft.com/office/officeart/2008/layout/PictureAccentList"/>
    <dgm:cxn modelId="{1800EB7A-0CA3-4983-BC76-5441E146EFFB}" type="presParOf" srcId="{4654F1DF-C850-4F38-8125-31DF7C605B67}" destId="{9369E83B-44E0-48F6-A0B0-4BF6D386F16C}" srcOrd="1" destOrd="0" presId="urn:microsoft.com/office/officeart/2008/layout/PictureAccentList"/>
    <dgm:cxn modelId="{4CAAA11E-A449-428B-BA7A-99E544086254}" type="presParOf" srcId="{9369E83B-44E0-48F6-A0B0-4BF6D386F16C}" destId="{CE392EDF-CE32-4DC3-995E-558687E8F892}" srcOrd="0" destOrd="0" presId="urn:microsoft.com/office/officeart/2008/layout/PictureAccentList"/>
    <dgm:cxn modelId="{37C00A39-D758-4481-8176-08C215FF54DA}" type="presParOf" srcId="{9369E83B-44E0-48F6-A0B0-4BF6D386F16C}" destId="{CAC0B584-5A61-4637-B9B3-AFDC79E2897A}" srcOrd="1" destOrd="0" presId="urn:microsoft.com/office/officeart/2008/layout/PictureAccentList"/>
    <dgm:cxn modelId="{AA0ECD9F-0A14-4FD0-A93A-999609840706}" type="presParOf" srcId="{4654F1DF-C850-4F38-8125-31DF7C605B67}" destId="{6FC0AE1A-7C98-4CC2-BC3D-D899FD457AEC}" srcOrd="2" destOrd="0" presId="urn:microsoft.com/office/officeart/2008/layout/PictureAccentList"/>
    <dgm:cxn modelId="{EA4967C2-1E61-40D9-83FA-90FA5A9C2202}" type="presParOf" srcId="{6FC0AE1A-7C98-4CC2-BC3D-D899FD457AEC}" destId="{451E01DA-EA63-45E7-A0BD-2FDC0AA27959}" srcOrd="0" destOrd="0" presId="urn:microsoft.com/office/officeart/2008/layout/PictureAccentList"/>
    <dgm:cxn modelId="{BE8292E6-7295-4A1C-BC5D-D2F06E18C2D7}" type="presParOf" srcId="{6FC0AE1A-7C98-4CC2-BC3D-D899FD457AEC}" destId="{53D4DA49-397F-4E7C-8D50-5E2C6FB149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FA0557C-5A13-40EE-8EBC-38D084FEB03C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D1FEBE5-B184-47D8-82AA-14DEF3D81D0E}">
      <dgm:prSet phldrT="[Текст]"/>
      <dgm:spPr/>
      <dgm:t>
        <a:bodyPr/>
        <a:lstStyle/>
        <a:p>
          <a:r>
            <a:rPr lang="ru-RU" dirty="0"/>
            <a:t>Обычная (классическая) виртуальная реальность (</a:t>
          </a:r>
          <a:r>
            <a:rPr lang="ru-RU" dirty="0" err="1"/>
            <a:t>Virtual</a:t>
          </a:r>
          <a:r>
            <a:rPr lang="ru-RU" dirty="0"/>
            <a:t> </a:t>
          </a:r>
          <a:r>
            <a:rPr lang="ru-RU" dirty="0" err="1"/>
            <a:t>Reality</a:t>
          </a:r>
          <a:r>
            <a:rPr lang="ru-RU" dirty="0"/>
            <a:t> — VR), где пользователь взаимодействует с виртуальным миром, который генерируется компьютером (существует виртуально, в виде компьютерной программы)</a:t>
          </a:r>
        </a:p>
      </dgm:t>
    </dgm:pt>
    <dgm:pt modelId="{A8155503-B649-46E5-BDD8-DA9F557AB8DF}" type="parTrans" cxnId="{A5AF69B9-7A37-49FE-AC0D-FF99D7CBF997}">
      <dgm:prSet/>
      <dgm:spPr/>
      <dgm:t>
        <a:bodyPr/>
        <a:lstStyle/>
        <a:p>
          <a:endParaRPr lang="ru-RU"/>
        </a:p>
      </dgm:t>
    </dgm:pt>
    <dgm:pt modelId="{55C8285D-6256-4D15-9DD9-56B98FF556CC}" type="sibTrans" cxnId="{A5AF69B9-7A37-49FE-AC0D-FF99D7CBF997}">
      <dgm:prSet/>
      <dgm:spPr/>
      <dgm:t>
        <a:bodyPr/>
        <a:lstStyle/>
        <a:p>
          <a:endParaRPr lang="ru-RU"/>
        </a:p>
      </dgm:t>
    </dgm:pt>
    <dgm:pt modelId="{C7A7E6F0-F3D1-476A-81B9-B687BC27DB4C}">
      <dgm:prSet phldrT="[Текст]"/>
      <dgm:spPr/>
      <dgm:t>
        <a:bodyPr/>
        <a:lstStyle/>
        <a:p>
          <a:r>
            <a:rPr lang="ru-RU" dirty="0"/>
            <a:t>Дополненная, или компьютерно-опосредованная, реальность (</a:t>
          </a:r>
          <a:r>
            <a:rPr lang="ru-RU" dirty="0" err="1"/>
            <a:t>Amended</a:t>
          </a:r>
          <a:r>
            <a:rPr lang="ru-RU" dirty="0"/>
            <a:t> </a:t>
          </a:r>
          <a:r>
            <a:rPr lang="ru-RU" dirty="0" err="1"/>
            <a:t>Reality</a:t>
          </a:r>
          <a:r>
            <a:rPr lang="ru-RU" dirty="0"/>
            <a:t> — AR), где информация, генерируемая компьютером, накладывается поверх изображений реального мира</a:t>
          </a:r>
        </a:p>
      </dgm:t>
    </dgm:pt>
    <dgm:pt modelId="{039C392A-D4FE-4D5D-997D-6AC24BF90D9F}" type="parTrans" cxnId="{1DD36BAF-913E-4FDC-ACFD-8214F71CF73C}">
      <dgm:prSet/>
      <dgm:spPr/>
      <dgm:t>
        <a:bodyPr/>
        <a:lstStyle/>
        <a:p>
          <a:endParaRPr lang="ru-RU"/>
        </a:p>
      </dgm:t>
    </dgm:pt>
    <dgm:pt modelId="{D785EC1C-D903-418C-BC7E-7C18C7AE6525}" type="sibTrans" cxnId="{1DD36BAF-913E-4FDC-ACFD-8214F71CF73C}">
      <dgm:prSet/>
      <dgm:spPr/>
      <dgm:t>
        <a:bodyPr/>
        <a:lstStyle/>
        <a:p>
          <a:endParaRPr lang="ru-RU"/>
        </a:p>
      </dgm:t>
    </dgm:pt>
    <dgm:pt modelId="{4820B86E-0284-4032-82C1-DA147CA05CCE}">
      <dgm:prSet phldrT="[Текст]"/>
      <dgm:spPr/>
      <dgm:t>
        <a:bodyPr/>
        <a:lstStyle/>
        <a:p>
          <a:r>
            <a:rPr lang="ru-RU" dirty="0"/>
            <a:t>Смешанная реальность (</a:t>
          </a:r>
          <a:r>
            <a:rPr lang="ru-RU" dirty="0" err="1"/>
            <a:t>Mixed</a:t>
          </a:r>
          <a:r>
            <a:rPr lang="ru-RU" dirty="0"/>
            <a:t> </a:t>
          </a:r>
          <a:r>
            <a:rPr lang="ru-RU" dirty="0" err="1"/>
            <a:t>Reality</a:t>
          </a:r>
          <a:r>
            <a:rPr lang="ru-RU" dirty="0"/>
            <a:t> — MR), где виртуальный мир связан с реальным и включает его в себя</a:t>
          </a:r>
        </a:p>
      </dgm:t>
    </dgm:pt>
    <dgm:pt modelId="{8475B085-64BC-42C3-96BC-2ADEDE8B9BB7}" type="parTrans" cxnId="{50CC4F0A-CD6D-4226-A9B8-DC01A7ACEA39}">
      <dgm:prSet/>
      <dgm:spPr/>
      <dgm:t>
        <a:bodyPr/>
        <a:lstStyle/>
        <a:p>
          <a:endParaRPr lang="ru-RU"/>
        </a:p>
      </dgm:t>
    </dgm:pt>
    <dgm:pt modelId="{5D3ABEDE-C005-4693-B62E-133217730C02}" type="sibTrans" cxnId="{50CC4F0A-CD6D-4226-A9B8-DC01A7ACEA39}">
      <dgm:prSet/>
      <dgm:spPr/>
      <dgm:t>
        <a:bodyPr/>
        <a:lstStyle/>
        <a:p>
          <a:endParaRPr lang="ru-RU"/>
        </a:p>
      </dgm:t>
    </dgm:pt>
    <dgm:pt modelId="{7AB89E46-B02E-4BF7-954B-03FB9EFB2BA5}" type="pres">
      <dgm:prSet presAssocID="{DFA0557C-5A13-40EE-8EBC-38D084FEB03C}" presName="linear" presStyleCnt="0">
        <dgm:presLayoutVars>
          <dgm:animLvl val="lvl"/>
          <dgm:resizeHandles val="exact"/>
        </dgm:presLayoutVars>
      </dgm:prSet>
      <dgm:spPr/>
    </dgm:pt>
    <dgm:pt modelId="{095E42BF-A6AC-45A0-8C83-00F151FFA814}" type="pres">
      <dgm:prSet presAssocID="{6D1FEBE5-B184-47D8-82AA-14DEF3D81D0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27B77EB-4355-4929-92DD-A355BF735206}" type="pres">
      <dgm:prSet presAssocID="{55C8285D-6256-4D15-9DD9-56B98FF556CC}" presName="spacer" presStyleCnt="0"/>
      <dgm:spPr/>
    </dgm:pt>
    <dgm:pt modelId="{D5CBFF00-541B-4CB5-BD9D-7DCE82462D35}" type="pres">
      <dgm:prSet presAssocID="{C7A7E6F0-F3D1-476A-81B9-B687BC27DB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C8C7F2E-0178-40DF-97E0-CBB31286AD9D}" type="pres">
      <dgm:prSet presAssocID="{D785EC1C-D903-418C-BC7E-7C18C7AE6525}" presName="spacer" presStyleCnt="0"/>
      <dgm:spPr/>
    </dgm:pt>
    <dgm:pt modelId="{7B5B24E1-A1C6-4B9C-9117-93FC10B2D28A}" type="pres">
      <dgm:prSet presAssocID="{4820B86E-0284-4032-82C1-DA147CA05CC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0CC4F0A-CD6D-4226-A9B8-DC01A7ACEA39}" srcId="{DFA0557C-5A13-40EE-8EBC-38D084FEB03C}" destId="{4820B86E-0284-4032-82C1-DA147CA05CCE}" srcOrd="2" destOrd="0" parTransId="{8475B085-64BC-42C3-96BC-2ADEDE8B9BB7}" sibTransId="{5D3ABEDE-C005-4693-B62E-133217730C02}"/>
    <dgm:cxn modelId="{1FD7E945-B564-432E-A287-E6F11946ACB2}" type="presOf" srcId="{DFA0557C-5A13-40EE-8EBC-38D084FEB03C}" destId="{7AB89E46-B02E-4BF7-954B-03FB9EFB2BA5}" srcOrd="0" destOrd="0" presId="urn:microsoft.com/office/officeart/2005/8/layout/vList2"/>
    <dgm:cxn modelId="{C627F382-5BAB-4F2C-89DE-D153159C8D9D}" type="presOf" srcId="{C7A7E6F0-F3D1-476A-81B9-B687BC27DB4C}" destId="{D5CBFF00-541B-4CB5-BD9D-7DCE82462D35}" srcOrd="0" destOrd="0" presId="urn:microsoft.com/office/officeart/2005/8/layout/vList2"/>
    <dgm:cxn modelId="{E2660C94-08FE-4E6F-AE95-E20D99B5D99C}" type="presOf" srcId="{6D1FEBE5-B184-47D8-82AA-14DEF3D81D0E}" destId="{095E42BF-A6AC-45A0-8C83-00F151FFA814}" srcOrd="0" destOrd="0" presId="urn:microsoft.com/office/officeart/2005/8/layout/vList2"/>
    <dgm:cxn modelId="{1DD36BAF-913E-4FDC-ACFD-8214F71CF73C}" srcId="{DFA0557C-5A13-40EE-8EBC-38D084FEB03C}" destId="{C7A7E6F0-F3D1-476A-81B9-B687BC27DB4C}" srcOrd="1" destOrd="0" parTransId="{039C392A-D4FE-4D5D-997D-6AC24BF90D9F}" sibTransId="{D785EC1C-D903-418C-BC7E-7C18C7AE6525}"/>
    <dgm:cxn modelId="{140A82B1-FDE0-4A02-B9FB-3D6FACDEF4F9}" type="presOf" srcId="{4820B86E-0284-4032-82C1-DA147CA05CCE}" destId="{7B5B24E1-A1C6-4B9C-9117-93FC10B2D28A}" srcOrd="0" destOrd="0" presId="urn:microsoft.com/office/officeart/2005/8/layout/vList2"/>
    <dgm:cxn modelId="{A5AF69B9-7A37-49FE-AC0D-FF99D7CBF997}" srcId="{DFA0557C-5A13-40EE-8EBC-38D084FEB03C}" destId="{6D1FEBE5-B184-47D8-82AA-14DEF3D81D0E}" srcOrd="0" destOrd="0" parTransId="{A8155503-B649-46E5-BDD8-DA9F557AB8DF}" sibTransId="{55C8285D-6256-4D15-9DD9-56B98FF556CC}"/>
    <dgm:cxn modelId="{1E1B7627-2B6B-43A8-81AA-40A24A4893F5}" type="presParOf" srcId="{7AB89E46-B02E-4BF7-954B-03FB9EFB2BA5}" destId="{095E42BF-A6AC-45A0-8C83-00F151FFA814}" srcOrd="0" destOrd="0" presId="urn:microsoft.com/office/officeart/2005/8/layout/vList2"/>
    <dgm:cxn modelId="{68F474E8-56BD-4B5C-B3B4-00942CC7CBD2}" type="presParOf" srcId="{7AB89E46-B02E-4BF7-954B-03FB9EFB2BA5}" destId="{027B77EB-4355-4929-92DD-A355BF735206}" srcOrd="1" destOrd="0" presId="urn:microsoft.com/office/officeart/2005/8/layout/vList2"/>
    <dgm:cxn modelId="{0BE09664-67BB-4607-84C6-F116CB8CF62E}" type="presParOf" srcId="{7AB89E46-B02E-4BF7-954B-03FB9EFB2BA5}" destId="{D5CBFF00-541B-4CB5-BD9D-7DCE82462D35}" srcOrd="2" destOrd="0" presId="urn:microsoft.com/office/officeart/2005/8/layout/vList2"/>
    <dgm:cxn modelId="{1BE4D391-91D0-44E0-9638-2C61A1EE8A0D}" type="presParOf" srcId="{7AB89E46-B02E-4BF7-954B-03FB9EFB2BA5}" destId="{0C8C7F2E-0178-40DF-97E0-CBB31286AD9D}" srcOrd="3" destOrd="0" presId="urn:microsoft.com/office/officeart/2005/8/layout/vList2"/>
    <dgm:cxn modelId="{3162E30F-B364-4E50-B06A-FB61C95E6FF2}" type="presParOf" srcId="{7AB89E46-B02E-4BF7-954B-03FB9EFB2BA5}" destId="{7B5B24E1-A1C6-4B9C-9117-93FC10B2D2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B956B0-7869-433E-B6C1-36E97CCFDB11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</dgm:pt>
    <dgm:pt modelId="{74E885BC-AE52-40CF-B72C-409CC3B5B588}">
      <dgm:prSet phldrT="[Текст]"/>
      <dgm:spPr/>
      <dgm:t>
        <a:bodyPr/>
        <a:lstStyle/>
        <a:p>
          <a:r>
            <a:rPr lang="ru-RU" dirty="0"/>
            <a:t>Шлем виртуальной реальности дает возможность проводить видеоконференции, которые более реалистичны, чем обычные веб-конференции, и больше похожи на телефонный разговор. Такие «виртуальные встречи» можно широко использовать для виртуальных путешествий, знакомства с другими культурами, изучения иностранного языка и т.п. </a:t>
          </a:r>
        </a:p>
      </dgm:t>
    </dgm:pt>
    <dgm:pt modelId="{7998C337-81D2-42ED-8CC6-A0A4F3EA02CE}" type="parTrans" cxnId="{1741A40F-D85C-43D6-BFEF-FAE12F333437}">
      <dgm:prSet/>
      <dgm:spPr/>
      <dgm:t>
        <a:bodyPr/>
        <a:lstStyle/>
        <a:p>
          <a:endParaRPr lang="ru-RU"/>
        </a:p>
      </dgm:t>
    </dgm:pt>
    <dgm:pt modelId="{08179B75-E9B8-4112-861C-DA9660D74873}" type="sibTrans" cxnId="{1741A40F-D85C-43D6-BFEF-FAE12F333437}">
      <dgm:prSet/>
      <dgm:spPr/>
      <dgm:t>
        <a:bodyPr/>
        <a:lstStyle/>
        <a:p>
          <a:endParaRPr lang="ru-RU"/>
        </a:p>
      </dgm:t>
    </dgm:pt>
    <dgm:pt modelId="{5DE980EE-BEEA-45B0-A067-0DA2FAC1DE31}">
      <dgm:prSet phldrT="[Текст]"/>
      <dgm:spPr/>
      <dgm:t>
        <a:bodyPr/>
        <a:lstStyle/>
        <a:p>
          <a:r>
            <a:rPr lang="ru-RU" b="1" dirty="0"/>
            <a:t>Изучение естественно-научных дисциплин </a:t>
          </a:r>
          <a:endParaRPr lang="ru-RU" dirty="0"/>
        </a:p>
      </dgm:t>
    </dgm:pt>
    <dgm:pt modelId="{BF476464-389F-4AD8-917E-96138C30EE39}" type="parTrans" cxnId="{46CFE354-63E0-4139-98BE-234111585196}">
      <dgm:prSet/>
      <dgm:spPr/>
      <dgm:t>
        <a:bodyPr/>
        <a:lstStyle/>
        <a:p>
          <a:endParaRPr lang="ru-RU"/>
        </a:p>
      </dgm:t>
    </dgm:pt>
    <dgm:pt modelId="{0DC94B4D-C1DD-4532-8C84-35D348520601}" type="sibTrans" cxnId="{46CFE354-63E0-4139-98BE-234111585196}">
      <dgm:prSet/>
      <dgm:spPr/>
      <dgm:t>
        <a:bodyPr/>
        <a:lstStyle/>
        <a:p>
          <a:endParaRPr lang="ru-RU"/>
        </a:p>
      </dgm:t>
    </dgm:pt>
    <dgm:pt modelId="{E6770A2E-21B5-43AB-900E-7D488613A8E0}">
      <dgm:prSet phldrT="[Текст]"/>
      <dgm:spPr/>
      <dgm:t>
        <a:bodyPr/>
        <a:lstStyle/>
        <a:p>
          <a:r>
            <a:rPr lang="ru-RU" dirty="0"/>
            <a:t>Обучаемые получают возможность посетить музеи и места исторических событий, общаться с виртуальными моделями исторических личностей, реконструировать события прошлого и т.д. </a:t>
          </a:r>
        </a:p>
      </dgm:t>
    </dgm:pt>
    <dgm:pt modelId="{EA1FCFDA-97C9-42E7-9DDD-161DDF7C79E7}" type="parTrans" cxnId="{EBD92FAB-1C3B-4718-8EF2-194F5EBEC00A}">
      <dgm:prSet/>
      <dgm:spPr/>
      <dgm:t>
        <a:bodyPr/>
        <a:lstStyle/>
        <a:p>
          <a:endParaRPr lang="ru-RU"/>
        </a:p>
      </dgm:t>
    </dgm:pt>
    <dgm:pt modelId="{133651CA-08B6-4B53-8C87-1CB93E1646A9}" type="sibTrans" cxnId="{EBD92FAB-1C3B-4718-8EF2-194F5EBEC00A}">
      <dgm:prSet/>
      <dgm:spPr/>
      <dgm:t>
        <a:bodyPr/>
        <a:lstStyle/>
        <a:p>
          <a:endParaRPr lang="ru-RU"/>
        </a:p>
      </dgm:t>
    </dgm:pt>
    <dgm:pt modelId="{8C03B45D-70FE-4750-B209-03D2C719BFA5}">
      <dgm:prSet phldrT="[Текст]"/>
      <dgm:spPr/>
      <dgm:t>
        <a:bodyPr/>
        <a:lstStyle/>
        <a:p>
          <a:r>
            <a:rPr lang="ru-RU" b="1" dirty="0"/>
            <a:t>Организация совместной работы</a:t>
          </a:r>
          <a:endParaRPr lang="ru-RU" dirty="0"/>
        </a:p>
      </dgm:t>
    </dgm:pt>
    <dgm:pt modelId="{4B840A6A-C2EC-4AE9-8043-A5281CF1F7BD}" type="parTrans" cxnId="{A90BCF78-54AC-4C6D-8BB5-0583B824B196}">
      <dgm:prSet/>
      <dgm:spPr/>
      <dgm:t>
        <a:bodyPr/>
        <a:lstStyle/>
        <a:p>
          <a:endParaRPr lang="ru-RU"/>
        </a:p>
      </dgm:t>
    </dgm:pt>
    <dgm:pt modelId="{074D804A-81EE-4C3E-9AE1-559757801786}" type="sibTrans" cxnId="{A90BCF78-54AC-4C6D-8BB5-0583B824B196}">
      <dgm:prSet/>
      <dgm:spPr/>
      <dgm:t>
        <a:bodyPr/>
        <a:lstStyle/>
        <a:p>
          <a:endParaRPr lang="ru-RU"/>
        </a:p>
      </dgm:t>
    </dgm:pt>
    <dgm:pt modelId="{A4E11EA0-ED10-4FA4-A06A-5CFCA9AC73BD}">
      <dgm:prSet phldrT="[Текст]"/>
      <dgm:spPr/>
      <dgm:t>
        <a:bodyPr/>
        <a:lstStyle/>
        <a:p>
          <a:r>
            <a:rPr lang="ru-RU" b="1" dirty="0"/>
            <a:t>Изучение гуманитарных дисциплин</a:t>
          </a:r>
          <a:endParaRPr lang="ru-RU" dirty="0"/>
        </a:p>
      </dgm:t>
    </dgm:pt>
    <dgm:pt modelId="{A771F2E8-7A08-4A54-8384-814E30B11274}" type="parTrans" cxnId="{EE8B095E-4FC3-4883-947B-3383FB594D58}">
      <dgm:prSet/>
      <dgm:spPr/>
      <dgm:t>
        <a:bodyPr/>
        <a:lstStyle/>
        <a:p>
          <a:endParaRPr lang="ru-RU"/>
        </a:p>
      </dgm:t>
    </dgm:pt>
    <dgm:pt modelId="{F2FC0F65-E191-47DC-92D0-9720175E3D2F}" type="sibTrans" cxnId="{EE8B095E-4FC3-4883-947B-3383FB594D58}">
      <dgm:prSet/>
      <dgm:spPr/>
      <dgm:t>
        <a:bodyPr/>
        <a:lstStyle/>
        <a:p>
          <a:endParaRPr lang="ru-RU"/>
        </a:p>
      </dgm:t>
    </dgm:pt>
    <dgm:pt modelId="{CE3C894A-5D0D-4C85-B6E8-9530CA53AF21}">
      <dgm:prSet phldrT="[Текст]"/>
      <dgm:spPr/>
      <dgm:t>
        <a:bodyPr/>
        <a:lstStyle/>
        <a:p>
          <a:r>
            <a:rPr lang="ru-RU" dirty="0"/>
            <a:t>Очки виртуальной реальности позволяют учащимся оказаться в научных лабораториях, наблюдать и проводить реалистичные виртуальные эксперименты, взаимодействовать с макро- и микрообъектами, совершать путешествия в мир математических объектов и проч. </a:t>
          </a:r>
        </a:p>
        <a:p>
          <a:endParaRPr lang="ru-RU" dirty="0"/>
        </a:p>
      </dgm:t>
    </dgm:pt>
    <dgm:pt modelId="{2A0ED1AE-F6DE-45A2-BCF2-B2E271296472}" type="parTrans" cxnId="{086EA831-D1BB-4820-817A-C0733CD75DBA}">
      <dgm:prSet/>
      <dgm:spPr/>
      <dgm:t>
        <a:bodyPr/>
        <a:lstStyle/>
        <a:p>
          <a:endParaRPr lang="ru-RU"/>
        </a:p>
      </dgm:t>
    </dgm:pt>
    <dgm:pt modelId="{4D467065-8378-406E-9785-FBF4505B8996}" type="sibTrans" cxnId="{086EA831-D1BB-4820-817A-C0733CD75DBA}">
      <dgm:prSet/>
      <dgm:spPr/>
      <dgm:t>
        <a:bodyPr/>
        <a:lstStyle/>
        <a:p>
          <a:endParaRPr lang="ru-RU"/>
        </a:p>
      </dgm:t>
    </dgm:pt>
    <dgm:pt modelId="{70F79DC1-745A-482A-95AD-C281037732B2}" type="pres">
      <dgm:prSet presAssocID="{54B956B0-7869-433E-B6C1-36E97CCFDB11}" presName="Name0" presStyleCnt="0">
        <dgm:presLayoutVars>
          <dgm:dir/>
          <dgm:animLvl val="lvl"/>
          <dgm:resizeHandles val="exact"/>
        </dgm:presLayoutVars>
      </dgm:prSet>
      <dgm:spPr/>
    </dgm:pt>
    <dgm:pt modelId="{850687E2-4AF2-40B6-BAA5-A24F89868F97}" type="pres">
      <dgm:prSet presAssocID="{8C03B45D-70FE-4750-B209-03D2C719BFA5}" presName="linNode" presStyleCnt="0"/>
      <dgm:spPr/>
    </dgm:pt>
    <dgm:pt modelId="{E4870F69-B5D8-447E-9C70-7660258ECF3B}" type="pres">
      <dgm:prSet presAssocID="{8C03B45D-70FE-4750-B209-03D2C719BFA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2A884A61-2E59-4B4E-BF58-A387A5564377}" type="pres">
      <dgm:prSet presAssocID="{8C03B45D-70FE-4750-B209-03D2C719BFA5}" presName="descendantText" presStyleLbl="alignAccFollowNode1" presStyleIdx="0" presStyleCnt="3">
        <dgm:presLayoutVars>
          <dgm:bulletEnabled val="1"/>
        </dgm:presLayoutVars>
      </dgm:prSet>
      <dgm:spPr/>
    </dgm:pt>
    <dgm:pt modelId="{936C7B51-54C5-4847-B270-6D62A73FCA9D}" type="pres">
      <dgm:prSet presAssocID="{074D804A-81EE-4C3E-9AE1-559757801786}" presName="sp" presStyleCnt="0"/>
      <dgm:spPr/>
    </dgm:pt>
    <dgm:pt modelId="{65F0F116-2633-4CD1-ACE2-F81DC3575963}" type="pres">
      <dgm:prSet presAssocID="{A4E11EA0-ED10-4FA4-A06A-5CFCA9AC73BD}" presName="linNode" presStyleCnt="0"/>
      <dgm:spPr/>
    </dgm:pt>
    <dgm:pt modelId="{71748802-E1E3-4698-8A81-7D40535123E5}" type="pres">
      <dgm:prSet presAssocID="{A4E11EA0-ED10-4FA4-A06A-5CFCA9AC73B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41CBFD97-CDDA-466F-A63D-76AE10A108B5}" type="pres">
      <dgm:prSet presAssocID="{A4E11EA0-ED10-4FA4-A06A-5CFCA9AC73BD}" presName="descendantText" presStyleLbl="alignAccFollowNode1" presStyleIdx="1" presStyleCnt="3">
        <dgm:presLayoutVars>
          <dgm:bulletEnabled val="1"/>
        </dgm:presLayoutVars>
      </dgm:prSet>
      <dgm:spPr/>
    </dgm:pt>
    <dgm:pt modelId="{F47DBACE-133B-4639-BA30-FED4792BD510}" type="pres">
      <dgm:prSet presAssocID="{F2FC0F65-E191-47DC-92D0-9720175E3D2F}" presName="sp" presStyleCnt="0"/>
      <dgm:spPr/>
    </dgm:pt>
    <dgm:pt modelId="{9B2C0494-C739-488C-8369-D330AA4F7EF1}" type="pres">
      <dgm:prSet presAssocID="{5DE980EE-BEEA-45B0-A067-0DA2FAC1DE31}" presName="linNode" presStyleCnt="0"/>
      <dgm:spPr/>
    </dgm:pt>
    <dgm:pt modelId="{910496BB-3C80-4D94-B073-4DC425A44CB1}" type="pres">
      <dgm:prSet presAssocID="{5DE980EE-BEEA-45B0-A067-0DA2FAC1DE3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3FBF9EFD-A190-4002-B9C4-0522800C1A03}" type="pres">
      <dgm:prSet presAssocID="{5DE980EE-BEEA-45B0-A067-0DA2FAC1DE3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772B2B0E-33F0-4254-BC10-DDD607905861}" type="presOf" srcId="{5DE980EE-BEEA-45B0-A067-0DA2FAC1DE31}" destId="{910496BB-3C80-4D94-B073-4DC425A44CB1}" srcOrd="0" destOrd="0" presId="urn:microsoft.com/office/officeart/2005/8/layout/vList5"/>
    <dgm:cxn modelId="{1741A40F-D85C-43D6-BFEF-FAE12F333437}" srcId="{8C03B45D-70FE-4750-B209-03D2C719BFA5}" destId="{74E885BC-AE52-40CF-B72C-409CC3B5B588}" srcOrd="0" destOrd="0" parTransId="{7998C337-81D2-42ED-8CC6-A0A4F3EA02CE}" sibTransId="{08179B75-E9B8-4112-861C-DA9660D74873}"/>
    <dgm:cxn modelId="{4DF13515-7E95-4261-B908-53FD1B464BB0}" type="presOf" srcId="{74E885BC-AE52-40CF-B72C-409CC3B5B588}" destId="{2A884A61-2E59-4B4E-BF58-A387A5564377}" srcOrd="0" destOrd="0" presId="urn:microsoft.com/office/officeart/2005/8/layout/vList5"/>
    <dgm:cxn modelId="{086EA831-D1BB-4820-817A-C0733CD75DBA}" srcId="{5DE980EE-BEEA-45B0-A067-0DA2FAC1DE31}" destId="{CE3C894A-5D0D-4C85-B6E8-9530CA53AF21}" srcOrd="0" destOrd="0" parTransId="{2A0ED1AE-F6DE-45A2-BCF2-B2E271296472}" sibTransId="{4D467065-8378-406E-9785-FBF4505B8996}"/>
    <dgm:cxn modelId="{EE8B095E-4FC3-4883-947B-3383FB594D58}" srcId="{54B956B0-7869-433E-B6C1-36E97CCFDB11}" destId="{A4E11EA0-ED10-4FA4-A06A-5CFCA9AC73BD}" srcOrd="1" destOrd="0" parTransId="{A771F2E8-7A08-4A54-8384-814E30B11274}" sibTransId="{F2FC0F65-E191-47DC-92D0-9720175E3D2F}"/>
    <dgm:cxn modelId="{46CFE354-63E0-4139-98BE-234111585196}" srcId="{54B956B0-7869-433E-B6C1-36E97CCFDB11}" destId="{5DE980EE-BEEA-45B0-A067-0DA2FAC1DE31}" srcOrd="2" destOrd="0" parTransId="{BF476464-389F-4AD8-917E-96138C30EE39}" sibTransId="{0DC94B4D-C1DD-4532-8C84-35D348520601}"/>
    <dgm:cxn modelId="{A90BCF78-54AC-4C6D-8BB5-0583B824B196}" srcId="{54B956B0-7869-433E-B6C1-36E97CCFDB11}" destId="{8C03B45D-70FE-4750-B209-03D2C719BFA5}" srcOrd="0" destOrd="0" parTransId="{4B840A6A-C2EC-4AE9-8043-A5281CF1F7BD}" sibTransId="{074D804A-81EE-4C3E-9AE1-559757801786}"/>
    <dgm:cxn modelId="{6BBCAC7C-AC15-49B2-9015-E954FBD86CE6}" type="presOf" srcId="{CE3C894A-5D0D-4C85-B6E8-9530CA53AF21}" destId="{3FBF9EFD-A190-4002-B9C4-0522800C1A03}" srcOrd="0" destOrd="0" presId="urn:microsoft.com/office/officeart/2005/8/layout/vList5"/>
    <dgm:cxn modelId="{EBD92FAB-1C3B-4718-8EF2-194F5EBEC00A}" srcId="{A4E11EA0-ED10-4FA4-A06A-5CFCA9AC73BD}" destId="{E6770A2E-21B5-43AB-900E-7D488613A8E0}" srcOrd="0" destOrd="0" parTransId="{EA1FCFDA-97C9-42E7-9DDD-161DDF7C79E7}" sibTransId="{133651CA-08B6-4B53-8C87-1CB93E1646A9}"/>
    <dgm:cxn modelId="{58CA5CC0-BF2A-4DCC-82CF-8514B49B4CEF}" type="presOf" srcId="{54B956B0-7869-433E-B6C1-36E97CCFDB11}" destId="{70F79DC1-745A-482A-95AD-C281037732B2}" srcOrd="0" destOrd="0" presId="urn:microsoft.com/office/officeart/2005/8/layout/vList5"/>
    <dgm:cxn modelId="{761B0DC4-D7B8-464D-9B58-5E61B6D781FD}" type="presOf" srcId="{8C03B45D-70FE-4750-B209-03D2C719BFA5}" destId="{E4870F69-B5D8-447E-9C70-7660258ECF3B}" srcOrd="0" destOrd="0" presId="urn:microsoft.com/office/officeart/2005/8/layout/vList5"/>
    <dgm:cxn modelId="{A14617C6-53F4-4D38-9D9B-24607DEFBA7B}" type="presOf" srcId="{E6770A2E-21B5-43AB-900E-7D488613A8E0}" destId="{41CBFD97-CDDA-466F-A63D-76AE10A108B5}" srcOrd="0" destOrd="0" presId="urn:microsoft.com/office/officeart/2005/8/layout/vList5"/>
    <dgm:cxn modelId="{21B460EC-0B17-465E-94CF-060679BEF6E0}" type="presOf" srcId="{A4E11EA0-ED10-4FA4-A06A-5CFCA9AC73BD}" destId="{71748802-E1E3-4698-8A81-7D40535123E5}" srcOrd="0" destOrd="0" presId="urn:microsoft.com/office/officeart/2005/8/layout/vList5"/>
    <dgm:cxn modelId="{6C88CB2E-3356-400A-825F-EB557BCED57F}" type="presParOf" srcId="{70F79DC1-745A-482A-95AD-C281037732B2}" destId="{850687E2-4AF2-40B6-BAA5-A24F89868F97}" srcOrd="0" destOrd="0" presId="urn:microsoft.com/office/officeart/2005/8/layout/vList5"/>
    <dgm:cxn modelId="{EEB27917-8850-4680-8803-D189B37E9123}" type="presParOf" srcId="{850687E2-4AF2-40B6-BAA5-A24F89868F97}" destId="{E4870F69-B5D8-447E-9C70-7660258ECF3B}" srcOrd="0" destOrd="0" presId="urn:microsoft.com/office/officeart/2005/8/layout/vList5"/>
    <dgm:cxn modelId="{6EF6AE98-6D75-4374-A142-5A107C400B5E}" type="presParOf" srcId="{850687E2-4AF2-40B6-BAA5-A24F89868F97}" destId="{2A884A61-2E59-4B4E-BF58-A387A5564377}" srcOrd="1" destOrd="0" presId="urn:microsoft.com/office/officeart/2005/8/layout/vList5"/>
    <dgm:cxn modelId="{E833641E-A2BC-45BB-B726-BBC2A3865234}" type="presParOf" srcId="{70F79DC1-745A-482A-95AD-C281037732B2}" destId="{936C7B51-54C5-4847-B270-6D62A73FCA9D}" srcOrd="1" destOrd="0" presId="urn:microsoft.com/office/officeart/2005/8/layout/vList5"/>
    <dgm:cxn modelId="{81F8B2C8-9F1A-4B5D-A178-AB1C58562340}" type="presParOf" srcId="{70F79DC1-745A-482A-95AD-C281037732B2}" destId="{65F0F116-2633-4CD1-ACE2-F81DC3575963}" srcOrd="2" destOrd="0" presId="urn:microsoft.com/office/officeart/2005/8/layout/vList5"/>
    <dgm:cxn modelId="{85681977-CBDC-4A33-8740-F62B0937A0E7}" type="presParOf" srcId="{65F0F116-2633-4CD1-ACE2-F81DC3575963}" destId="{71748802-E1E3-4698-8A81-7D40535123E5}" srcOrd="0" destOrd="0" presId="urn:microsoft.com/office/officeart/2005/8/layout/vList5"/>
    <dgm:cxn modelId="{70C45740-C86D-4ABB-8509-C418B0B3EF9A}" type="presParOf" srcId="{65F0F116-2633-4CD1-ACE2-F81DC3575963}" destId="{41CBFD97-CDDA-466F-A63D-76AE10A108B5}" srcOrd="1" destOrd="0" presId="urn:microsoft.com/office/officeart/2005/8/layout/vList5"/>
    <dgm:cxn modelId="{553E1B80-F8FA-4804-979D-F536A4FA520C}" type="presParOf" srcId="{70F79DC1-745A-482A-95AD-C281037732B2}" destId="{F47DBACE-133B-4639-BA30-FED4792BD510}" srcOrd="3" destOrd="0" presId="urn:microsoft.com/office/officeart/2005/8/layout/vList5"/>
    <dgm:cxn modelId="{35E08D57-D161-41DD-9811-C40520122DC2}" type="presParOf" srcId="{70F79DC1-745A-482A-95AD-C281037732B2}" destId="{9B2C0494-C739-488C-8369-D330AA4F7EF1}" srcOrd="4" destOrd="0" presId="urn:microsoft.com/office/officeart/2005/8/layout/vList5"/>
    <dgm:cxn modelId="{A9116C9D-B228-42BB-9B49-EC1CEF8F7581}" type="presParOf" srcId="{9B2C0494-C739-488C-8369-D330AA4F7EF1}" destId="{910496BB-3C80-4D94-B073-4DC425A44CB1}" srcOrd="0" destOrd="0" presId="urn:microsoft.com/office/officeart/2005/8/layout/vList5"/>
    <dgm:cxn modelId="{8579B9C2-CF48-455D-974E-AE8BB1334208}" type="presParOf" srcId="{9B2C0494-C739-488C-8369-D330AA4F7EF1}" destId="{3FBF9EFD-A190-4002-B9C4-0522800C1A0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E301C8C-4701-46FB-AA43-7A0251C3AD20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D2E8EA68-164F-44D4-AB9A-D071395AB717}">
      <dgm:prSet custT="1"/>
      <dgm:spPr/>
      <dgm:t>
        <a:bodyPr/>
        <a:lstStyle/>
        <a:p>
          <a:r>
            <a:rPr lang="ru-RU" sz="1600" dirty="0"/>
            <a:t>Формирование цифрового портфолио хранения аттестатов и дипломов, экзаменационных и творческих работ, результатов экзаменов и образовательных достижений (тексты выполненных контрольных работ, видеозаписи с выступлениями экзаменуемых и проч.) в виде уникальных цифровых записей в распределенной базе данных. </a:t>
          </a:r>
          <a:r>
            <a:rPr lang="ru-RU" sz="1600" dirty="0" err="1"/>
            <a:t>Блокчейн</a:t>
          </a:r>
          <a:r>
            <a:rPr lang="ru-RU" sz="1600" dirty="0"/>
            <a:t> позволяет демонстрировать хранящиеся здесь результаты и творческие работы всем, кому это необходимо, защищать авторство, подавать заявки на изобретения и получать признание. </a:t>
          </a:r>
        </a:p>
      </dgm:t>
    </dgm:pt>
    <dgm:pt modelId="{EC41DE63-1204-4070-BE20-34D911A0B061}" type="parTrans" cxnId="{19E27E87-3113-41AA-B851-D6F259E95A3C}">
      <dgm:prSet/>
      <dgm:spPr/>
      <dgm:t>
        <a:bodyPr/>
        <a:lstStyle/>
        <a:p>
          <a:endParaRPr lang="ru-RU" sz="1600"/>
        </a:p>
      </dgm:t>
    </dgm:pt>
    <dgm:pt modelId="{F4E8BC3F-962B-4208-ADB0-6CEFEABC9A26}" type="sibTrans" cxnId="{19E27E87-3113-41AA-B851-D6F259E95A3C}">
      <dgm:prSet/>
      <dgm:spPr/>
      <dgm:t>
        <a:bodyPr/>
        <a:lstStyle/>
        <a:p>
          <a:endParaRPr lang="ru-RU" sz="1600"/>
        </a:p>
      </dgm:t>
    </dgm:pt>
    <dgm:pt modelId="{A640388A-9E79-48A0-A876-6FDFF782B155}">
      <dgm:prSet custT="1"/>
      <dgm:spPr/>
      <dgm:t>
        <a:bodyPr/>
        <a:lstStyle/>
        <a:p>
          <a:r>
            <a:rPr lang="ru-RU" sz="1600"/>
            <a:t>Ценность этой технологии для образования состоит в том, что она гарантирует надежность и безопасность, а сами записи могут содержать разные типы данных. </a:t>
          </a:r>
        </a:p>
      </dgm:t>
    </dgm:pt>
    <dgm:pt modelId="{DEA55781-07E5-4549-9927-99C58B962EE0}" type="parTrans" cxnId="{44892B1C-179C-4401-AB5B-D8D1C5F8DFCE}">
      <dgm:prSet/>
      <dgm:spPr/>
      <dgm:t>
        <a:bodyPr/>
        <a:lstStyle/>
        <a:p>
          <a:endParaRPr lang="ru-RU" sz="1600"/>
        </a:p>
      </dgm:t>
    </dgm:pt>
    <dgm:pt modelId="{68B32CB1-F0C2-46A3-A59E-1AC23C3EFEBC}" type="sibTrans" cxnId="{44892B1C-179C-4401-AB5B-D8D1C5F8DFCE}">
      <dgm:prSet/>
      <dgm:spPr/>
      <dgm:t>
        <a:bodyPr/>
        <a:lstStyle/>
        <a:p>
          <a:endParaRPr lang="ru-RU" sz="1600"/>
        </a:p>
      </dgm:t>
    </dgm:pt>
    <dgm:pt modelId="{EF6BFEB6-12E9-48BF-94AE-615996A25EAE}">
      <dgm:prSet custT="1"/>
      <dgm:spPr/>
      <dgm:t>
        <a:bodyPr/>
        <a:lstStyle/>
        <a:p>
          <a:r>
            <a:rPr lang="ru-RU" sz="1600"/>
            <a:t>Например, с помощью блокчейн можно хранить информацию об экзаменах, выданных дипломах и сертификатах вместе с информацией о том, кто и когда их проводил или выдавал. Таким образом, бумажный документ теряет свою уникальность — здесь все желающие могут незамедлительно, не обращаясь к архивам выдавшей его организации, убедиться в его подлинности и получить его заверенную копию.</a:t>
          </a:r>
        </a:p>
      </dgm:t>
    </dgm:pt>
    <dgm:pt modelId="{A0AD0EFD-87FD-4DAF-8B08-32A139EBAFCA}" type="parTrans" cxnId="{4CF5916A-7E9F-40D1-8F99-E6467E6FFEE2}">
      <dgm:prSet/>
      <dgm:spPr/>
      <dgm:t>
        <a:bodyPr/>
        <a:lstStyle/>
        <a:p>
          <a:endParaRPr lang="ru-RU" sz="1600"/>
        </a:p>
      </dgm:t>
    </dgm:pt>
    <dgm:pt modelId="{0CCA6B59-B652-4C9A-B21A-8C2D6F9BFA79}" type="sibTrans" cxnId="{4CF5916A-7E9F-40D1-8F99-E6467E6FFEE2}">
      <dgm:prSet/>
      <dgm:spPr/>
      <dgm:t>
        <a:bodyPr/>
        <a:lstStyle/>
        <a:p>
          <a:endParaRPr lang="ru-RU" sz="1600"/>
        </a:p>
      </dgm:t>
    </dgm:pt>
    <dgm:pt modelId="{F411DC31-5F0D-413D-8490-AFD5552216CD}" type="pres">
      <dgm:prSet presAssocID="{2E301C8C-4701-46FB-AA43-7A0251C3AD20}" presName="linear" presStyleCnt="0">
        <dgm:presLayoutVars>
          <dgm:animLvl val="lvl"/>
          <dgm:resizeHandles val="exact"/>
        </dgm:presLayoutVars>
      </dgm:prSet>
      <dgm:spPr/>
    </dgm:pt>
    <dgm:pt modelId="{1965E67A-DA30-44B1-B46D-3AE3A5D11470}" type="pres">
      <dgm:prSet presAssocID="{D2E8EA68-164F-44D4-AB9A-D071395AB71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852A9BF-D3B3-42E5-A857-A47B15D362B6}" type="pres">
      <dgm:prSet presAssocID="{F4E8BC3F-962B-4208-ADB0-6CEFEABC9A26}" presName="spacer" presStyleCnt="0"/>
      <dgm:spPr/>
    </dgm:pt>
    <dgm:pt modelId="{DFE0EF3F-56A0-4AC3-9C74-E67393EB1043}" type="pres">
      <dgm:prSet presAssocID="{A640388A-9E79-48A0-A876-6FDFF782B1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C553155-09E6-454E-86AF-4DE51B2E0CD0}" type="pres">
      <dgm:prSet presAssocID="{68B32CB1-F0C2-46A3-A59E-1AC23C3EFEBC}" presName="spacer" presStyleCnt="0"/>
      <dgm:spPr/>
    </dgm:pt>
    <dgm:pt modelId="{4810DEDB-4CF6-416C-B39D-D20470B571A5}" type="pres">
      <dgm:prSet presAssocID="{EF6BFEB6-12E9-48BF-94AE-615996A25EA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D582517-357A-4302-9983-B0221195D0F2}" type="presOf" srcId="{EF6BFEB6-12E9-48BF-94AE-615996A25EAE}" destId="{4810DEDB-4CF6-416C-B39D-D20470B571A5}" srcOrd="0" destOrd="0" presId="urn:microsoft.com/office/officeart/2005/8/layout/vList2"/>
    <dgm:cxn modelId="{44892B1C-179C-4401-AB5B-D8D1C5F8DFCE}" srcId="{2E301C8C-4701-46FB-AA43-7A0251C3AD20}" destId="{A640388A-9E79-48A0-A876-6FDFF782B155}" srcOrd="1" destOrd="0" parTransId="{DEA55781-07E5-4549-9927-99C58B962EE0}" sibTransId="{68B32CB1-F0C2-46A3-A59E-1AC23C3EFEBC}"/>
    <dgm:cxn modelId="{4CF5916A-7E9F-40D1-8F99-E6467E6FFEE2}" srcId="{2E301C8C-4701-46FB-AA43-7A0251C3AD20}" destId="{EF6BFEB6-12E9-48BF-94AE-615996A25EAE}" srcOrd="2" destOrd="0" parTransId="{A0AD0EFD-87FD-4DAF-8B08-32A139EBAFCA}" sibTransId="{0CCA6B59-B652-4C9A-B21A-8C2D6F9BFA79}"/>
    <dgm:cxn modelId="{19E27E87-3113-41AA-B851-D6F259E95A3C}" srcId="{2E301C8C-4701-46FB-AA43-7A0251C3AD20}" destId="{D2E8EA68-164F-44D4-AB9A-D071395AB717}" srcOrd="0" destOrd="0" parTransId="{EC41DE63-1204-4070-BE20-34D911A0B061}" sibTransId="{F4E8BC3F-962B-4208-ADB0-6CEFEABC9A26}"/>
    <dgm:cxn modelId="{4B49D3B0-8699-478B-B1DD-B9AE1F004CEF}" type="presOf" srcId="{2E301C8C-4701-46FB-AA43-7A0251C3AD20}" destId="{F411DC31-5F0D-413D-8490-AFD5552216CD}" srcOrd="0" destOrd="0" presId="urn:microsoft.com/office/officeart/2005/8/layout/vList2"/>
    <dgm:cxn modelId="{C850CDDB-982C-495B-AD87-9E6BEF24701D}" type="presOf" srcId="{D2E8EA68-164F-44D4-AB9A-D071395AB717}" destId="{1965E67A-DA30-44B1-B46D-3AE3A5D11470}" srcOrd="0" destOrd="0" presId="urn:microsoft.com/office/officeart/2005/8/layout/vList2"/>
    <dgm:cxn modelId="{8EF5D6FA-A9F0-4573-9DC7-4CE8149BD7E9}" type="presOf" srcId="{A640388A-9E79-48A0-A876-6FDFF782B155}" destId="{DFE0EF3F-56A0-4AC3-9C74-E67393EB1043}" srcOrd="0" destOrd="0" presId="urn:microsoft.com/office/officeart/2005/8/layout/vList2"/>
    <dgm:cxn modelId="{973DF980-28B0-41A3-AE85-1E61D1AF3083}" type="presParOf" srcId="{F411DC31-5F0D-413D-8490-AFD5552216CD}" destId="{1965E67A-DA30-44B1-B46D-3AE3A5D11470}" srcOrd="0" destOrd="0" presId="urn:microsoft.com/office/officeart/2005/8/layout/vList2"/>
    <dgm:cxn modelId="{4AB9FB33-3B18-4EBA-989E-5A0AC3D0016F}" type="presParOf" srcId="{F411DC31-5F0D-413D-8490-AFD5552216CD}" destId="{D852A9BF-D3B3-42E5-A857-A47B15D362B6}" srcOrd="1" destOrd="0" presId="urn:microsoft.com/office/officeart/2005/8/layout/vList2"/>
    <dgm:cxn modelId="{D923D812-5705-4B6A-B952-D0E9FACCFA05}" type="presParOf" srcId="{F411DC31-5F0D-413D-8490-AFD5552216CD}" destId="{DFE0EF3F-56A0-4AC3-9C74-E67393EB1043}" srcOrd="2" destOrd="0" presId="urn:microsoft.com/office/officeart/2005/8/layout/vList2"/>
    <dgm:cxn modelId="{C657F1E3-2964-431A-9BAF-34F3822B7638}" type="presParOf" srcId="{F411DC31-5F0D-413D-8490-AFD5552216CD}" destId="{CC553155-09E6-454E-86AF-4DE51B2E0CD0}" srcOrd="3" destOrd="0" presId="urn:microsoft.com/office/officeart/2005/8/layout/vList2"/>
    <dgm:cxn modelId="{6A329801-9BA7-43B6-B060-2F109B862845}" type="presParOf" srcId="{F411DC31-5F0D-413D-8490-AFD5552216CD}" destId="{4810DEDB-4CF6-416C-B39D-D20470B571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4C5D1EF-8605-4416-A775-725B79157B49}" type="doc">
      <dgm:prSet loTypeId="urn:microsoft.com/office/officeart/2005/8/layout/vList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949C5A29-8159-4CF9-8985-F95CF5995F4D}">
      <dgm:prSet phldrT="[Текст]" custT="1"/>
      <dgm:spPr/>
      <dgm:t>
        <a:bodyPr/>
        <a:lstStyle/>
        <a:p>
          <a:r>
            <a:rPr lang="ru-RU" sz="1400" b="0" i="0" dirty="0"/>
            <a:t>Возможность анализировать и извлекать новые знания из массивов неструктурированных данных</a:t>
          </a:r>
          <a:endParaRPr lang="ru-RU" sz="1400" dirty="0"/>
        </a:p>
      </dgm:t>
    </dgm:pt>
    <dgm:pt modelId="{18C1223E-10BB-4FE1-BDE4-F05C9129ADC6}" type="parTrans" cxnId="{398B3FBF-0082-4EAC-A510-7F0FDB8EB42E}">
      <dgm:prSet/>
      <dgm:spPr/>
      <dgm:t>
        <a:bodyPr/>
        <a:lstStyle/>
        <a:p>
          <a:endParaRPr lang="ru-RU" sz="1400"/>
        </a:p>
      </dgm:t>
    </dgm:pt>
    <dgm:pt modelId="{F1FC3B24-44CF-47C2-BDC7-90F3D2A90E5C}" type="sibTrans" cxnId="{398B3FBF-0082-4EAC-A510-7F0FDB8EB42E}">
      <dgm:prSet/>
      <dgm:spPr/>
      <dgm:t>
        <a:bodyPr/>
        <a:lstStyle/>
        <a:p>
          <a:endParaRPr lang="ru-RU" sz="1400"/>
        </a:p>
      </dgm:t>
    </dgm:pt>
    <dgm:pt modelId="{1AFCCBF4-5D27-4D5F-A906-EF365FEE0AF6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/>
            <a:t>Персонализация обучения</a:t>
          </a:r>
          <a:endParaRPr lang="ru-RU" sz="1400" b="0" kern="1200" dirty="0">
            <a:solidFill>
              <a:srgbClr val="181818">
                <a:hueOff val="0"/>
                <a:satOff val="0"/>
                <a:lumOff val="0"/>
                <a:alphaOff val="0"/>
              </a:srgbClr>
            </a:solidFill>
            <a:latin typeface="Garamond"/>
            <a:ea typeface="+mn-ea"/>
            <a:cs typeface="+mn-cs"/>
          </a:endParaRPr>
        </a:p>
      </dgm:t>
    </dgm:pt>
    <dgm:pt modelId="{43E40654-B9B5-458E-BEFD-D18D70C47A1D}" type="parTrans" cxnId="{12297B2E-5345-487E-857D-DD7FD59E6A87}">
      <dgm:prSet/>
      <dgm:spPr/>
      <dgm:t>
        <a:bodyPr/>
        <a:lstStyle/>
        <a:p>
          <a:endParaRPr lang="ru-RU" sz="1400"/>
        </a:p>
      </dgm:t>
    </dgm:pt>
    <dgm:pt modelId="{5073123A-1DDA-4808-A0D7-011BD7C5B5A3}" type="sibTrans" cxnId="{12297B2E-5345-487E-857D-DD7FD59E6A87}">
      <dgm:prSet/>
      <dgm:spPr/>
      <dgm:t>
        <a:bodyPr/>
        <a:lstStyle/>
        <a:p>
          <a:endParaRPr lang="ru-RU" sz="1400"/>
        </a:p>
      </dgm:t>
    </dgm:pt>
    <dgm:pt modelId="{87D7BEB7-1F86-416A-BBC7-BA42A111AA6A}">
      <dgm:prSet phldrT="[Текст]" custT="1"/>
      <dgm:spPr/>
      <dgm:t>
        <a:bodyPr/>
        <a:lstStyle/>
        <a:p>
          <a:r>
            <a:rPr lang="ru-RU" sz="1400" b="0" i="0" dirty="0"/>
            <a:t>Ранняя профессиональная ориентация</a:t>
          </a:r>
          <a:endParaRPr lang="ru-RU" sz="1400" dirty="0"/>
        </a:p>
      </dgm:t>
    </dgm:pt>
    <dgm:pt modelId="{8ABC712A-C001-4DD9-99A4-4ECD6A2EA500}" type="parTrans" cxnId="{FD9673C7-44E7-48EB-BB47-BC2550C313FA}">
      <dgm:prSet/>
      <dgm:spPr/>
      <dgm:t>
        <a:bodyPr/>
        <a:lstStyle/>
        <a:p>
          <a:endParaRPr lang="ru-RU" sz="1400"/>
        </a:p>
      </dgm:t>
    </dgm:pt>
    <dgm:pt modelId="{4A618B73-5D40-44C0-8B97-410DC3F820A6}" type="sibTrans" cxnId="{FD9673C7-44E7-48EB-BB47-BC2550C313FA}">
      <dgm:prSet/>
      <dgm:spPr/>
      <dgm:t>
        <a:bodyPr/>
        <a:lstStyle/>
        <a:p>
          <a:endParaRPr lang="ru-RU" sz="1400"/>
        </a:p>
      </dgm:t>
    </dgm:pt>
    <dgm:pt modelId="{903311A2-1F40-45BE-A2F0-2A4137B52957}">
      <dgm:prSet phldrT="[Текст]" custT="1"/>
      <dgm:spPr/>
      <dgm:t>
        <a:bodyPr/>
        <a:lstStyle/>
        <a:p>
          <a:r>
            <a:rPr lang="ru-RU" sz="1400" b="0" i="0" dirty="0"/>
            <a:t>Контроль профессиональной траектории. Аналитика больших данных может позволить образовательной организации отслеживать профессиональные успехи своих выпускников</a:t>
          </a:r>
          <a:endParaRPr lang="ru-RU" sz="1400" dirty="0"/>
        </a:p>
      </dgm:t>
    </dgm:pt>
    <dgm:pt modelId="{EF1AFCD9-05A6-4718-9544-19A75CD89076}" type="parTrans" cxnId="{4A683B76-7153-441E-B61F-C3979DD2729C}">
      <dgm:prSet/>
      <dgm:spPr/>
      <dgm:t>
        <a:bodyPr/>
        <a:lstStyle/>
        <a:p>
          <a:endParaRPr lang="ru-RU" sz="1400"/>
        </a:p>
      </dgm:t>
    </dgm:pt>
    <dgm:pt modelId="{9AD827F3-0AE9-4665-B60D-7F200753B1BF}" type="sibTrans" cxnId="{4A683B76-7153-441E-B61F-C3979DD2729C}">
      <dgm:prSet/>
      <dgm:spPr/>
      <dgm:t>
        <a:bodyPr/>
        <a:lstStyle/>
        <a:p>
          <a:endParaRPr lang="ru-RU" sz="1400"/>
        </a:p>
      </dgm:t>
    </dgm:pt>
    <dgm:pt modelId="{7EB761F0-2DB9-45DC-8A45-D4A59683EEEB}">
      <dgm:prSet phldrT="[Текст]" custT="1"/>
      <dgm:spPr/>
      <dgm:t>
        <a:bodyPr/>
        <a:lstStyle/>
        <a:p>
          <a:r>
            <a:rPr lang="ru-RU" sz="1400" b="0" i="0"/>
            <a:t>Открытость и прозрачность образования.</a:t>
          </a:r>
          <a:endParaRPr lang="ru-RU" sz="1400" dirty="0"/>
        </a:p>
      </dgm:t>
    </dgm:pt>
    <dgm:pt modelId="{A2E1E1C1-A1EB-4932-B6E1-CB7D2EBD8E8C}" type="parTrans" cxnId="{C55C361C-8641-496A-BC59-C691F2D71FA8}">
      <dgm:prSet/>
      <dgm:spPr/>
      <dgm:t>
        <a:bodyPr/>
        <a:lstStyle/>
        <a:p>
          <a:endParaRPr lang="ru-RU"/>
        </a:p>
      </dgm:t>
    </dgm:pt>
    <dgm:pt modelId="{640F1CF7-B284-4C12-A056-EE2DBC210DFD}" type="sibTrans" cxnId="{C55C361C-8641-496A-BC59-C691F2D71FA8}">
      <dgm:prSet/>
      <dgm:spPr/>
      <dgm:t>
        <a:bodyPr/>
        <a:lstStyle/>
        <a:p>
          <a:endParaRPr lang="ru-RU"/>
        </a:p>
      </dgm:t>
    </dgm:pt>
    <dgm:pt modelId="{16DAF98E-3CDB-4AAD-8C7D-FA27D86CC63D}" type="pres">
      <dgm:prSet presAssocID="{44C5D1EF-8605-4416-A775-725B79157B49}" presName="linear" presStyleCnt="0">
        <dgm:presLayoutVars>
          <dgm:animLvl val="lvl"/>
          <dgm:resizeHandles val="exact"/>
        </dgm:presLayoutVars>
      </dgm:prSet>
      <dgm:spPr/>
    </dgm:pt>
    <dgm:pt modelId="{8F04DC35-9E4B-4025-8D2E-03821722EC79}" type="pres">
      <dgm:prSet presAssocID="{949C5A29-8159-4CF9-8985-F95CF5995F4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8C1E523-85BB-4ADF-B97B-0D92360EDB20}" type="pres">
      <dgm:prSet presAssocID="{F1FC3B24-44CF-47C2-BDC7-90F3D2A90E5C}" presName="spacer" presStyleCnt="0"/>
      <dgm:spPr/>
    </dgm:pt>
    <dgm:pt modelId="{937FAC3D-FEDA-43C1-8662-E69E7E31B330}" type="pres">
      <dgm:prSet presAssocID="{7EB761F0-2DB9-45DC-8A45-D4A59683EEE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6973ADE-A85C-4B44-B0A4-2D6E60F1E12C}" type="pres">
      <dgm:prSet presAssocID="{640F1CF7-B284-4C12-A056-EE2DBC210DFD}" presName="spacer" presStyleCnt="0"/>
      <dgm:spPr/>
    </dgm:pt>
    <dgm:pt modelId="{2B7B5D37-DB66-4998-BC6B-007D52EE8DF5}" type="pres">
      <dgm:prSet presAssocID="{1AFCCBF4-5D27-4D5F-A906-EF365FEE0AF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08CD583-262A-41E8-93E5-246C9135DA82}" type="pres">
      <dgm:prSet presAssocID="{5073123A-1DDA-4808-A0D7-011BD7C5B5A3}" presName="spacer" presStyleCnt="0"/>
      <dgm:spPr/>
    </dgm:pt>
    <dgm:pt modelId="{6184D3C1-11B9-412B-B50C-B41748A5709A}" type="pres">
      <dgm:prSet presAssocID="{87D7BEB7-1F86-416A-BBC7-BA42A111AA6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9458DE2-643B-44F6-A1A5-46939A2A5F5A}" type="pres">
      <dgm:prSet presAssocID="{4A618B73-5D40-44C0-8B97-410DC3F820A6}" presName="spacer" presStyleCnt="0"/>
      <dgm:spPr/>
    </dgm:pt>
    <dgm:pt modelId="{D92E0CE2-A2B2-49A0-AA40-D83D589C51DA}" type="pres">
      <dgm:prSet presAssocID="{903311A2-1F40-45BE-A2F0-2A4137B529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1C66503-6170-40F6-A7E6-8B433C189DC7}" type="presOf" srcId="{903311A2-1F40-45BE-A2F0-2A4137B52957}" destId="{D92E0CE2-A2B2-49A0-AA40-D83D589C51DA}" srcOrd="0" destOrd="0" presId="urn:microsoft.com/office/officeart/2005/8/layout/vList2"/>
    <dgm:cxn modelId="{34A2AF0F-7657-4575-9E56-7522C4C597BF}" type="presOf" srcId="{7EB761F0-2DB9-45DC-8A45-D4A59683EEEB}" destId="{937FAC3D-FEDA-43C1-8662-E69E7E31B330}" srcOrd="0" destOrd="0" presId="urn:microsoft.com/office/officeart/2005/8/layout/vList2"/>
    <dgm:cxn modelId="{EBE99F12-3EB1-477F-A0B1-0A9B443D96AA}" type="presOf" srcId="{1AFCCBF4-5D27-4D5F-A906-EF365FEE0AF6}" destId="{2B7B5D37-DB66-4998-BC6B-007D52EE8DF5}" srcOrd="0" destOrd="0" presId="urn:microsoft.com/office/officeart/2005/8/layout/vList2"/>
    <dgm:cxn modelId="{C55C361C-8641-496A-BC59-C691F2D71FA8}" srcId="{44C5D1EF-8605-4416-A775-725B79157B49}" destId="{7EB761F0-2DB9-45DC-8A45-D4A59683EEEB}" srcOrd="1" destOrd="0" parTransId="{A2E1E1C1-A1EB-4932-B6E1-CB7D2EBD8E8C}" sibTransId="{640F1CF7-B284-4C12-A056-EE2DBC210DFD}"/>
    <dgm:cxn modelId="{12297B2E-5345-487E-857D-DD7FD59E6A87}" srcId="{44C5D1EF-8605-4416-A775-725B79157B49}" destId="{1AFCCBF4-5D27-4D5F-A906-EF365FEE0AF6}" srcOrd="2" destOrd="0" parTransId="{43E40654-B9B5-458E-BEFD-D18D70C47A1D}" sibTransId="{5073123A-1DDA-4808-A0D7-011BD7C5B5A3}"/>
    <dgm:cxn modelId="{AF51DD47-5EAB-4ABD-8830-88FFEBDD4EB8}" type="presOf" srcId="{44C5D1EF-8605-4416-A775-725B79157B49}" destId="{16DAF98E-3CDB-4AAD-8C7D-FA27D86CC63D}" srcOrd="0" destOrd="0" presId="urn:microsoft.com/office/officeart/2005/8/layout/vList2"/>
    <dgm:cxn modelId="{4A683B76-7153-441E-B61F-C3979DD2729C}" srcId="{44C5D1EF-8605-4416-A775-725B79157B49}" destId="{903311A2-1F40-45BE-A2F0-2A4137B52957}" srcOrd="4" destOrd="0" parTransId="{EF1AFCD9-05A6-4718-9544-19A75CD89076}" sibTransId="{9AD827F3-0AE9-4665-B60D-7F200753B1BF}"/>
    <dgm:cxn modelId="{398B3FBF-0082-4EAC-A510-7F0FDB8EB42E}" srcId="{44C5D1EF-8605-4416-A775-725B79157B49}" destId="{949C5A29-8159-4CF9-8985-F95CF5995F4D}" srcOrd="0" destOrd="0" parTransId="{18C1223E-10BB-4FE1-BDE4-F05C9129ADC6}" sibTransId="{F1FC3B24-44CF-47C2-BDC7-90F3D2A90E5C}"/>
    <dgm:cxn modelId="{FD9673C7-44E7-48EB-BB47-BC2550C313FA}" srcId="{44C5D1EF-8605-4416-A775-725B79157B49}" destId="{87D7BEB7-1F86-416A-BBC7-BA42A111AA6A}" srcOrd="3" destOrd="0" parTransId="{8ABC712A-C001-4DD9-99A4-4ECD6A2EA500}" sibTransId="{4A618B73-5D40-44C0-8B97-410DC3F820A6}"/>
    <dgm:cxn modelId="{E462C4C7-0D59-4515-B60C-3D810D614536}" type="presOf" srcId="{949C5A29-8159-4CF9-8985-F95CF5995F4D}" destId="{8F04DC35-9E4B-4025-8D2E-03821722EC79}" srcOrd="0" destOrd="0" presId="urn:microsoft.com/office/officeart/2005/8/layout/vList2"/>
    <dgm:cxn modelId="{63EEB0EB-7EAF-4CCF-9B30-9188016BB1F0}" type="presOf" srcId="{87D7BEB7-1F86-416A-BBC7-BA42A111AA6A}" destId="{6184D3C1-11B9-412B-B50C-B41748A5709A}" srcOrd="0" destOrd="0" presId="urn:microsoft.com/office/officeart/2005/8/layout/vList2"/>
    <dgm:cxn modelId="{F1E72E9E-A60A-41F7-A2A1-E8ABD7CDC4ED}" type="presParOf" srcId="{16DAF98E-3CDB-4AAD-8C7D-FA27D86CC63D}" destId="{8F04DC35-9E4B-4025-8D2E-03821722EC79}" srcOrd="0" destOrd="0" presId="urn:microsoft.com/office/officeart/2005/8/layout/vList2"/>
    <dgm:cxn modelId="{60670F66-F709-4DD4-A0B1-A5CBC9DE8B5F}" type="presParOf" srcId="{16DAF98E-3CDB-4AAD-8C7D-FA27D86CC63D}" destId="{D8C1E523-85BB-4ADF-B97B-0D92360EDB20}" srcOrd="1" destOrd="0" presId="urn:microsoft.com/office/officeart/2005/8/layout/vList2"/>
    <dgm:cxn modelId="{51459F5C-B4DC-458A-8F90-582DD43D5CE6}" type="presParOf" srcId="{16DAF98E-3CDB-4AAD-8C7D-FA27D86CC63D}" destId="{937FAC3D-FEDA-43C1-8662-E69E7E31B330}" srcOrd="2" destOrd="0" presId="urn:microsoft.com/office/officeart/2005/8/layout/vList2"/>
    <dgm:cxn modelId="{54CCEB1E-21DA-4065-B3CD-3642ADA6A446}" type="presParOf" srcId="{16DAF98E-3CDB-4AAD-8C7D-FA27D86CC63D}" destId="{C6973ADE-A85C-4B44-B0A4-2D6E60F1E12C}" srcOrd="3" destOrd="0" presId="urn:microsoft.com/office/officeart/2005/8/layout/vList2"/>
    <dgm:cxn modelId="{06D4B63D-9A82-4633-886E-32CC6C28EB36}" type="presParOf" srcId="{16DAF98E-3CDB-4AAD-8C7D-FA27D86CC63D}" destId="{2B7B5D37-DB66-4998-BC6B-007D52EE8DF5}" srcOrd="4" destOrd="0" presId="urn:microsoft.com/office/officeart/2005/8/layout/vList2"/>
    <dgm:cxn modelId="{D3BCFAA6-32D1-455F-A36F-33DF4560D77F}" type="presParOf" srcId="{16DAF98E-3CDB-4AAD-8C7D-FA27D86CC63D}" destId="{B08CD583-262A-41E8-93E5-246C9135DA82}" srcOrd="5" destOrd="0" presId="urn:microsoft.com/office/officeart/2005/8/layout/vList2"/>
    <dgm:cxn modelId="{EA118D3F-BD05-43AE-AD5B-BB14FFF44AC3}" type="presParOf" srcId="{16DAF98E-3CDB-4AAD-8C7D-FA27D86CC63D}" destId="{6184D3C1-11B9-412B-B50C-B41748A5709A}" srcOrd="6" destOrd="0" presId="urn:microsoft.com/office/officeart/2005/8/layout/vList2"/>
    <dgm:cxn modelId="{EEE8EDE8-99ED-4026-92BE-EA3F0671E636}" type="presParOf" srcId="{16DAF98E-3CDB-4AAD-8C7D-FA27D86CC63D}" destId="{C9458DE2-643B-44F6-A1A5-46939A2A5F5A}" srcOrd="7" destOrd="0" presId="urn:microsoft.com/office/officeart/2005/8/layout/vList2"/>
    <dgm:cxn modelId="{67BF03AD-1914-48B9-ACEF-F4062BF1B7D2}" type="presParOf" srcId="{16DAF98E-3CDB-4AAD-8C7D-FA27D86CC63D}" destId="{D92E0CE2-A2B2-49A0-AA40-D83D589C51D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1DD8573-A206-4642-AB4C-9516C20BF0EB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7CC1F5F-C365-4610-A3E7-CC887CB2B8B0}">
      <dgm:prSet phldrT="[Текст]"/>
      <dgm:spPr/>
      <dgm:t>
        <a:bodyPr/>
        <a:lstStyle/>
        <a:p>
          <a:r>
            <a:rPr lang="ru-RU" b="0" i="0" dirty="0"/>
            <a:t>Электронные браслеты для контроля посещаемости и получения индивидуальных заданий</a:t>
          </a:r>
          <a:endParaRPr lang="ru-RU" dirty="0"/>
        </a:p>
      </dgm:t>
    </dgm:pt>
    <dgm:pt modelId="{E2CDC40E-8178-4E26-9179-F9ADA2DF996F}" type="parTrans" cxnId="{D22C61DC-FB2C-4D93-8837-7D30FF682CD5}">
      <dgm:prSet/>
      <dgm:spPr/>
      <dgm:t>
        <a:bodyPr/>
        <a:lstStyle/>
        <a:p>
          <a:endParaRPr lang="ru-RU"/>
        </a:p>
      </dgm:t>
    </dgm:pt>
    <dgm:pt modelId="{5694488D-DDDB-4950-86EE-35E8B2E5A90F}" type="sibTrans" cxnId="{D22C61DC-FB2C-4D93-8837-7D30FF682CD5}">
      <dgm:prSet/>
      <dgm:spPr/>
      <dgm:t>
        <a:bodyPr/>
        <a:lstStyle/>
        <a:p>
          <a:endParaRPr lang="ru-RU"/>
        </a:p>
      </dgm:t>
    </dgm:pt>
    <dgm:pt modelId="{7998F7FA-8CBF-4E37-B680-C819FC0705C9}">
      <dgm:prSet phldrT="[Текст]"/>
      <dgm:spPr/>
      <dgm:t>
        <a:bodyPr/>
        <a:lstStyle/>
        <a:p>
          <a:r>
            <a:rPr lang="ru-RU" b="0" i="0" dirty="0"/>
            <a:t>«Умные» парты с тачскрином для коллективной работы</a:t>
          </a:r>
          <a:endParaRPr lang="ru-RU" dirty="0"/>
        </a:p>
      </dgm:t>
    </dgm:pt>
    <dgm:pt modelId="{A028A50F-C660-4D8F-BEBD-6EA29C87EAE2}" type="parTrans" cxnId="{6AF679CF-BBB7-4320-8123-A6803FC584E7}">
      <dgm:prSet/>
      <dgm:spPr/>
      <dgm:t>
        <a:bodyPr/>
        <a:lstStyle/>
        <a:p>
          <a:endParaRPr lang="ru-RU"/>
        </a:p>
      </dgm:t>
    </dgm:pt>
    <dgm:pt modelId="{13D9C846-203D-4249-A43E-4A7C03270764}" type="sibTrans" cxnId="{6AF679CF-BBB7-4320-8123-A6803FC584E7}">
      <dgm:prSet/>
      <dgm:spPr/>
      <dgm:t>
        <a:bodyPr/>
        <a:lstStyle/>
        <a:p>
          <a:endParaRPr lang="ru-RU"/>
        </a:p>
      </dgm:t>
    </dgm:pt>
    <dgm:pt modelId="{A2022371-6E29-48F5-95EE-D4BD181AD252}">
      <dgm:prSet phldrT="[Текст]"/>
      <dgm:spPr/>
      <dgm:t>
        <a:bodyPr/>
        <a:lstStyle/>
        <a:p>
          <a:r>
            <a:rPr lang="ru-RU" b="0" i="0" dirty="0"/>
            <a:t>Электронные доски</a:t>
          </a:r>
          <a:endParaRPr lang="ru-RU" dirty="0"/>
        </a:p>
      </dgm:t>
    </dgm:pt>
    <dgm:pt modelId="{DF7A2628-977B-4CD5-B41C-0DEEF0AF5E23}" type="parTrans" cxnId="{B8A04669-ECEE-480E-B7EA-E67A864C2F41}">
      <dgm:prSet/>
      <dgm:spPr/>
      <dgm:t>
        <a:bodyPr/>
        <a:lstStyle/>
        <a:p>
          <a:endParaRPr lang="ru-RU"/>
        </a:p>
      </dgm:t>
    </dgm:pt>
    <dgm:pt modelId="{24718A04-E2EE-442E-88CE-A975E03E42EC}" type="sibTrans" cxnId="{B8A04669-ECEE-480E-B7EA-E67A864C2F41}">
      <dgm:prSet/>
      <dgm:spPr/>
      <dgm:t>
        <a:bodyPr/>
        <a:lstStyle/>
        <a:p>
          <a:endParaRPr lang="ru-RU"/>
        </a:p>
      </dgm:t>
    </dgm:pt>
    <dgm:pt modelId="{E3A47181-8592-44C1-892D-096150DFBB0F}">
      <dgm:prSet phldrT="[Текст]"/>
      <dgm:spPr/>
      <dgm:t>
        <a:bodyPr/>
        <a:lstStyle/>
        <a:p>
          <a:r>
            <a:rPr lang="ru-RU" b="0" i="0" dirty="0"/>
            <a:t>Виртуальные аудитории</a:t>
          </a:r>
          <a:endParaRPr lang="ru-RU" dirty="0"/>
        </a:p>
      </dgm:t>
    </dgm:pt>
    <dgm:pt modelId="{56CAE20B-181E-4989-A1E2-1369776B3303}" type="parTrans" cxnId="{DB437418-5851-4058-9F01-802C960A7F09}">
      <dgm:prSet/>
      <dgm:spPr/>
      <dgm:t>
        <a:bodyPr/>
        <a:lstStyle/>
        <a:p>
          <a:endParaRPr lang="ru-RU"/>
        </a:p>
      </dgm:t>
    </dgm:pt>
    <dgm:pt modelId="{076B0089-00B4-409C-80B8-5537ECB1F959}" type="sibTrans" cxnId="{DB437418-5851-4058-9F01-802C960A7F09}">
      <dgm:prSet/>
      <dgm:spPr/>
      <dgm:t>
        <a:bodyPr/>
        <a:lstStyle/>
        <a:p>
          <a:endParaRPr lang="ru-RU"/>
        </a:p>
      </dgm:t>
    </dgm:pt>
    <dgm:pt modelId="{D047541E-19CD-4111-AC01-5BD3BCFB8CA5}">
      <dgm:prSet phldrT="[Текст]"/>
      <dgm:spPr/>
      <dgm:t>
        <a:bodyPr/>
        <a:lstStyle/>
        <a:p>
          <a:r>
            <a:rPr lang="ru-RU" dirty="0"/>
            <a:t>Роботы</a:t>
          </a:r>
        </a:p>
      </dgm:t>
    </dgm:pt>
    <dgm:pt modelId="{B26908DC-F52B-49FF-913B-E6C1DC7BFE7F}" type="parTrans" cxnId="{58669832-B009-4C55-9E06-F26BC08A1E27}">
      <dgm:prSet/>
      <dgm:spPr/>
      <dgm:t>
        <a:bodyPr/>
        <a:lstStyle/>
        <a:p>
          <a:endParaRPr lang="ru-RU"/>
        </a:p>
      </dgm:t>
    </dgm:pt>
    <dgm:pt modelId="{CDDCAE0C-71D7-4778-B845-A9EB1AA5D0B4}" type="sibTrans" cxnId="{58669832-B009-4C55-9E06-F26BC08A1E27}">
      <dgm:prSet/>
      <dgm:spPr/>
      <dgm:t>
        <a:bodyPr/>
        <a:lstStyle/>
        <a:p>
          <a:endParaRPr lang="ru-RU"/>
        </a:p>
      </dgm:t>
    </dgm:pt>
    <dgm:pt modelId="{691A8920-49BB-405F-9262-EC0E8D13605C}" type="pres">
      <dgm:prSet presAssocID="{71DD8573-A206-4642-AB4C-9516C20BF0EB}" presName="linear" presStyleCnt="0">
        <dgm:presLayoutVars>
          <dgm:animLvl val="lvl"/>
          <dgm:resizeHandles val="exact"/>
        </dgm:presLayoutVars>
      </dgm:prSet>
      <dgm:spPr/>
    </dgm:pt>
    <dgm:pt modelId="{6CD0B491-A74A-420E-B74A-1A551253539F}" type="pres">
      <dgm:prSet presAssocID="{D7CC1F5F-C365-4610-A3E7-CC887CB2B8B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2D8831D-4122-427E-A66B-D8B21A8B9FF9}" type="pres">
      <dgm:prSet presAssocID="{5694488D-DDDB-4950-86EE-35E8B2E5A90F}" presName="spacer" presStyleCnt="0"/>
      <dgm:spPr/>
    </dgm:pt>
    <dgm:pt modelId="{3217B3F0-C731-497D-81CF-E18A242E6026}" type="pres">
      <dgm:prSet presAssocID="{7998F7FA-8CBF-4E37-B680-C819FC0705C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435B28D-88C0-47CC-9B3C-6064D58846F9}" type="pres">
      <dgm:prSet presAssocID="{13D9C846-203D-4249-A43E-4A7C03270764}" presName="spacer" presStyleCnt="0"/>
      <dgm:spPr/>
    </dgm:pt>
    <dgm:pt modelId="{5052E74B-500D-4369-8793-375017D1D8BA}" type="pres">
      <dgm:prSet presAssocID="{A2022371-6E29-48F5-95EE-D4BD181AD25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AE08865-EC2F-44A4-9E91-6357B0924ACC}" type="pres">
      <dgm:prSet presAssocID="{24718A04-E2EE-442E-88CE-A975E03E42EC}" presName="spacer" presStyleCnt="0"/>
      <dgm:spPr/>
    </dgm:pt>
    <dgm:pt modelId="{96671425-09C6-4E2F-837C-A3369FDE8FCD}" type="pres">
      <dgm:prSet presAssocID="{E3A47181-8592-44C1-892D-096150DFBB0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B9F6EA-0D7E-4AB2-9951-61906BB72098}" type="pres">
      <dgm:prSet presAssocID="{076B0089-00B4-409C-80B8-5537ECB1F959}" presName="spacer" presStyleCnt="0"/>
      <dgm:spPr/>
    </dgm:pt>
    <dgm:pt modelId="{135A7B09-A52C-4312-9896-D1D4D4C840BC}" type="pres">
      <dgm:prSet presAssocID="{D047541E-19CD-4111-AC01-5BD3BCFB8CA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B437418-5851-4058-9F01-802C960A7F09}" srcId="{71DD8573-A206-4642-AB4C-9516C20BF0EB}" destId="{E3A47181-8592-44C1-892D-096150DFBB0F}" srcOrd="3" destOrd="0" parTransId="{56CAE20B-181E-4989-A1E2-1369776B3303}" sibTransId="{076B0089-00B4-409C-80B8-5537ECB1F959}"/>
    <dgm:cxn modelId="{5738C11D-856B-4AE3-961E-3BE0A1725F4B}" type="presOf" srcId="{D7CC1F5F-C365-4610-A3E7-CC887CB2B8B0}" destId="{6CD0B491-A74A-420E-B74A-1A551253539F}" srcOrd="0" destOrd="0" presId="urn:microsoft.com/office/officeart/2005/8/layout/vList2"/>
    <dgm:cxn modelId="{58669832-B009-4C55-9E06-F26BC08A1E27}" srcId="{71DD8573-A206-4642-AB4C-9516C20BF0EB}" destId="{D047541E-19CD-4111-AC01-5BD3BCFB8CA5}" srcOrd="4" destOrd="0" parTransId="{B26908DC-F52B-49FF-913B-E6C1DC7BFE7F}" sibTransId="{CDDCAE0C-71D7-4778-B845-A9EB1AA5D0B4}"/>
    <dgm:cxn modelId="{E6E02934-6EC0-4CEB-B1AA-9DDB10F118D3}" type="presOf" srcId="{7998F7FA-8CBF-4E37-B680-C819FC0705C9}" destId="{3217B3F0-C731-497D-81CF-E18A242E6026}" srcOrd="0" destOrd="0" presId="urn:microsoft.com/office/officeart/2005/8/layout/vList2"/>
    <dgm:cxn modelId="{B8A04669-ECEE-480E-B7EA-E67A864C2F41}" srcId="{71DD8573-A206-4642-AB4C-9516C20BF0EB}" destId="{A2022371-6E29-48F5-95EE-D4BD181AD252}" srcOrd="2" destOrd="0" parTransId="{DF7A2628-977B-4CD5-B41C-0DEEF0AF5E23}" sibTransId="{24718A04-E2EE-442E-88CE-A975E03E42EC}"/>
    <dgm:cxn modelId="{5F0BA76A-8104-4739-97D6-40B3261AECB2}" type="presOf" srcId="{71DD8573-A206-4642-AB4C-9516C20BF0EB}" destId="{691A8920-49BB-405F-9262-EC0E8D13605C}" srcOrd="0" destOrd="0" presId="urn:microsoft.com/office/officeart/2005/8/layout/vList2"/>
    <dgm:cxn modelId="{CCC0D89A-64B0-47D9-8BCD-59752A44040F}" type="presOf" srcId="{A2022371-6E29-48F5-95EE-D4BD181AD252}" destId="{5052E74B-500D-4369-8793-375017D1D8BA}" srcOrd="0" destOrd="0" presId="urn:microsoft.com/office/officeart/2005/8/layout/vList2"/>
    <dgm:cxn modelId="{6AF679CF-BBB7-4320-8123-A6803FC584E7}" srcId="{71DD8573-A206-4642-AB4C-9516C20BF0EB}" destId="{7998F7FA-8CBF-4E37-B680-C819FC0705C9}" srcOrd="1" destOrd="0" parTransId="{A028A50F-C660-4D8F-BEBD-6EA29C87EAE2}" sibTransId="{13D9C846-203D-4249-A43E-4A7C03270764}"/>
    <dgm:cxn modelId="{D22C61DC-FB2C-4D93-8837-7D30FF682CD5}" srcId="{71DD8573-A206-4642-AB4C-9516C20BF0EB}" destId="{D7CC1F5F-C365-4610-A3E7-CC887CB2B8B0}" srcOrd="0" destOrd="0" parTransId="{E2CDC40E-8178-4E26-9179-F9ADA2DF996F}" sibTransId="{5694488D-DDDB-4950-86EE-35E8B2E5A90F}"/>
    <dgm:cxn modelId="{5B2673DE-BA97-4F71-84BA-4082085D3CB9}" type="presOf" srcId="{E3A47181-8592-44C1-892D-096150DFBB0F}" destId="{96671425-09C6-4E2F-837C-A3369FDE8FCD}" srcOrd="0" destOrd="0" presId="urn:microsoft.com/office/officeart/2005/8/layout/vList2"/>
    <dgm:cxn modelId="{BBE00AE9-F291-4E2D-A656-6A169AE052B5}" type="presOf" srcId="{D047541E-19CD-4111-AC01-5BD3BCFB8CA5}" destId="{135A7B09-A52C-4312-9896-D1D4D4C840BC}" srcOrd="0" destOrd="0" presId="urn:microsoft.com/office/officeart/2005/8/layout/vList2"/>
    <dgm:cxn modelId="{F01ABDAD-A5FC-431E-8102-2ADFDCE9CB70}" type="presParOf" srcId="{691A8920-49BB-405F-9262-EC0E8D13605C}" destId="{6CD0B491-A74A-420E-B74A-1A551253539F}" srcOrd="0" destOrd="0" presId="urn:microsoft.com/office/officeart/2005/8/layout/vList2"/>
    <dgm:cxn modelId="{32210C45-3A98-494D-B0BC-4090B2E7B3D1}" type="presParOf" srcId="{691A8920-49BB-405F-9262-EC0E8D13605C}" destId="{82D8831D-4122-427E-A66B-D8B21A8B9FF9}" srcOrd="1" destOrd="0" presId="urn:microsoft.com/office/officeart/2005/8/layout/vList2"/>
    <dgm:cxn modelId="{978E363A-1D8B-4F59-A0B8-30C4DFCF504A}" type="presParOf" srcId="{691A8920-49BB-405F-9262-EC0E8D13605C}" destId="{3217B3F0-C731-497D-81CF-E18A242E6026}" srcOrd="2" destOrd="0" presId="urn:microsoft.com/office/officeart/2005/8/layout/vList2"/>
    <dgm:cxn modelId="{E8D86AF8-DAFB-497B-A62B-75DD610D826B}" type="presParOf" srcId="{691A8920-49BB-405F-9262-EC0E8D13605C}" destId="{6435B28D-88C0-47CC-9B3C-6064D58846F9}" srcOrd="3" destOrd="0" presId="urn:microsoft.com/office/officeart/2005/8/layout/vList2"/>
    <dgm:cxn modelId="{5C39AC82-4E69-45FC-B4D1-B217919347AB}" type="presParOf" srcId="{691A8920-49BB-405F-9262-EC0E8D13605C}" destId="{5052E74B-500D-4369-8793-375017D1D8BA}" srcOrd="4" destOrd="0" presId="urn:microsoft.com/office/officeart/2005/8/layout/vList2"/>
    <dgm:cxn modelId="{D47FCCEE-ACD5-46CA-9053-22A981363C9F}" type="presParOf" srcId="{691A8920-49BB-405F-9262-EC0E8D13605C}" destId="{9AE08865-EC2F-44A4-9E91-6357B0924ACC}" srcOrd="5" destOrd="0" presId="urn:microsoft.com/office/officeart/2005/8/layout/vList2"/>
    <dgm:cxn modelId="{221B263F-8635-4DB6-84D6-DA0181017728}" type="presParOf" srcId="{691A8920-49BB-405F-9262-EC0E8D13605C}" destId="{96671425-09C6-4E2F-837C-A3369FDE8FCD}" srcOrd="6" destOrd="0" presId="urn:microsoft.com/office/officeart/2005/8/layout/vList2"/>
    <dgm:cxn modelId="{1A2EF0C4-8C06-4F2E-80AB-DB55A7C6B074}" type="presParOf" srcId="{691A8920-49BB-405F-9262-EC0E8D13605C}" destId="{E5B9F6EA-0D7E-4AB2-9951-61906BB72098}" srcOrd="7" destOrd="0" presId="urn:microsoft.com/office/officeart/2005/8/layout/vList2"/>
    <dgm:cxn modelId="{A51181A6-62B2-4707-8F08-6E0BA9CBD5DD}" type="presParOf" srcId="{691A8920-49BB-405F-9262-EC0E8D13605C}" destId="{135A7B09-A52C-4312-9896-D1D4D4C840B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BD2AACF-16D5-4E4A-8940-A74C4276781C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84B6DB1-2B29-4889-BBA9-799B71AE7C2D}">
      <dgm:prSet phldrT="[Текст]"/>
      <dgm:spPr/>
      <dgm:t>
        <a:bodyPr/>
        <a:lstStyle/>
        <a:p>
          <a:r>
            <a:rPr lang="ru-RU" dirty="0"/>
            <a:t>Изменение доступа к информации </a:t>
          </a:r>
        </a:p>
      </dgm:t>
    </dgm:pt>
    <dgm:pt modelId="{3E9CA47E-4EBA-4B5A-B8EF-C84E77A770A6}" type="parTrans" cxnId="{885CF6D0-F83E-461D-AE85-914AF09AAB10}">
      <dgm:prSet/>
      <dgm:spPr/>
      <dgm:t>
        <a:bodyPr/>
        <a:lstStyle/>
        <a:p>
          <a:endParaRPr lang="ru-RU"/>
        </a:p>
      </dgm:t>
    </dgm:pt>
    <dgm:pt modelId="{6DFEA85C-9033-4530-914F-48A74F626DEB}" type="sibTrans" cxnId="{885CF6D0-F83E-461D-AE85-914AF09AAB10}">
      <dgm:prSet/>
      <dgm:spPr/>
      <dgm:t>
        <a:bodyPr/>
        <a:lstStyle/>
        <a:p>
          <a:endParaRPr lang="ru-RU"/>
        </a:p>
      </dgm:t>
    </dgm:pt>
    <dgm:pt modelId="{988F8A1D-79D2-4194-AD2F-802B449FD34D}">
      <dgm:prSet phldrT="[Текст]"/>
      <dgm:spPr/>
      <dgm:t>
        <a:bodyPr/>
        <a:lstStyle/>
        <a:p>
          <a:r>
            <a:rPr lang="ru-RU" dirty="0"/>
            <a:t>Поисковые машины, Википедия, библиотеки цифровых учебных материалов, специализированные среды и инструменты, коллекции рефератов, порталы профессиональных сообществ, цифровые книги, многочисленные сетевые издания и т.п. предоставляют учащимся и преподавателям быстрый и постоянный доступ к интересующим их материалам. </a:t>
          </a:r>
        </a:p>
      </dgm:t>
    </dgm:pt>
    <dgm:pt modelId="{9AB42632-9EC6-405F-A5AF-2AB42481A96D}" type="parTrans" cxnId="{BAE487B5-8E52-4FE5-960C-391264743BB0}">
      <dgm:prSet/>
      <dgm:spPr/>
      <dgm:t>
        <a:bodyPr/>
        <a:lstStyle/>
        <a:p>
          <a:endParaRPr lang="ru-RU"/>
        </a:p>
      </dgm:t>
    </dgm:pt>
    <dgm:pt modelId="{A75B2707-31C6-4E8F-B921-2B7F573C1877}" type="sibTrans" cxnId="{BAE487B5-8E52-4FE5-960C-391264743BB0}">
      <dgm:prSet/>
      <dgm:spPr/>
      <dgm:t>
        <a:bodyPr/>
        <a:lstStyle/>
        <a:p>
          <a:endParaRPr lang="ru-RU"/>
        </a:p>
      </dgm:t>
    </dgm:pt>
    <dgm:pt modelId="{3BF00FDE-1BF2-4B1C-B89D-FF8048FF39E4}">
      <dgm:prSet phldrT="[Текст]"/>
      <dgm:spPr/>
      <dgm:t>
        <a:bodyPr/>
        <a:lstStyle/>
        <a:p>
          <a:r>
            <a:rPr lang="ru-RU" dirty="0"/>
            <a:t>На первый план выходят не объем и содержание доступной информации, а педагоги, которые обучают/помогают находить нужную информацию и работать с ней.</a:t>
          </a:r>
        </a:p>
      </dgm:t>
    </dgm:pt>
    <dgm:pt modelId="{DFC0B0FD-C953-41CF-BB68-DF8D7319178D}" type="parTrans" cxnId="{8A7CED91-4831-4BD5-B0BE-09F90CDC23FA}">
      <dgm:prSet/>
      <dgm:spPr/>
      <dgm:t>
        <a:bodyPr/>
        <a:lstStyle/>
        <a:p>
          <a:endParaRPr lang="ru-RU"/>
        </a:p>
      </dgm:t>
    </dgm:pt>
    <dgm:pt modelId="{6282925A-AD14-4F65-9534-F9BB4A517C73}" type="sibTrans" cxnId="{8A7CED91-4831-4BD5-B0BE-09F90CDC23FA}">
      <dgm:prSet/>
      <dgm:spPr/>
      <dgm:t>
        <a:bodyPr/>
        <a:lstStyle/>
        <a:p>
          <a:endParaRPr lang="ru-RU"/>
        </a:p>
      </dgm:t>
    </dgm:pt>
    <dgm:pt modelId="{89E408C9-C4E3-421E-8C34-B3324333A22A}" type="pres">
      <dgm:prSet presAssocID="{1BD2AACF-16D5-4E4A-8940-A74C4276781C}" presName="Name0" presStyleCnt="0">
        <dgm:presLayoutVars>
          <dgm:dir/>
          <dgm:animLvl val="lvl"/>
          <dgm:resizeHandles val="exact"/>
        </dgm:presLayoutVars>
      </dgm:prSet>
      <dgm:spPr/>
    </dgm:pt>
    <dgm:pt modelId="{00DAEFCC-A662-4FD1-AA60-346E984FBD7B}" type="pres">
      <dgm:prSet presAssocID="{284B6DB1-2B29-4889-BBA9-799B71AE7C2D}" presName="linNode" presStyleCnt="0"/>
      <dgm:spPr/>
    </dgm:pt>
    <dgm:pt modelId="{CC0ED88F-17EC-4D28-B554-502E18F9F0A2}" type="pres">
      <dgm:prSet presAssocID="{284B6DB1-2B29-4889-BBA9-799B71AE7C2D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0963CAF4-0CC2-4602-9AD4-6251692006E8}" type="pres">
      <dgm:prSet presAssocID="{284B6DB1-2B29-4889-BBA9-799B71AE7C2D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5347A0D-867A-4697-88EE-5C47260D27F1}" type="presOf" srcId="{284B6DB1-2B29-4889-BBA9-799B71AE7C2D}" destId="{CC0ED88F-17EC-4D28-B554-502E18F9F0A2}" srcOrd="0" destOrd="0" presId="urn:microsoft.com/office/officeart/2005/8/layout/vList5"/>
    <dgm:cxn modelId="{EB69F41D-7B55-44A1-A13B-569B721A7832}" type="presOf" srcId="{988F8A1D-79D2-4194-AD2F-802B449FD34D}" destId="{0963CAF4-0CC2-4602-9AD4-6251692006E8}" srcOrd="0" destOrd="0" presId="urn:microsoft.com/office/officeart/2005/8/layout/vList5"/>
    <dgm:cxn modelId="{B2B46A6C-995C-4058-9BBD-E5300D5D472F}" type="presOf" srcId="{3BF00FDE-1BF2-4B1C-B89D-FF8048FF39E4}" destId="{0963CAF4-0CC2-4602-9AD4-6251692006E8}" srcOrd="0" destOrd="1" presId="urn:microsoft.com/office/officeart/2005/8/layout/vList5"/>
    <dgm:cxn modelId="{1476217F-B9B9-43E3-9B73-3EF135C8FFAC}" type="presOf" srcId="{1BD2AACF-16D5-4E4A-8940-A74C4276781C}" destId="{89E408C9-C4E3-421E-8C34-B3324333A22A}" srcOrd="0" destOrd="0" presId="urn:microsoft.com/office/officeart/2005/8/layout/vList5"/>
    <dgm:cxn modelId="{8A7CED91-4831-4BD5-B0BE-09F90CDC23FA}" srcId="{284B6DB1-2B29-4889-BBA9-799B71AE7C2D}" destId="{3BF00FDE-1BF2-4B1C-B89D-FF8048FF39E4}" srcOrd="1" destOrd="0" parTransId="{DFC0B0FD-C953-41CF-BB68-DF8D7319178D}" sibTransId="{6282925A-AD14-4F65-9534-F9BB4A517C73}"/>
    <dgm:cxn modelId="{BAE487B5-8E52-4FE5-960C-391264743BB0}" srcId="{284B6DB1-2B29-4889-BBA9-799B71AE7C2D}" destId="{988F8A1D-79D2-4194-AD2F-802B449FD34D}" srcOrd="0" destOrd="0" parTransId="{9AB42632-9EC6-405F-A5AF-2AB42481A96D}" sibTransId="{A75B2707-31C6-4E8F-B921-2B7F573C1877}"/>
    <dgm:cxn modelId="{885CF6D0-F83E-461D-AE85-914AF09AAB10}" srcId="{1BD2AACF-16D5-4E4A-8940-A74C4276781C}" destId="{284B6DB1-2B29-4889-BBA9-799B71AE7C2D}" srcOrd="0" destOrd="0" parTransId="{3E9CA47E-4EBA-4B5A-B8EF-C84E77A770A6}" sibTransId="{6DFEA85C-9033-4530-914F-48A74F626DEB}"/>
    <dgm:cxn modelId="{04E9A322-C4FC-4ABC-9B60-4567D9D2C34F}" type="presParOf" srcId="{89E408C9-C4E3-421E-8C34-B3324333A22A}" destId="{00DAEFCC-A662-4FD1-AA60-346E984FBD7B}" srcOrd="0" destOrd="0" presId="urn:microsoft.com/office/officeart/2005/8/layout/vList5"/>
    <dgm:cxn modelId="{DD507F47-F13C-4A9D-A445-E16FBB5B4957}" type="presParOf" srcId="{00DAEFCC-A662-4FD1-AA60-346E984FBD7B}" destId="{CC0ED88F-17EC-4D28-B554-502E18F9F0A2}" srcOrd="0" destOrd="0" presId="urn:microsoft.com/office/officeart/2005/8/layout/vList5"/>
    <dgm:cxn modelId="{6BB0A92A-ED53-4449-9AC1-E23B4D86EE18}" type="presParOf" srcId="{00DAEFCC-A662-4FD1-AA60-346E984FBD7B}" destId="{0963CAF4-0CC2-4602-9AD4-6251692006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BD2AACF-16D5-4E4A-8940-A74C4276781C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84B6DB1-2B29-4889-BBA9-799B71AE7C2D}">
      <dgm:prSet phldrT="[Текст]"/>
      <dgm:spPr/>
      <dgm:t>
        <a:bodyPr/>
        <a:lstStyle/>
        <a:p>
          <a:r>
            <a:rPr lang="ru-RU" dirty="0"/>
            <a:t>Сетевые сообщества учащихся </a:t>
          </a:r>
        </a:p>
      </dgm:t>
    </dgm:pt>
    <dgm:pt modelId="{3E9CA47E-4EBA-4B5A-B8EF-C84E77A770A6}" type="parTrans" cxnId="{885CF6D0-F83E-461D-AE85-914AF09AAB10}">
      <dgm:prSet/>
      <dgm:spPr/>
      <dgm:t>
        <a:bodyPr/>
        <a:lstStyle/>
        <a:p>
          <a:endParaRPr lang="ru-RU"/>
        </a:p>
      </dgm:t>
    </dgm:pt>
    <dgm:pt modelId="{6DFEA85C-9033-4530-914F-48A74F626DEB}" type="sibTrans" cxnId="{885CF6D0-F83E-461D-AE85-914AF09AAB10}">
      <dgm:prSet/>
      <dgm:spPr/>
      <dgm:t>
        <a:bodyPr/>
        <a:lstStyle/>
        <a:p>
          <a:endParaRPr lang="ru-RU"/>
        </a:p>
      </dgm:t>
    </dgm:pt>
    <dgm:pt modelId="{988F8A1D-79D2-4194-AD2F-802B449FD34D}">
      <dgm:prSet phldrT="[Текст]"/>
      <dgm:spPr/>
      <dgm:t>
        <a:bodyPr/>
        <a:lstStyle/>
        <a:p>
          <a:r>
            <a:rPr lang="ru-RU" dirty="0"/>
            <a:t>Студенты и школьники обсуждают интересующие их вопросы в сетевых сообществах — локальных (своего курса, школы, университета или города) и глобальных. </a:t>
          </a:r>
        </a:p>
      </dgm:t>
    </dgm:pt>
    <dgm:pt modelId="{9AB42632-9EC6-405F-A5AF-2AB42481A96D}" type="parTrans" cxnId="{BAE487B5-8E52-4FE5-960C-391264743BB0}">
      <dgm:prSet/>
      <dgm:spPr/>
      <dgm:t>
        <a:bodyPr/>
        <a:lstStyle/>
        <a:p>
          <a:endParaRPr lang="ru-RU"/>
        </a:p>
      </dgm:t>
    </dgm:pt>
    <dgm:pt modelId="{A75B2707-31C6-4E8F-B921-2B7F573C1877}" type="sibTrans" cxnId="{BAE487B5-8E52-4FE5-960C-391264743BB0}">
      <dgm:prSet/>
      <dgm:spPr/>
      <dgm:t>
        <a:bodyPr/>
        <a:lstStyle/>
        <a:p>
          <a:endParaRPr lang="ru-RU"/>
        </a:p>
      </dgm:t>
    </dgm:pt>
    <dgm:pt modelId="{93F2B3D8-363B-45A0-8F50-5AD53AAD6905}">
      <dgm:prSet/>
      <dgm:spPr/>
      <dgm:t>
        <a:bodyPr/>
        <a:lstStyle/>
        <a:p>
          <a:endParaRPr lang="ru-RU" dirty="0"/>
        </a:p>
      </dgm:t>
    </dgm:pt>
    <dgm:pt modelId="{D8FE2D96-8776-446D-81DE-99E83FEA57DE}" type="parTrans" cxnId="{44E4D875-9CE0-4029-8F14-E3E160DB551C}">
      <dgm:prSet/>
      <dgm:spPr/>
      <dgm:t>
        <a:bodyPr/>
        <a:lstStyle/>
        <a:p>
          <a:endParaRPr lang="ru-RU"/>
        </a:p>
      </dgm:t>
    </dgm:pt>
    <dgm:pt modelId="{BB41C270-20FE-4DB3-827B-55AB9C3E1659}" type="sibTrans" cxnId="{44E4D875-9CE0-4029-8F14-E3E160DB551C}">
      <dgm:prSet/>
      <dgm:spPr/>
      <dgm:t>
        <a:bodyPr/>
        <a:lstStyle/>
        <a:p>
          <a:endParaRPr lang="ru-RU"/>
        </a:p>
      </dgm:t>
    </dgm:pt>
    <dgm:pt modelId="{7F543FB2-0F2B-4FCA-AB57-661F46232A5C}">
      <dgm:prSet phldrT="[Текст]"/>
      <dgm:spPr/>
      <dgm:t>
        <a:bodyPr/>
        <a:lstStyle/>
        <a:p>
          <a:r>
            <a:rPr lang="ru-RU" dirty="0"/>
            <a:t>Здесь они получают советы, обмениваются идеями, обсуждают полученные задания, совместные проекты и проч. Их учебная среда качественно обогащается.</a:t>
          </a:r>
        </a:p>
      </dgm:t>
    </dgm:pt>
    <dgm:pt modelId="{4C993032-0579-4634-8DB8-02291D4099BF}" type="parTrans" cxnId="{7E3D79A1-243B-4651-A94A-D2F72F7359A9}">
      <dgm:prSet/>
      <dgm:spPr/>
    </dgm:pt>
    <dgm:pt modelId="{C78A0B2E-DCF4-40AA-9651-8C6EBEDB8F0C}" type="sibTrans" cxnId="{7E3D79A1-243B-4651-A94A-D2F72F7359A9}">
      <dgm:prSet/>
      <dgm:spPr/>
    </dgm:pt>
    <dgm:pt modelId="{89E408C9-C4E3-421E-8C34-B3324333A22A}" type="pres">
      <dgm:prSet presAssocID="{1BD2AACF-16D5-4E4A-8940-A74C4276781C}" presName="Name0" presStyleCnt="0">
        <dgm:presLayoutVars>
          <dgm:dir/>
          <dgm:animLvl val="lvl"/>
          <dgm:resizeHandles val="exact"/>
        </dgm:presLayoutVars>
      </dgm:prSet>
      <dgm:spPr/>
    </dgm:pt>
    <dgm:pt modelId="{00DAEFCC-A662-4FD1-AA60-346E984FBD7B}" type="pres">
      <dgm:prSet presAssocID="{284B6DB1-2B29-4889-BBA9-799B71AE7C2D}" presName="linNode" presStyleCnt="0"/>
      <dgm:spPr/>
    </dgm:pt>
    <dgm:pt modelId="{CC0ED88F-17EC-4D28-B554-502E18F9F0A2}" type="pres">
      <dgm:prSet presAssocID="{284B6DB1-2B29-4889-BBA9-799B71AE7C2D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0963CAF4-0CC2-4602-9AD4-6251692006E8}" type="pres">
      <dgm:prSet presAssocID="{284B6DB1-2B29-4889-BBA9-799B71AE7C2D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5347A0D-867A-4697-88EE-5C47260D27F1}" type="presOf" srcId="{284B6DB1-2B29-4889-BBA9-799B71AE7C2D}" destId="{CC0ED88F-17EC-4D28-B554-502E18F9F0A2}" srcOrd="0" destOrd="0" presId="urn:microsoft.com/office/officeart/2005/8/layout/vList5"/>
    <dgm:cxn modelId="{EB69F41D-7B55-44A1-A13B-569B721A7832}" type="presOf" srcId="{988F8A1D-79D2-4194-AD2F-802B449FD34D}" destId="{0963CAF4-0CC2-4602-9AD4-6251692006E8}" srcOrd="0" destOrd="0" presId="urn:microsoft.com/office/officeart/2005/8/layout/vList5"/>
    <dgm:cxn modelId="{5041B95B-0649-4FFB-A95E-67D3BF9F6BEC}" type="presOf" srcId="{93F2B3D8-363B-45A0-8F50-5AD53AAD6905}" destId="{0963CAF4-0CC2-4602-9AD4-6251692006E8}" srcOrd="0" destOrd="2" presId="urn:microsoft.com/office/officeart/2005/8/layout/vList5"/>
    <dgm:cxn modelId="{EF18A955-FBF3-46CA-990F-2A42AFF338AF}" type="presOf" srcId="{7F543FB2-0F2B-4FCA-AB57-661F46232A5C}" destId="{0963CAF4-0CC2-4602-9AD4-6251692006E8}" srcOrd="0" destOrd="1" presId="urn:microsoft.com/office/officeart/2005/8/layout/vList5"/>
    <dgm:cxn modelId="{44E4D875-9CE0-4029-8F14-E3E160DB551C}" srcId="{284B6DB1-2B29-4889-BBA9-799B71AE7C2D}" destId="{93F2B3D8-363B-45A0-8F50-5AD53AAD6905}" srcOrd="2" destOrd="0" parTransId="{D8FE2D96-8776-446D-81DE-99E83FEA57DE}" sibTransId="{BB41C270-20FE-4DB3-827B-55AB9C3E1659}"/>
    <dgm:cxn modelId="{1476217F-B9B9-43E3-9B73-3EF135C8FFAC}" type="presOf" srcId="{1BD2AACF-16D5-4E4A-8940-A74C4276781C}" destId="{89E408C9-C4E3-421E-8C34-B3324333A22A}" srcOrd="0" destOrd="0" presId="urn:microsoft.com/office/officeart/2005/8/layout/vList5"/>
    <dgm:cxn modelId="{7E3D79A1-243B-4651-A94A-D2F72F7359A9}" srcId="{284B6DB1-2B29-4889-BBA9-799B71AE7C2D}" destId="{7F543FB2-0F2B-4FCA-AB57-661F46232A5C}" srcOrd="1" destOrd="0" parTransId="{4C993032-0579-4634-8DB8-02291D4099BF}" sibTransId="{C78A0B2E-DCF4-40AA-9651-8C6EBEDB8F0C}"/>
    <dgm:cxn modelId="{BAE487B5-8E52-4FE5-960C-391264743BB0}" srcId="{284B6DB1-2B29-4889-BBA9-799B71AE7C2D}" destId="{988F8A1D-79D2-4194-AD2F-802B449FD34D}" srcOrd="0" destOrd="0" parTransId="{9AB42632-9EC6-405F-A5AF-2AB42481A96D}" sibTransId="{A75B2707-31C6-4E8F-B921-2B7F573C1877}"/>
    <dgm:cxn modelId="{885CF6D0-F83E-461D-AE85-914AF09AAB10}" srcId="{1BD2AACF-16D5-4E4A-8940-A74C4276781C}" destId="{284B6DB1-2B29-4889-BBA9-799B71AE7C2D}" srcOrd="0" destOrd="0" parTransId="{3E9CA47E-4EBA-4B5A-B8EF-C84E77A770A6}" sibTransId="{6DFEA85C-9033-4530-914F-48A74F626DEB}"/>
    <dgm:cxn modelId="{04E9A322-C4FC-4ABC-9B60-4567D9D2C34F}" type="presParOf" srcId="{89E408C9-C4E3-421E-8C34-B3324333A22A}" destId="{00DAEFCC-A662-4FD1-AA60-346E984FBD7B}" srcOrd="0" destOrd="0" presId="urn:microsoft.com/office/officeart/2005/8/layout/vList5"/>
    <dgm:cxn modelId="{DD507F47-F13C-4A9D-A445-E16FBB5B4957}" type="presParOf" srcId="{00DAEFCC-A662-4FD1-AA60-346E984FBD7B}" destId="{CC0ED88F-17EC-4D28-B554-502E18F9F0A2}" srcOrd="0" destOrd="0" presId="urn:microsoft.com/office/officeart/2005/8/layout/vList5"/>
    <dgm:cxn modelId="{6BB0A92A-ED53-4449-9AC1-E23B4D86EE18}" type="presParOf" srcId="{00DAEFCC-A662-4FD1-AA60-346E984FBD7B}" destId="{0963CAF4-0CC2-4602-9AD4-6251692006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170FE9-277F-4CE0-8478-363224B45753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DB543F1-357A-409D-B8DD-673F5018AEC5}">
      <dgm:prSet phldrT="[Текст]"/>
      <dgm:spPr/>
      <dgm:t>
        <a:bodyPr/>
        <a:lstStyle/>
        <a:p>
          <a:r>
            <a:rPr lang="ru-RU" b="1" dirty="0"/>
            <a:t>Цифровая образовательная среда </a:t>
          </a:r>
          <a:r>
            <a:rPr lang="ru-RU" dirty="0"/>
            <a:t>- подсистема социокультурной среды, совокупность специально организованных педагогических условий развития личности, при которой инфраструктурный, содержательно-методический и </a:t>
          </a:r>
          <a:r>
            <a:rPr lang="ru-RU" dirty="0" err="1"/>
            <a:t>коммуникационно</a:t>
          </a:r>
          <a:r>
            <a:rPr lang="ru-RU" dirty="0"/>
            <a:t>-организационный компоненты функционируют на основе цифровых технологий.</a:t>
          </a:r>
        </a:p>
      </dgm:t>
    </dgm:pt>
    <dgm:pt modelId="{3194916B-EF2C-4BB6-BA4E-BD999C403FA7}" type="parTrans" cxnId="{76E52880-92C6-4C27-A14C-58AA80F4B460}">
      <dgm:prSet/>
      <dgm:spPr/>
      <dgm:t>
        <a:bodyPr/>
        <a:lstStyle/>
        <a:p>
          <a:endParaRPr lang="ru-RU"/>
        </a:p>
      </dgm:t>
    </dgm:pt>
    <dgm:pt modelId="{31E7667F-CBA5-4EA4-8026-FCEDD86483DD}" type="sibTrans" cxnId="{76E52880-92C6-4C27-A14C-58AA80F4B460}">
      <dgm:prSet/>
      <dgm:spPr/>
      <dgm:t>
        <a:bodyPr/>
        <a:lstStyle/>
        <a:p>
          <a:endParaRPr lang="ru-RU"/>
        </a:p>
      </dgm:t>
    </dgm:pt>
    <dgm:pt modelId="{409F57AF-DB39-4C4C-8337-6B72F940EE14}">
      <dgm:prSet phldrT="[Текст]"/>
      <dgm:spPr/>
      <dgm:t>
        <a:bodyPr/>
        <a:lstStyle/>
        <a:p>
          <a:r>
            <a:rPr lang="ru-RU" b="1" dirty="0"/>
            <a:t>Целевая модель цифровой образовательной среды </a:t>
          </a:r>
          <a:r>
            <a:rPr lang="ru-RU" dirty="0"/>
            <a:t>- модель комплексного функционирования ключевых компонентов современной и безопасной цифровой образовательной среды с целью обеспечения высокого качества и доступности образования всех видов и уровней, включающая:</a:t>
          </a:r>
        </a:p>
      </dgm:t>
    </dgm:pt>
    <dgm:pt modelId="{9BC9BE0F-FC54-4682-B386-BB96061110C1}" type="parTrans" cxnId="{198D3795-CB12-4A98-A858-F78938D3D512}">
      <dgm:prSet/>
      <dgm:spPr/>
      <dgm:t>
        <a:bodyPr/>
        <a:lstStyle/>
        <a:p>
          <a:endParaRPr lang="ru-RU"/>
        </a:p>
      </dgm:t>
    </dgm:pt>
    <dgm:pt modelId="{48FFAD74-71EB-4B2F-9793-DC321DC75EC9}" type="sibTrans" cxnId="{198D3795-CB12-4A98-A858-F78938D3D512}">
      <dgm:prSet/>
      <dgm:spPr/>
      <dgm:t>
        <a:bodyPr/>
        <a:lstStyle/>
        <a:p>
          <a:endParaRPr lang="ru-RU"/>
        </a:p>
      </dgm:t>
    </dgm:pt>
    <dgm:pt modelId="{61F18138-CC7D-40BC-8110-1A57A346A3C0}">
      <dgm:prSet phldrT="[Текст]"/>
      <dgm:spPr/>
      <dgm:t>
        <a:bodyPr/>
        <a:lstStyle/>
        <a:p>
          <a:r>
            <a:rPr lang="ru-RU" b="1" dirty="0"/>
            <a:t>Федеральная информационно-сервисная платформа цифровой образовательной среды </a:t>
          </a:r>
          <a:r>
            <a:rPr lang="ru-RU" dirty="0"/>
            <a:t>- информационный сервис, обеспечивающий эффективное взаимодействие участников цифровой образовательной среды, в том числе консультационную и методическую поддержку по вопросам внедрения целевой модели цифровой образовательной среды.</a:t>
          </a:r>
        </a:p>
      </dgm:t>
    </dgm:pt>
    <dgm:pt modelId="{98B9E33C-0A8A-41C2-82DE-A1CBCA409333}" type="parTrans" cxnId="{CB1954B0-EAF7-4CE8-80B0-9C8129F2EA45}">
      <dgm:prSet/>
      <dgm:spPr/>
      <dgm:t>
        <a:bodyPr/>
        <a:lstStyle/>
        <a:p>
          <a:endParaRPr lang="ru-RU"/>
        </a:p>
      </dgm:t>
    </dgm:pt>
    <dgm:pt modelId="{07D85B46-222E-45C7-906C-1C7BC38CBAB1}" type="sibTrans" cxnId="{CB1954B0-EAF7-4CE8-80B0-9C8129F2EA45}">
      <dgm:prSet/>
      <dgm:spPr/>
      <dgm:t>
        <a:bodyPr/>
        <a:lstStyle/>
        <a:p>
          <a:endParaRPr lang="ru-RU"/>
        </a:p>
      </dgm:t>
    </dgm:pt>
    <dgm:pt modelId="{503A4EA6-1997-4FAD-9053-F53CC63861BA}">
      <dgm:prSet phldrT="[Текст]"/>
      <dgm:spPr/>
      <dgm:t>
        <a:bodyPr/>
        <a:lstStyle/>
        <a:p>
          <a:r>
            <a:rPr lang="ru-RU" dirty="0"/>
            <a:t>модель профиля "цифровых компетенций" для обучающихся, педагогов и административно-управленческого персонала, включая требования к педагогам и обучающимся;</a:t>
          </a:r>
        </a:p>
      </dgm:t>
    </dgm:pt>
    <dgm:pt modelId="{FCF2D92E-6CEC-4491-ACD9-D2C00EEF2831}" type="parTrans" cxnId="{1141E51F-280C-4241-B4D0-7AE529E08DE0}">
      <dgm:prSet/>
      <dgm:spPr/>
      <dgm:t>
        <a:bodyPr/>
        <a:lstStyle/>
        <a:p>
          <a:endParaRPr lang="ru-RU"/>
        </a:p>
      </dgm:t>
    </dgm:pt>
    <dgm:pt modelId="{B48E48A5-F27A-4D7B-BBF9-54AB502A1328}" type="sibTrans" cxnId="{1141E51F-280C-4241-B4D0-7AE529E08DE0}">
      <dgm:prSet/>
      <dgm:spPr/>
      <dgm:t>
        <a:bodyPr/>
        <a:lstStyle/>
        <a:p>
          <a:endParaRPr lang="ru-RU"/>
        </a:p>
      </dgm:t>
    </dgm:pt>
    <dgm:pt modelId="{59FAFA8D-6D98-4890-BC2B-3CADEE66CBBD}">
      <dgm:prSet/>
      <dgm:spPr/>
      <dgm:t>
        <a:bodyPr/>
        <a:lstStyle/>
        <a:p>
          <a:r>
            <a:rPr lang="ru-RU" dirty="0"/>
            <a:t>модель построения индивидуального учебного плана;</a:t>
          </a:r>
        </a:p>
      </dgm:t>
    </dgm:pt>
    <dgm:pt modelId="{C0FEEFE6-696F-49A1-B5D2-F39FFAB07DD4}" type="parTrans" cxnId="{716FEBFB-AF9A-4E6D-B7BE-C6E2B389F1D3}">
      <dgm:prSet/>
      <dgm:spPr/>
      <dgm:t>
        <a:bodyPr/>
        <a:lstStyle/>
        <a:p>
          <a:endParaRPr lang="ru-RU"/>
        </a:p>
      </dgm:t>
    </dgm:pt>
    <dgm:pt modelId="{9411C268-DD1E-4CC4-B028-A876F73B7996}" type="sibTrans" cxnId="{716FEBFB-AF9A-4E6D-B7BE-C6E2B389F1D3}">
      <dgm:prSet/>
      <dgm:spPr/>
      <dgm:t>
        <a:bodyPr/>
        <a:lstStyle/>
        <a:p>
          <a:endParaRPr lang="ru-RU"/>
        </a:p>
      </dgm:t>
    </dgm:pt>
    <dgm:pt modelId="{505B0399-644C-4C2B-89BF-C760BC625DBD}">
      <dgm:prSet/>
      <dgm:spPr/>
      <dgm:t>
        <a:bodyPr/>
        <a:lstStyle/>
        <a:p>
          <a:r>
            <a:rPr lang="ru-RU" dirty="0"/>
            <a:t>модель автоматизации административных, управленческих и вспомогательных процессов образовательной организации;</a:t>
          </a:r>
        </a:p>
      </dgm:t>
    </dgm:pt>
    <dgm:pt modelId="{17FFB166-8EF2-4750-96A5-E91F8C33209C}" type="parTrans" cxnId="{5A434F78-C3C8-4536-9D1B-EA96CDAF548B}">
      <dgm:prSet/>
      <dgm:spPr/>
      <dgm:t>
        <a:bodyPr/>
        <a:lstStyle/>
        <a:p>
          <a:endParaRPr lang="ru-RU"/>
        </a:p>
      </dgm:t>
    </dgm:pt>
    <dgm:pt modelId="{A06F918A-40B5-4F9A-9171-3C19D9C219A0}" type="sibTrans" cxnId="{5A434F78-C3C8-4536-9D1B-EA96CDAF548B}">
      <dgm:prSet/>
      <dgm:spPr/>
      <dgm:t>
        <a:bodyPr/>
        <a:lstStyle/>
        <a:p>
          <a:endParaRPr lang="ru-RU"/>
        </a:p>
      </dgm:t>
    </dgm:pt>
    <dgm:pt modelId="{DD4BDDC3-F653-46B8-8489-9D07A36C0086}">
      <dgm:prSet/>
      <dgm:spPr/>
      <dgm:t>
        <a:bodyPr/>
        <a:lstStyle/>
        <a:p>
          <a:r>
            <a:rPr lang="ru-RU" dirty="0"/>
            <a:t>модель внутренней системы оценки качества образования через цифровую образовательную среду.</a:t>
          </a:r>
        </a:p>
      </dgm:t>
    </dgm:pt>
    <dgm:pt modelId="{8BD0706A-990C-4221-BD6D-CCAD39BB9716}" type="parTrans" cxnId="{5DEBAC83-B663-426D-B7EF-415FA2316D90}">
      <dgm:prSet/>
      <dgm:spPr/>
      <dgm:t>
        <a:bodyPr/>
        <a:lstStyle/>
        <a:p>
          <a:endParaRPr lang="ru-RU"/>
        </a:p>
      </dgm:t>
    </dgm:pt>
    <dgm:pt modelId="{5A1689F3-BD20-4A25-A17F-0D588CF207ED}" type="sibTrans" cxnId="{5DEBAC83-B663-426D-B7EF-415FA2316D90}">
      <dgm:prSet/>
      <dgm:spPr/>
      <dgm:t>
        <a:bodyPr/>
        <a:lstStyle/>
        <a:p>
          <a:endParaRPr lang="ru-RU"/>
        </a:p>
      </dgm:t>
    </dgm:pt>
    <dgm:pt modelId="{149A75CB-6D28-421E-AB0B-AB67FC876832}" type="pres">
      <dgm:prSet presAssocID="{9F170FE9-277F-4CE0-8478-363224B45753}" presName="linear" presStyleCnt="0">
        <dgm:presLayoutVars>
          <dgm:animLvl val="lvl"/>
          <dgm:resizeHandles val="exact"/>
        </dgm:presLayoutVars>
      </dgm:prSet>
      <dgm:spPr/>
    </dgm:pt>
    <dgm:pt modelId="{674FCBF4-4D5A-4426-A402-245662B2133B}" type="pres">
      <dgm:prSet presAssocID="{3DB543F1-357A-409D-B8DD-673F5018AE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9473836-A725-46A3-AF57-1568E21B1F4D}" type="pres">
      <dgm:prSet presAssocID="{31E7667F-CBA5-4EA4-8026-FCEDD86483DD}" presName="spacer" presStyleCnt="0"/>
      <dgm:spPr/>
    </dgm:pt>
    <dgm:pt modelId="{63B9119B-2E90-49BC-BF94-55D7A132AAEA}" type="pres">
      <dgm:prSet presAssocID="{409F57AF-DB39-4C4C-8337-6B72F940EE1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7171FC1-2C05-4DAF-9A69-400455447494}" type="pres">
      <dgm:prSet presAssocID="{409F57AF-DB39-4C4C-8337-6B72F940EE14}" presName="childText" presStyleLbl="revTx" presStyleIdx="0" presStyleCnt="1">
        <dgm:presLayoutVars>
          <dgm:bulletEnabled val="1"/>
        </dgm:presLayoutVars>
      </dgm:prSet>
      <dgm:spPr/>
    </dgm:pt>
    <dgm:pt modelId="{45A394A9-8564-49C1-A6CE-F1BCAC127D57}" type="pres">
      <dgm:prSet presAssocID="{61F18138-CC7D-40BC-8110-1A57A346A3C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2D3B304-5700-4337-86E4-A2EDB7B7EBA2}" type="presOf" srcId="{3DB543F1-357A-409D-B8DD-673F5018AEC5}" destId="{674FCBF4-4D5A-4426-A402-245662B2133B}" srcOrd="0" destOrd="0" presId="urn:microsoft.com/office/officeart/2005/8/layout/vList2"/>
    <dgm:cxn modelId="{1141E51F-280C-4241-B4D0-7AE529E08DE0}" srcId="{409F57AF-DB39-4C4C-8337-6B72F940EE14}" destId="{503A4EA6-1997-4FAD-9053-F53CC63861BA}" srcOrd="0" destOrd="0" parTransId="{FCF2D92E-6CEC-4491-ACD9-D2C00EEF2831}" sibTransId="{B48E48A5-F27A-4D7B-BBF9-54AB502A1328}"/>
    <dgm:cxn modelId="{E9E84A2F-0CA3-4E93-AF02-304299593B1B}" type="presOf" srcId="{409F57AF-DB39-4C4C-8337-6B72F940EE14}" destId="{63B9119B-2E90-49BC-BF94-55D7A132AAEA}" srcOrd="0" destOrd="0" presId="urn:microsoft.com/office/officeart/2005/8/layout/vList2"/>
    <dgm:cxn modelId="{E81D915D-033F-4E76-A47E-8079269C6793}" type="presOf" srcId="{503A4EA6-1997-4FAD-9053-F53CC63861BA}" destId="{17171FC1-2C05-4DAF-9A69-400455447494}" srcOrd="0" destOrd="0" presId="urn:microsoft.com/office/officeart/2005/8/layout/vList2"/>
    <dgm:cxn modelId="{5A434F78-C3C8-4536-9D1B-EA96CDAF548B}" srcId="{409F57AF-DB39-4C4C-8337-6B72F940EE14}" destId="{505B0399-644C-4C2B-89BF-C760BC625DBD}" srcOrd="2" destOrd="0" parTransId="{17FFB166-8EF2-4750-96A5-E91F8C33209C}" sibTransId="{A06F918A-40B5-4F9A-9171-3C19D9C219A0}"/>
    <dgm:cxn modelId="{76E52880-92C6-4C27-A14C-58AA80F4B460}" srcId="{9F170FE9-277F-4CE0-8478-363224B45753}" destId="{3DB543F1-357A-409D-B8DD-673F5018AEC5}" srcOrd="0" destOrd="0" parTransId="{3194916B-EF2C-4BB6-BA4E-BD999C403FA7}" sibTransId="{31E7667F-CBA5-4EA4-8026-FCEDD86483DD}"/>
    <dgm:cxn modelId="{DC9A2081-04C9-4FD4-9C2C-784BC09A5EDB}" type="presOf" srcId="{DD4BDDC3-F653-46B8-8489-9D07A36C0086}" destId="{17171FC1-2C05-4DAF-9A69-400455447494}" srcOrd="0" destOrd="3" presId="urn:microsoft.com/office/officeart/2005/8/layout/vList2"/>
    <dgm:cxn modelId="{5DEBAC83-B663-426D-B7EF-415FA2316D90}" srcId="{409F57AF-DB39-4C4C-8337-6B72F940EE14}" destId="{DD4BDDC3-F653-46B8-8489-9D07A36C0086}" srcOrd="3" destOrd="0" parTransId="{8BD0706A-990C-4221-BD6D-CCAD39BB9716}" sibTransId="{5A1689F3-BD20-4A25-A17F-0D588CF207ED}"/>
    <dgm:cxn modelId="{198D3795-CB12-4A98-A858-F78938D3D512}" srcId="{9F170FE9-277F-4CE0-8478-363224B45753}" destId="{409F57AF-DB39-4C4C-8337-6B72F940EE14}" srcOrd="1" destOrd="0" parTransId="{9BC9BE0F-FC54-4682-B386-BB96061110C1}" sibTransId="{48FFAD74-71EB-4B2F-9793-DC321DC75EC9}"/>
    <dgm:cxn modelId="{C38778AF-CDBF-41B2-BBFE-868DF84F655B}" type="presOf" srcId="{61F18138-CC7D-40BC-8110-1A57A346A3C0}" destId="{45A394A9-8564-49C1-A6CE-F1BCAC127D57}" srcOrd="0" destOrd="0" presId="urn:microsoft.com/office/officeart/2005/8/layout/vList2"/>
    <dgm:cxn modelId="{CB1954B0-EAF7-4CE8-80B0-9C8129F2EA45}" srcId="{9F170FE9-277F-4CE0-8478-363224B45753}" destId="{61F18138-CC7D-40BC-8110-1A57A346A3C0}" srcOrd="2" destOrd="0" parTransId="{98B9E33C-0A8A-41C2-82DE-A1CBCA409333}" sibTransId="{07D85B46-222E-45C7-906C-1C7BC38CBAB1}"/>
    <dgm:cxn modelId="{B45B01CA-BE07-4FE8-9159-F51E6A13D51A}" type="presOf" srcId="{505B0399-644C-4C2B-89BF-C760BC625DBD}" destId="{17171FC1-2C05-4DAF-9A69-400455447494}" srcOrd="0" destOrd="2" presId="urn:microsoft.com/office/officeart/2005/8/layout/vList2"/>
    <dgm:cxn modelId="{EE9399F2-B7DD-4423-8801-FEBD5F1F9FE7}" type="presOf" srcId="{59FAFA8D-6D98-4890-BC2B-3CADEE66CBBD}" destId="{17171FC1-2C05-4DAF-9A69-400455447494}" srcOrd="0" destOrd="1" presId="urn:microsoft.com/office/officeart/2005/8/layout/vList2"/>
    <dgm:cxn modelId="{6583CEF8-FF0A-4ECD-B78E-67C3AAE5A60E}" type="presOf" srcId="{9F170FE9-277F-4CE0-8478-363224B45753}" destId="{149A75CB-6D28-421E-AB0B-AB67FC876832}" srcOrd="0" destOrd="0" presId="urn:microsoft.com/office/officeart/2005/8/layout/vList2"/>
    <dgm:cxn modelId="{716FEBFB-AF9A-4E6D-B7BE-C6E2B389F1D3}" srcId="{409F57AF-DB39-4C4C-8337-6B72F940EE14}" destId="{59FAFA8D-6D98-4890-BC2B-3CADEE66CBBD}" srcOrd="1" destOrd="0" parTransId="{C0FEEFE6-696F-49A1-B5D2-F39FFAB07DD4}" sibTransId="{9411C268-DD1E-4CC4-B028-A876F73B7996}"/>
    <dgm:cxn modelId="{198D47F8-5087-4214-8484-F7E950796415}" type="presParOf" srcId="{149A75CB-6D28-421E-AB0B-AB67FC876832}" destId="{674FCBF4-4D5A-4426-A402-245662B2133B}" srcOrd="0" destOrd="0" presId="urn:microsoft.com/office/officeart/2005/8/layout/vList2"/>
    <dgm:cxn modelId="{D62318D0-FA8B-495D-B9E4-A8109BFB1254}" type="presParOf" srcId="{149A75CB-6D28-421E-AB0B-AB67FC876832}" destId="{D9473836-A725-46A3-AF57-1568E21B1F4D}" srcOrd="1" destOrd="0" presId="urn:microsoft.com/office/officeart/2005/8/layout/vList2"/>
    <dgm:cxn modelId="{89FEBA0A-2604-46CE-AF8A-F1DF89117600}" type="presParOf" srcId="{149A75CB-6D28-421E-AB0B-AB67FC876832}" destId="{63B9119B-2E90-49BC-BF94-55D7A132AAEA}" srcOrd="2" destOrd="0" presId="urn:microsoft.com/office/officeart/2005/8/layout/vList2"/>
    <dgm:cxn modelId="{B7BC0128-5B86-4AF0-83E9-6D126F77EC8E}" type="presParOf" srcId="{149A75CB-6D28-421E-AB0B-AB67FC876832}" destId="{17171FC1-2C05-4DAF-9A69-400455447494}" srcOrd="3" destOrd="0" presId="urn:microsoft.com/office/officeart/2005/8/layout/vList2"/>
    <dgm:cxn modelId="{075294A1-639F-4B5F-8BA7-FE13C35B5986}" type="presParOf" srcId="{149A75CB-6D28-421E-AB0B-AB67FC876832}" destId="{45A394A9-8564-49C1-A6CE-F1BCAC127D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BD2AACF-16D5-4E4A-8940-A74C4276781C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84B6DB1-2B29-4889-BBA9-799B71AE7C2D}">
      <dgm:prSet phldrT="[Текст]"/>
      <dgm:spPr/>
      <dgm:t>
        <a:bodyPr/>
        <a:lstStyle/>
        <a:p>
          <a:r>
            <a:rPr lang="ru-RU" dirty="0"/>
            <a:t>Мобильное общение с преподавателем </a:t>
          </a:r>
        </a:p>
      </dgm:t>
    </dgm:pt>
    <dgm:pt modelId="{3E9CA47E-4EBA-4B5A-B8EF-C84E77A770A6}" type="parTrans" cxnId="{885CF6D0-F83E-461D-AE85-914AF09AAB10}">
      <dgm:prSet/>
      <dgm:spPr/>
      <dgm:t>
        <a:bodyPr/>
        <a:lstStyle/>
        <a:p>
          <a:endParaRPr lang="ru-RU"/>
        </a:p>
      </dgm:t>
    </dgm:pt>
    <dgm:pt modelId="{6DFEA85C-9033-4530-914F-48A74F626DEB}" type="sibTrans" cxnId="{885CF6D0-F83E-461D-AE85-914AF09AAB10}">
      <dgm:prSet/>
      <dgm:spPr/>
      <dgm:t>
        <a:bodyPr/>
        <a:lstStyle/>
        <a:p>
          <a:endParaRPr lang="ru-RU"/>
        </a:p>
      </dgm:t>
    </dgm:pt>
    <dgm:pt modelId="{988F8A1D-79D2-4194-AD2F-802B449FD34D}">
      <dgm:prSet phldrT="[Текст]"/>
      <dgm:spPr/>
      <dgm:t>
        <a:bodyPr/>
        <a:lstStyle/>
        <a:p>
          <a:r>
            <a:rPr lang="ru-RU" dirty="0"/>
            <a:t>Школьники, студенты и преподаватели получают возможность сетевого общения в любое время из любого места. </a:t>
          </a:r>
        </a:p>
      </dgm:t>
    </dgm:pt>
    <dgm:pt modelId="{9AB42632-9EC6-405F-A5AF-2AB42481A96D}" type="parTrans" cxnId="{BAE487B5-8E52-4FE5-960C-391264743BB0}">
      <dgm:prSet/>
      <dgm:spPr/>
      <dgm:t>
        <a:bodyPr/>
        <a:lstStyle/>
        <a:p>
          <a:endParaRPr lang="ru-RU"/>
        </a:p>
      </dgm:t>
    </dgm:pt>
    <dgm:pt modelId="{A75B2707-31C6-4E8F-B921-2B7F573C1877}" type="sibTrans" cxnId="{BAE487B5-8E52-4FE5-960C-391264743BB0}">
      <dgm:prSet/>
      <dgm:spPr/>
      <dgm:t>
        <a:bodyPr/>
        <a:lstStyle/>
        <a:p>
          <a:endParaRPr lang="ru-RU"/>
        </a:p>
      </dgm:t>
    </dgm:pt>
    <dgm:pt modelId="{93F2B3D8-363B-45A0-8F50-5AD53AAD6905}">
      <dgm:prSet/>
      <dgm:spPr/>
      <dgm:t>
        <a:bodyPr/>
        <a:lstStyle/>
        <a:p>
          <a:endParaRPr lang="ru-RU" dirty="0"/>
        </a:p>
      </dgm:t>
    </dgm:pt>
    <dgm:pt modelId="{D8FE2D96-8776-446D-81DE-99E83FEA57DE}" type="parTrans" cxnId="{44E4D875-9CE0-4029-8F14-E3E160DB551C}">
      <dgm:prSet/>
      <dgm:spPr/>
      <dgm:t>
        <a:bodyPr/>
        <a:lstStyle/>
        <a:p>
          <a:endParaRPr lang="ru-RU"/>
        </a:p>
      </dgm:t>
    </dgm:pt>
    <dgm:pt modelId="{BB41C270-20FE-4DB3-827B-55AB9C3E1659}" type="sibTrans" cxnId="{44E4D875-9CE0-4029-8F14-E3E160DB551C}">
      <dgm:prSet/>
      <dgm:spPr/>
      <dgm:t>
        <a:bodyPr/>
        <a:lstStyle/>
        <a:p>
          <a:endParaRPr lang="ru-RU"/>
        </a:p>
      </dgm:t>
    </dgm:pt>
    <dgm:pt modelId="{2A58C72C-469D-42DD-A4E0-BA2776AF4A49}">
      <dgm:prSet phldrT="[Текст]"/>
      <dgm:spPr/>
      <dgm:t>
        <a:bodyPr/>
        <a:lstStyle/>
        <a:p>
          <a:r>
            <a:rPr lang="ru-RU" dirty="0"/>
            <a:t>Вузы и школы внедряют корпоративные универсальные коммуникационные системы, чтобы упростить и улучшить взаимодействие участников образовательного процесса.</a:t>
          </a:r>
        </a:p>
      </dgm:t>
    </dgm:pt>
    <dgm:pt modelId="{9D1B7EBF-DEC0-4BED-97CE-E5C4EA5995C6}" type="parTrans" cxnId="{18CEC469-8134-4EA8-90A7-06C7F0157B26}">
      <dgm:prSet/>
      <dgm:spPr/>
    </dgm:pt>
    <dgm:pt modelId="{53116E06-FF28-4DCA-AA6F-FDFED27B1E9E}" type="sibTrans" cxnId="{18CEC469-8134-4EA8-90A7-06C7F0157B26}">
      <dgm:prSet/>
      <dgm:spPr/>
    </dgm:pt>
    <dgm:pt modelId="{B005302F-364D-4323-ABDA-8A1EE1F0AC74}">
      <dgm:prSet phldrT="[Текст]"/>
      <dgm:spPr/>
      <dgm:t>
        <a:bodyPr/>
        <a:lstStyle/>
        <a:p>
          <a:r>
            <a:rPr lang="ru-RU" dirty="0"/>
            <a:t>Системы управления учебным процессом, мессенджеры и электронная почта становятся привычными инструментами учебной работы. </a:t>
          </a:r>
        </a:p>
      </dgm:t>
    </dgm:pt>
    <dgm:pt modelId="{73F2B062-0E98-4E5F-8429-52C1C22622B0}" type="parTrans" cxnId="{DD3DE222-D01D-47F1-A5E6-5B1CB72FD9ED}">
      <dgm:prSet/>
      <dgm:spPr/>
    </dgm:pt>
    <dgm:pt modelId="{C3C68EEA-0CFD-4E36-B0B6-4F6C4148E638}" type="sibTrans" cxnId="{DD3DE222-D01D-47F1-A5E6-5B1CB72FD9ED}">
      <dgm:prSet/>
      <dgm:spPr/>
    </dgm:pt>
    <dgm:pt modelId="{89E408C9-C4E3-421E-8C34-B3324333A22A}" type="pres">
      <dgm:prSet presAssocID="{1BD2AACF-16D5-4E4A-8940-A74C4276781C}" presName="Name0" presStyleCnt="0">
        <dgm:presLayoutVars>
          <dgm:dir/>
          <dgm:animLvl val="lvl"/>
          <dgm:resizeHandles val="exact"/>
        </dgm:presLayoutVars>
      </dgm:prSet>
      <dgm:spPr/>
    </dgm:pt>
    <dgm:pt modelId="{00DAEFCC-A662-4FD1-AA60-346E984FBD7B}" type="pres">
      <dgm:prSet presAssocID="{284B6DB1-2B29-4889-BBA9-799B71AE7C2D}" presName="linNode" presStyleCnt="0"/>
      <dgm:spPr/>
    </dgm:pt>
    <dgm:pt modelId="{CC0ED88F-17EC-4D28-B554-502E18F9F0A2}" type="pres">
      <dgm:prSet presAssocID="{284B6DB1-2B29-4889-BBA9-799B71AE7C2D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0963CAF4-0CC2-4602-9AD4-6251692006E8}" type="pres">
      <dgm:prSet presAssocID="{284B6DB1-2B29-4889-BBA9-799B71AE7C2D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5347A0D-867A-4697-88EE-5C47260D27F1}" type="presOf" srcId="{284B6DB1-2B29-4889-BBA9-799B71AE7C2D}" destId="{CC0ED88F-17EC-4D28-B554-502E18F9F0A2}" srcOrd="0" destOrd="0" presId="urn:microsoft.com/office/officeart/2005/8/layout/vList5"/>
    <dgm:cxn modelId="{EB69F41D-7B55-44A1-A13B-569B721A7832}" type="presOf" srcId="{988F8A1D-79D2-4194-AD2F-802B449FD34D}" destId="{0963CAF4-0CC2-4602-9AD4-6251692006E8}" srcOrd="0" destOrd="0" presId="urn:microsoft.com/office/officeart/2005/8/layout/vList5"/>
    <dgm:cxn modelId="{DD3DE222-D01D-47F1-A5E6-5B1CB72FD9ED}" srcId="{284B6DB1-2B29-4889-BBA9-799B71AE7C2D}" destId="{B005302F-364D-4323-ABDA-8A1EE1F0AC74}" srcOrd="1" destOrd="0" parTransId="{73F2B062-0E98-4E5F-8429-52C1C22622B0}" sibTransId="{C3C68EEA-0CFD-4E36-B0B6-4F6C4148E638}"/>
    <dgm:cxn modelId="{5041B95B-0649-4FFB-A95E-67D3BF9F6BEC}" type="presOf" srcId="{93F2B3D8-363B-45A0-8F50-5AD53AAD6905}" destId="{0963CAF4-0CC2-4602-9AD4-6251692006E8}" srcOrd="0" destOrd="3" presId="urn:microsoft.com/office/officeart/2005/8/layout/vList5"/>
    <dgm:cxn modelId="{18CEC469-8134-4EA8-90A7-06C7F0157B26}" srcId="{284B6DB1-2B29-4889-BBA9-799B71AE7C2D}" destId="{2A58C72C-469D-42DD-A4E0-BA2776AF4A49}" srcOrd="2" destOrd="0" parTransId="{9D1B7EBF-DEC0-4BED-97CE-E5C4EA5995C6}" sibTransId="{53116E06-FF28-4DCA-AA6F-FDFED27B1E9E}"/>
    <dgm:cxn modelId="{44E4D875-9CE0-4029-8F14-E3E160DB551C}" srcId="{284B6DB1-2B29-4889-BBA9-799B71AE7C2D}" destId="{93F2B3D8-363B-45A0-8F50-5AD53AAD6905}" srcOrd="3" destOrd="0" parTransId="{D8FE2D96-8776-446D-81DE-99E83FEA57DE}" sibTransId="{BB41C270-20FE-4DB3-827B-55AB9C3E1659}"/>
    <dgm:cxn modelId="{24A3317C-EC82-46CB-ACB4-C8C931345023}" type="presOf" srcId="{B005302F-364D-4323-ABDA-8A1EE1F0AC74}" destId="{0963CAF4-0CC2-4602-9AD4-6251692006E8}" srcOrd="0" destOrd="1" presId="urn:microsoft.com/office/officeart/2005/8/layout/vList5"/>
    <dgm:cxn modelId="{1476217F-B9B9-43E3-9B73-3EF135C8FFAC}" type="presOf" srcId="{1BD2AACF-16D5-4E4A-8940-A74C4276781C}" destId="{89E408C9-C4E3-421E-8C34-B3324333A22A}" srcOrd="0" destOrd="0" presId="urn:microsoft.com/office/officeart/2005/8/layout/vList5"/>
    <dgm:cxn modelId="{383C58AB-7779-4D0E-8EA1-267F55929F6F}" type="presOf" srcId="{2A58C72C-469D-42DD-A4E0-BA2776AF4A49}" destId="{0963CAF4-0CC2-4602-9AD4-6251692006E8}" srcOrd="0" destOrd="2" presId="urn:microsoft.com/office/officeart/2005/8/layout/vList5"/>
    <dgm:cxn modelId="{BAE487B5-8E52-4FE5-960C-391264743BB0}" srcId="{284B6DB1-2B29-4889-BBA9-799B71AE7C2D}" destId="{988F8A1D-79D2-4194-AD2F-802B449FD34D}" srcOrd="0" destOrd="0" parTransId="{9AB42632-9EC6-405F-A5AF-2AB42481A96D}" sibTransId="{A75B2707-31C6-4E8F-B921-2B7F573C1877}"/>
    <dgm:cxn modelId="{885CF6D0-F83E-461D-AE85-914AF09AAB10}" srcId="{1BD2AACF-16D5-4E4A-8940-A74C4276781C}" destId="{284B6DB1-2B29-4889-BBA9-799B71AE7C2D}" srcOrd="0" destOrd="0" parTransId="{3E9CA47E-4EBA-4B5A-B8EF-C84E77A770A6}" sibTransId="{6DFEA85C-9033-4530-914F-48A74F626DEB}"/>
    <dgm:cxn modelId="{04E9A322-C4FC-4ABC-9B60-4567D9D2C34F}" type="presParOf" srcId="{89E408C9-C4E3-421E-8C34-B3324333A22A}" destId="{00DAEFCC-A662-4FD1-AA60-346E984FBD7B}" srcOrd="0" destOrd="0" presId="urn:microsoft.com/office/officeart/2005/8/layout/vList5"/>
    <dgm:cxn modelId="{DD507F47-F13C-4A9D-A445-E16FBB5B4957}" type="presParOf" srcId="{00DAEFCC-A662-4FD1-AA60-346E984FBD7B}" destId="{CC0ED88F-17EC-4D28-B554-502E18F9F0A2}" srcOrd="0" destOrd="0" presId="urn:microsoft.com/office/officeart/2005/8/layout/vList5"/>
    <dgm:cxn modelId="{6BB0A92A-ED53-4449-9AC1-E23B4D86EE18}" type="presParOf" srcId="{00DAEFCC-A662-4FD1-AA60-346E984FBD7B}" destId="{0963CAF4-0CC2-4602-9AD4-6251692006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BD2AACF-16D5-4E4A-8940-A74C4276781C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84B6DB1-2B29-4889-BBA9-799B71AE7C2D}">
      <dgm:prSet phldrT="[Текст]"/>
      <dgm:spPr/>
      <dgm:t>
        <a:bodyPr/>
        <a:lstStyle/>
        <a:p>
          <a:r>
            <a:rPr lang="ru-RU" dirty="0"/>
            <a:t>Индивидуализация учебной работы </a:t>
          </a:r>
        </a:p>
      </dgm:t>
    </dgm:pt>
    <dgm:pt modelId="{3E9CA47E-4EBA-4B5A-B8EF-C84E77A770A6}" type="parTrans" cxnId="{885CF6D0-F83E-461D-AE85-914AF09AAB10}">
      <dgm:prSet/>
      <dgm:spPr/>
      <dgm:t>
        <a:bodyPr/>
        <a:lstStyle/>
        <a:p>
          <a:endParaRPr lang="ru-RU"/>
        </a:p>
      </dgm:t>
    </dgm:pt>
    <dgm:pt modelId="{6DFEA85C-9033-4530-914F-48A74F626DEB}" type="sibTrans" cxnId="{885CF6D0-F83E-461D-AE85-914AF09AAB10}">
      <dgm:prSet/>
      <dgm:spPr/>
      <dgm:t>
        <a:bodyPr/>
        <a:lstStyle/>
        <a:p>
          <a:endParaRPr lang="ru-RU"/>
        </a:p>
      </dgm:t>
    </dgm:pt>
    <dgm:pt modelId="{988F8A1D-79D2-4194-AD2F-802B449FD34D}">
      <dgm:prSet phldrT="[Текст]" custT="1"/>
      <dgm:spPr/>
      <dgm:t>
        <a:bodyPr/>
        <a:lstStyle/>
        <a:p>
          <a:r>
            <a:rPr lang="ru-RU" sz="1800" dirty="0"/>
            <a:t>Объединение педагогического потенциала ЦОР для самообучения, сетевых сообществ и возможностей гибкого общения с преподавателями через Интернет помогает индивидуализировать учебный процесс. </a:t>
          </a:r>
        </a:p>
      </dgm:t>
    </dgm:pt>
    <dgm:pt modelId="{9AB42632-9EC6-405F-A5AF-2AB42481A96D}" type="parTrans" cxnId="{BAE487B5-8E52-4FE5-960C-391264743BB0}">
      <dgm:prSet/>
      <dgm:spPr/>
      <dgm:t>
        <a:bodyPr/>
        <a:lstStyle/>
        <a:p>
          <a:endParaRPr lang="ru-RU"/>
        </a:p>
      </dgm:t>
    </dgm:pt>
    <dgm:pt modelId="{A75B2707-31C6-4E8F-B921-2B7F573C1877}" type="sibTrans" cxnId="{BAE487B5-8E52-4FE5-960C-391264743BB0}">
      <dgm:prSet/>
      <dgm:spPr/>
      <dgm:t>
        <a:bodyPr/>
        <a:lstStyle/>
        <a:p>
          <a:endParaRPr lang="ru-RU"/>
        </a:p>
      </dgm:t>
    </dgm:pt>
    <dgm:pt modelId="{93F2B3D8-363B-45A0-8F50-5AD53AAD6905}">
      <dgm:prSet custT="1"/>
      <dgm:spPr/>
      <dgm:t>
        <a:bodyPr/>
        <a:lstStyle/>
        <a:p>
          <a:endParaRPr lang="ru-RU" sz="1800" dirty="0"/>
        </a:p>
      </dgm:t>
    </dgm:pt>
    <dgm:pt modelId="{D8FE2D96-8776-446D-81DE-99E83FEA57DE}" type="parTrans" cxnId="{44E4D875-9CE0-4029-8F14-E3E160DB551C}">
      <dgm:prSet/>
      <dgm:spPr/>
      <dgm:t>
        <a:bodyPr/>
        <a:lstStyle/>
        <a:p>
          <a:endParaRPr lang="ru-RU"/>
        </a:p>
      </dgm:t>
    </dgm:pt>
    <dgm:pt modelId="{BB41C270-20FE-4DB3-827B-55AB9C3E1659}" type="sibTrans" cxnId="{44E4D875-9CE0-4029-8F14-E3E160DB551C}">
      <dgm:prSet/>
      <dgm:spPr/>
      <dgm:t>
        <a:bodyPr/>
        <a:lstStyle/>
        <a:p>
          <a:endParaRPr lang="ru-RU"/>
        </a:p>
      </dgm:t>
    </dgm:pt>
    <dgm:pt modelId="{86B1E754-23EF-4F73-BE5B-81A530F58FC7}">
      <dgm:prSet phldrT="[Текст]" custT="1"/>
      <dgm:spPr/>
      <dgm:t>
        <a:bodyPr/>
        <a:lstStyle/>
        <a:p>
          <a:r>
            <a:rPr lang="ru-RU" sz="1800" dirty="0"/>
            <a:t>Информационные системы для управления учебным процессом позволяют увидеть, кто из учащихся и когда нуждается во внимании и поддержке. </a:t>
          </a:r>
        </a:p>
      </dgm:t>
    </dgm:pt>
    <dgm:pt modelId="{8D06433F-3F46-4917-A07E-D71C2DA5476E}" type="parTrans" cxnId="{5FA89CF8-EC48-4E49-A679-61E3A2D6D3C2}">
      <dgm:prSet/>
      <dgm:spPr/>
    </dgm:pt>
    <dgm:pt modelId="{B736507F-40C7-4B34-9EEC-91779E583E72}" type="sibTrans" cxnId="{5FA89CF8-EC48-4E49-A679-61E3A2D6D3C2}">
      <dgm:prSet/>
      <dgm:spPr/>
    </dgm:pt>
    <dgm:pt modelId="{98FE7D01-85BE-41F4-BEF0-A0FEB1AAB17E}">
      <dgm:prSet phldrT="[Текст]" custT="1"/>
      <dgm:spPr/>
      <dgm:t>
        <a:bodyPr/>
        <a:lstStyle/>
        <a:p>
          <a:r>
            <a:rPr lang="ru-RU" sz="1800" dirty="0"/>
            <a:t>Это помогает совершенствовать учебную работу, внося в нее организационные изменения, повышающие гибкость учебного плана.</a:t>
          </a:r>
        </a:p>
      </dgm:t>
    </dgm:pt>
    <dgm:pt modelId="{1C734923-3F20-4A9C-8924-F7AFCCDC23AE}" type="parTrans" cxnId="{311A8F99-3AAB-485C-A8B8-28197426F210}">
      <dgm:prSet/>
      <dgm:spPr/>
    </dgm:pt>
    <dgm:pt modelId="{5F0EBC92-AF92-4F14-BF3C-EEC2CCB816BC}" type="sibTrans" cxnId="{311A8F99-3AAB-485C-A8B8-28197426F210}">
      <dgm:prSet/>
      <dgm:spPr/>
    </dgm:pt>
    <dgm:pt modelId="{89E408C9-C4E3-421E-8C34-B3324333A22A}" type="pres">
      <dgm:prSet presAssocID="{1BD2AACF-16D5-4E4A-8940-A74C4276781C}" presName="Name0" presStyleCnt="0">
        <dgm:presLayoutVars>
          <dgm:dir/>
          <dgm:animLvl val="lvl"/>
          <dgm:resizeHandles val="exact"/>
        </dgm:presLayoutVars>
      </dgm:prSet>
      <dgm:spPr/>
    </dgm:pt>
    <dgm:pt modelId="{00DAEFCC-A662-4FD1-AA60-346E984FBD7B}" type="pres">
      <dgm:prSet presAssocID="{284B6DB1-2B29-4889-BBA9-799B71AE7C2D}" presName="linNode" presStyleCnt="0"/>
      <dgm:spPr/>
    </dgm:pt>
    <dgm:pt modelId="{CC0ED88F-17EC-4D28-B554-502E18F9F0A2}" type="pres">
      <dgm:prSet presAssocID="{284B6DB1-2B29-4889-BBA9-799B71AE7C2D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0963CAF4-0CC2-4602-9AD4-6251692006E8}" type="pres">
      <dgm:prSet presAssocID="{284B6DB1-2B29-4889-BBA9-799B71AE7C2D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95347A0D-867A-4697-88EE-5C47260D27F1}" type="presOf" srcId="{284B6DB1-2B29-4889-BBA9-799B71AE7C2D}" destId="{CC0ED88F-17EC-4D28-B554-502E18F9F0A2}" srcOrd="0" destOrd="0" presId="urn:microsoft.com/office/officeart/2005/8/layout/vList5"/>
    <dgm:cxn modelId="{EB69F41D-7B55-44A1-A13B-569B721A7832}" type="presOf" srcId="{988F8A1D-79D2-4194-AD2F-802B449FD34D}" destId="{0963CAF4-0CC2-4602-9AD4-6251692006E8}" srcOrd="0" destOrd="0" presId="urn:microsoft.com/office/officeart/2005/8/layout/vList5"/>
    <dgm:cxn modelId="{5041B95B-0649-4FFB-A95E-67D3BF9F6BEC}" type="presOf" srcId="{93F2B3D8-363B-45A0-8F50-5AD53AAD6905}" destId="{0963CAF4-0CC2-4602-9AD4-6251692006E8}" srcOrd="0" destOrd="3" presId="urn:microsoft.com/office/officeart/2005/8/layout/vList5"/>
    <dgm:cxn modelId="{74AB206B-F9D4-46C2-92FA-0FD63DF12717}" type="presOf" srcId="{98FE7D01-85BE-41F4-BEF0-A0FEB1AAB17E}" destId="{0963CAF4-0CC2-4602-9AD4-6251692006E8}" srcOrd="0" destOrd="2" presId="urn:microsoft.com/office/officeart/2005/8/layout/vList5"/>
    <dgm:cxn modelId="{44E4D875-9CE0-4029-8F14-E3E160DB551C}" srcId="{284B6DB1-2B29-4889-BBA9-799B71AE7C2D}" destId="{93F2B3D8-363B-45A0-8F50-5AD53AAD6905}" srcOrd="3" destOrd="0" parTransId="{D8FE2D96-8776-446D-81DE-99E83FEA57DE}" sibTransId="{BB41C270-20FE-4DB3-827B-55AB9C3E1659}"/>
    <dgm:cxn modelId="{1476217F-B9B9-43E3-9B73-3EF135C8FFAC}" type="presOf" srcId="{1BD2AACF-16D5-4E4A-8940-A74C4276781C}" destId="{89E408C9-C4E3-421E-8C34-B3324333A22A}" srcOrd="0" destOrd="0" presId="urn:microsoft.com/office/officeart/2005/8/layout/vList5"/>
    <dgm:cxn modelId="{311A8F99-3AAB-485C-A8B8-28197426F210}" srcId="{284B6DB1-2B29-4889-BBA9-799B71AE7C2D}" destId="{98FE7D01-85BE-41F4-BEF0-A0FEB1AAB17E}" srcOrd="2" destOrd="0" parTransId="{1C734923-3F20-4A9C-8924-F7AFCCDC23AE}" sibTransId="{5F0EBC92-AF92-4F14-BF3C-EEC2CCB816BC}"/>
    <dgm:cxn modelId="{BAE487B5-8E52-4FE5-960C-391264743BB0}" srcId="{284B6DB1-2B29-4889-BBA9-799B71AE7C2D}" destId="{988F8A1D-79D2-4194-AD2F-802B449FD34D}" srcOrd="0" destOrd="0" parTransId="{9AB42632-9EC6-405F-A5AF-2AB42481A96D}" sibTransId="{A75B2707-31C6-4E8F-B921-2B7F573C1877}"/>
    <dgm:cxn modelId="{885CF6D0-F83E-461D-AE85-914AF09AAB10}" srcId="{1BD2AACF-16D5-4E4A-8940-A74C4276781C}" destId="{284B6DB1-2B29-4889-BBA9-799B71AE7C2D}" srcOrd="0" destOrd="0" parTransId="{3E9CA47E-4EBA-4B5A-B8EF-C84E77A770A6}" sibTransId="{6DFEA85C-9033-4530-914F-48A74F626DEB}"/>
    <dgm:cxn modelId="{59EF2AEB-8BF0-4048-B911-C48A42E912FB}" type="presOf" srcId="{86B1E754-23EF-4F73-BE5B-81A530F58FC7}" destId="{0963CAF4-0CC2-4602-9AD4-6251692006E8}" srcOrd="0" destOrd="1" presId="urn:microsoft.com/office/officeart/2005/8/layout/vList5"/>
    <dgm:cxn modelId="{5FA89CF8-EC48-4E49-A679-61E3A2D6D3C2}" srcId="{284B6DB1-2B29-4889-BBA9-799B71AE7C2D}" destId="{86B1E754-23EF-4F73-BE5B-81A530F58FC7}" srcOrd="1" destOrd="0" parTransId="{8D06433F-3F46-4917-A07E-D71C2DA5476E}" sibTransId="{B736507F-40C7-4B34-9EEC-91779E583E72}"/>
    <dgm:cxn modelId="{04E9A322-C4FC-4ABC-9B60-4567D9D2C34F}" type="presParOf" srcId="{89E408C9-C4E3-421E-8C34-B3324333A22A}" destId="{00DAEFCC-A662-4FD1-AA60-346E984FBD7B}" srcOrd="0" destOrd="0" presId="urn:microsoft.com/office/officeart/2005/8/layout/vList5"/>
    <dgm:cxn modelId="{DD507F47-F13C-4A9D-A445-E16FBB5B4957}" type="presParOf" srcId="{00DAEFCC-A662-4FD1-AA60-346E984FBD7B}" destId="{CC0ED88F-17EC-4D28-B554-502E18F9F0A2}" srcOrd="0" destOrd="0" presId="urn:microsoft.com/office/officeart/2005/8/layout/vList5"/>
    <dgm:cxn modelId="{6BB0A92A-ED53-4449-9AC1-E23B4D86EE18}" type="presParOf" srcId="{00DAEFCC-A662-4FD1-AA60-346E984FBD7B}" destId="{0963CAF4-0CC2-4602-9AD4-6251692006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C3FE463-096F-4A62-A135-E726AF8EDB1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5FFE9EE-2AA9-4D4C-A74D-E8C35BC531B8}">
      <dgm:prSet phldrT="[Текст]"/>
      <dgm:spPr/>
      <dgm:t>
        <a:bodyPr/>
        <a:lstStyle/>
        <a:p>
          <a:r>
            <a:rPr lang="ru-RU" b="1" i="1" dirty="0"/>
            <a:t>Цифровая грамотность </a:t>
          </a:r>
          <a:r>
            <a:rPr lang="ru-RU" b="0" i="1" dirty="0"/>
            <a:t>- это набор знаний, умений и навыков, которые необходимы для жизни в современном мире, для безопасного и эффективного использования </a:t>
          </a:r>
          <a:r>
            <a:rPr lang="ru-RU" b="1" i="1" dirty="0"/>
            <a:t>цифровых</a:t>
          </a:r>
          <a:r>
            <a:rPr lang="ru-RU" b="0" i="1" dirty="0"/>
            <a:t> технологий и ресурсов интернета</a:t>
          </a:r>
          <a:endParaRPr lang="ru-RU" dirty="0"/>
        </a:p>
      </dgm:t>
    </dgm:pt>
    <dgm:pt modelId="{15C3633C-C416-4A0A-B73C-446D90168BF9}" type="parTrans" cxnId="{CC2E1A02-E697-4D70-9D14-9B5C87DD9B02}">
      <dgm:prSet/>
      <dgm:spPr/>
      <dgm:t>
        <a:bodyPr/>
        <a:lstStyle/>
        <a:p>
          <a:endParaRPr lang="ru-RU"/>
        </a:p>
      </dgm:t>
    </dgm:pt>
    <dgm:pt modelId="{3C4568BA-5C27-46D7-9585-F41F58258B8F}" type="sibTrans" cxnId="{CC2E1A02-E697-4D70-9D14-9B5C87DD9B02}">
      <dgm:prSet/>
      <dgm:spPr/>
      <dgm:t>
        <a:bodyPr/>
        <a:lstStyle/>
        <a:p>
          <a:endParaRPr lang="ru-RU"/>
        </a:p>
      </dgm:t>
    </dgm:pt>
    <dgm:pt modelId="{C022DFDB-EFE6-4159-9DBC-603D649E33CB}">
      <dgm:prSet phldrT="[Текст]" custT="1"/>
      <dgm:spPr/>
      <dgm:t>
        <a:bodyPr/>
        <a:lstStyle/>
        <a:p>
          <a:pPr algn="l"/>
          <a:r>
            <a:rPr lang="ru-RU" sz="1500" b="0" i="0" dirty="0"/>
            <a:t>Умение быстро находить и оценивать большие массивы информации.</a:t>
          </a:r>
        </a:p>
        <a:p>
          <a:pPr algn="l"/>
          <a:r>
            <a:rPr lang="ru-RU" sz="1500" b="0" i="0" dirty="0"/>
            <a:t>Уметь создавать собственный алгоритм чтения, знакомства с информацией через сложные коллекции связанных текстов.</a:t>
          </a:r>
        </a:p>
        <a:p>
          <a:pPr algn="l"/>
          <a:r>
            <a:rPr lang="ru-RU" sz="1500" b="0" i="0" dirty="0"/>
            <a:t>Умение быстро создавать связи между широко разрозненными идеями и областями опыта.</a:t>
          </a:r>
        </a:p>
        <a:p>
          <a:pPr algn="l"/>
          <a:r>
            <a:rPr lang="ru-RU" sz="1500" b="0" i="0" dirty="0"/>
            <a:t>Умение снимать, копировать и редактировать цифровые фотографии и видео.</a:t>
          </a:r>
        </a:p>
        <a:p>
          <a:pPr algn="l"/>
          <a:r>
            <a:rPr lang="ru-RU" sz="1500" b="0" i="0" dirty="0"/>
            <a:t>Умение создавать мультимедийные документы, сочетающие в себе слова, графику, видео и аудио.</a:t>
          </a:r>
        </a:p>
        <a:p>
          <a:pPr algn="l"/>
          <a:r>
            <a:rPr lang="ru-RU" sz="1500" b="0" i="0" dirty="0"/>
            <a:t>Умение создавать и поддерживать динамические онлайн профили и управлять большими и сложными онлайн социальными сетями.</a:t>
          </a:r>
        </a:p>
        <a:p>
          <a:pPr algn="l"/>
          <a:r>
            <a:rPr lang="ru-RU" sz="1500" b="0" i="0" dirty="0"/>
            <a:t>Умение эффективно учиться и ориентироваться в онлайн-мирах и взаимодействовать в виртуальных средах.</a:t>
          </a:r>
        </a:p>
        <a:p>
          <a:pPr algn="l"/>
          <a:r>
            <a:rPr lang="ru-RU" sz="1500" b="0" i="0" dirty="0"/>
            <a:t>Умение защитить свои личные данные от неправомерного использования другими.</a:t>
          </a:r>
        </a:p>
        <a:p>
          <a:pPr algn="ctr"/>
          <a:endParaRPr lang="ru-RU" sz="1300" dirty="0"/>
        </a:p>
      </dgm:t>
    </dgm:pt>
    <dgm:pt modelId="{9D94957D-EAC0-4E29-B03E-08E03CA4A625}" type="parTrans" cxnId="{58973A8A-28DE-40A5-893B-DC1C58B77AC7}">
      <dgm:prSet/>
      <dgm:spPr/>
      <dgm:t>
        <a:bodyPr/>
        <a:lstStyle/>
        <a:p>
          <a:endParaRPr lang="ru-RU"/>
        </a:p>
      </dgm:t>
    </dgm:pt>
    <dgm:pt modelId="{19EFE2AA-E85B-4E39-B612-CC7020C6380C}" type="sibTrans" cxnId="{58973A8A-28DE-40A5-893B-DC1C58B77AC7}">
      <dgm:prSet/>
      <dgm:spPr/>
      <dgm:t>
        <a:bodyPr/>
        <a:lstStyle/>
        <a:p>
          <a:endParaRPr lang="ru-RU"/>
        </a:p>
      </dgm:t>
    </dgm:pt>
    <dgm:pt modelId="{578B6272-67F3-45A6-9D1B-612CE4CB9D9B}" type="pres">
      <dgm:prSet presAssocID="{3C3FE463-096F-4A62-A135-E726AF8EDB1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C34F974-A67B-497E-BB29-0DDBFC3E08E2}" type="pres">
      <dgm:prSet presAssocID="{F5FFE9EE-2AA9-4D4C-A74D-E8C35BC531B8}" presName="root" presStyleCnt="0">
        <dgm:presLayoutVars>
          <dgm:chMax/>
          <dgm:chPref val="4"/>
        </dgm:presLayoutVars>
      </dgm:prSet>
      <dgm:spPr/>
    </dgm:pt>
    <dgm:pt modelId="{64C09903-B129-401E-B42F-9942C7F9212B}" type="pres">
      <dgm:prSet presAssocID="{F5FFE9EE-2AA9-4D4C-A74D-E8C35BC531B8}" presName="rootComposite" presStyleCnt="0">
        <dgm:presLayoutVars/>
      </dgm:prSet>
      <dgm:spPr/>
    </dgm:pt>
    <dgm:pt modelId="{EA770C54-2E29-478E-A151-A31F2D6A06AA}" type="pres">
      <dgm:prSet presAssocID="{F5FFE9EE-2AA9-4D4C-A74D-E8C35BC531B8}" presName="rootText" presStyleLbl="node0" presStyleIdx="0" presStyleCnt="1">
        <dgm:presLayoutVars>
          <dgm:chMax/>
          <dgm:chPref val="4"/>
        </dgm:presLayoutVars>
      </dgm:prSet>
      <dgm:spPr/>
    </dgm:pt>
    <dgm:pt modelId="{5ACD1D76-617C-4751-8F2E-255EEE58B92B}" type="pres">
      <dgm:prSet presAssocID="{F5FFE9EE-2AA9-4D4C-A74D-E8C35BC531B8}" presName="childShape" presStyleCnt="0">
        <dgm:presLayoutVars>
          <dgm:chMax val="0"/>
          <dgm:chPref val="0"/>
        </dgm:presLayoutVars>
      </dgm:prSet>
      <dgm:spPr/>
    </dgm:pt>
    <dgm:pt modelId="{C3A81F78-493B-4D1D-A6C7-ABB47C26D039}" type="pres">
      <dgm:prSet presAssocID="{C022DFDB-EFE6-4159-9DBC-603D649E33CB}" presName="childComposite" presStyleCnt="0">
        <dgm:presLayoutVars>
          <dgm:chMax val="0"/>
          <dgm:chPref val="0"/>
        </dgm:presLayoutVars>
      </dgm:prSet>
      <dgm:spPr/>
    </dgm:pt>
    <dgm:pt modelId="{B31487B7-131C-4BD8-A6C0-872D2DD117CC}" type="pres">
      <dgm:prSet presAssocID="{C022DFDB-EFE6-4159-9DBC-603D649E33CB}" presName="Image" presStyleLbl="nod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D42D18B8-825D-410F-A83D-9A30D335E5EE}" type="pres">
      <dgm:prSet presAssocID="{C022DFDB-EFE6-4159-9DBC-603D649E33CB}" presName="childText" presStyleLbl="lnNode1" presStyleIdx="0" presStyleCnt="1" custScaleY="276358">
        <dgm:presLayoutVars>
          <dgm:chMax val="0"/>
          <dgm:chPref val="0"/>
          <dgm:bulletEnabled val="1"/>
        </dgm:presLayoutVars>
      </dgm:prSet>
      <dgm:spPr/>
    </dgm:pt>
  </dgm:ptLst>
  <dgm:cxnLst>
    <dgm:cxn modelId="{CC2E1A02-E697-4D70-9D14-9B5C87DD9B02}" srcId="{3C3FE463-096F-4A62-A135-E726AF8EDB19}" destId="{F5FFE9EE-2AA9-4D4C-A74D-E8C35BC531B8}" srcOrd="0" destOrd="0" parTransId="{15C3633C-C416-4A0A-B73C-446D90168BF9}" sibTransId="{3C4568BA-5C27-46D7-9585-F41F58258B8F}"/>
    <dgm:cxn modelId="{0C82B03B-5C22-4745-ABFA-894E585114A1}" type="presOf" srcId="{C022DFDB-EFE6-4159-9DBC-603D649E33CB}" destId="{D42D18B8-825D-410F-A83D-9A30D335E5EE}" srcOrd="0" destOrd="0" presId="urn:microsoft.com/office/officeart/2008/layout/PictureAccentList"/>
    <dgm:cxn modelId="{EA79036F-BE0E-45F4-B547-F7153DA33D43}" type="presOf" srcId="{F5FFE9EE-2AA9-4D4C-A74D-E8C35BC531B8}" destId="{EA770C54-2E29-478E-A151-A31F2D6A06AA}" srcOrd="0" destOrd="0" presId="urn:microsoft.com/office/officeart/2008/layout/PictureAccentList"/>
    <dgm:cxn modelId="{58973A8A-28DE-40A5-893B-DC1C58B77AC7}" srcId="{F5FFE9EE-2AA9-4D4C-A74D-E8C35BC531B8}" destId="{C022DFDB-EFE6-4159-9DBC-603D649E33CB}" srcOrd="0" destOrd="0" parTransId="{9D94957D-EAC0-4E29-B03E-08E03CA4A625}" sibTransId="{19EFE2AA-E85B-4E39-B612-CC7020C6380C}"/>
    <dgm:cxn modelId="{671C3DE7-F285-450B-9F06-1F3B3BD683B9}" type="presOf" srcId="{3C3FE463-096F-4A62-A135-E726AF8EDB19}" destId="{578B6272-67F3-45A6-9D1B-612CE4CB9D9B}" srcOrd="0" destOrd="0" presId="urn:microsoft.com/office/officeart/2008/layout/PictureAccentList"/>
    <dgm:cxn modelId="{0E362039-C203-49D3-AAB1-1557A7A69836}" type="presParOf" srcId="{578B6272-67F3-45A6-9D1B-612CE4CB9D9B}" destId="{FC34F974-A67B-497E-BB29-0DDBFC3E08E2}" srcOrd="0" destOrd="0" presId="urn:microsoft.com/office/officeart/2008/layout/PictureAccentList"/>
    <dgm:cxn modelId="{7EBF0207-73CB-4F27-8AA5-758BEF87CE52}" type="presParOf" srcId="{FC34F974-A67B-497E-BB29-0DDBFC3E08E2}" destId="{64C09903-B129-401E-B42F-9942C7F9212B}" srcOrd="0" destOrd="0" presId="urn:microsoft.com/office/officeart/2008/layout/PictureAccentList"/>
    <dgm:cxn modelId="{AB859F77-4AA7-4C53-B1C8-FC90AB3A0858}" type="presParOf" srcId="{64C09903-B129-401E-B42F-9942C7F9212B}" destId="{EA770C54-2E29-478E-A151-A31F2D6A06AA}" srcOrd="0" destOrd="0" presId="urn:microsoft.com/office/officeart/2008/layout/PictureAccentList"/>
    <dgm:cxn modelId="{9C46ACEB-221F-4B25-A943-2364F23116E0}" type="presParOf" srcId="{FC34F974-A67B-497E-BB29-0DDBFC3E08E2}" destId="{5ACD1D76-617C-4751-8F2E-255EEE58B92B}" srcOrd="1" destOrd="0" presId="urn:microsoft.com/office/officeart/2008/layout/PictureAccentList"/>
    <dgm:cxn modelId="{46066C2E-3C06-443D-9216-E9FB86A31DD5}" type="presParOf" srcId="{5ACD1D76-617C-4751-8F2E-255EEE58B92B}" destId="{C3A81F78-493B-4D1D-A6C7-ABB47C26D039}" srcOrd="0" destOrd="0" presId="urn:microsoft.com/office/officeart/2008/layout/PictureAccentList"/>
    <dgm:cxn modelId="{FC3958B8-F6C6-4155-B853-9C6A010852EE}" type="presParOf" srcId="{C3A81F78-493B-4D1D-A6C7-ABB47C26D039}" destId="{B31487B7-131C-4BD8-A6C0-872D2DD117CC}" srcOrd="0" destOrd="0" presId="urn:microsoft.com/office/officeart/2008/layout/PictureAccentList"/>
    <dgm:cxn modelId="{FD2F100A-4B12-4466-902B-780A4588492F}" type="presParOf" srcId="{C3A81F78-493B-4D1D-A6C7-ABB47C26D039}" destId="{D42D18B8-825D-410F-A83D-9A30D335E5E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F2BAA58-C2CC-4D89-A669-7A380A85C8E3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B5952AA-3A2E-42EE-847D-0D142E226D98}">
      <dgm:prSet phldrT="[Текст]"/>
      <dgm:spPr/>
      <dgm:t>
        <a:bodyPr/>
        <a:lstStyle/>
        <a:p>
          <a:r>
            <a:rPr lang="ru-RU" dirty="0"/>
            <a:t>Цифровая грамотность педагога</a:t>
          </a:r>
        </a:p>
      </dgm:t>
    </dgm:pt>
    <dgm:pt modelId="{53AE0957-3A68-4214-8DF7-862C0489373D}" type="parTrans" cxnId="{FA41C711-3219-496E-9876-C70EEE7F6870}">
      <dgm:prSet/>
      <dgm:spPr/>
      <dgm:t>
        <a:bodyPr/>
        <a:lstStyle/>
        <a:p>
          <a:endParaRPr lang="ru-RU"/>
        </a:p>
      </dgm:t>
    </dgm:pt>
    <dgm:pt modelId="{5FF71F6E-509B-4041-B85F-A9BA68328B05}" type="sibTrans" cxnId="{FA41C711-3219-496E-9876-C70EEE7F6870}">
      <dgm:prSet/>
      <dgm:spPr/>
      <dgm:t>
        <a:bodyPr/>
        <a:lstStyle/>
        <a:p>
          <a:endParaRPr lang="ru-RU"/>
        </a:p>
      </dgm:t>
    </dgm:pt>
    <dgm:pt modelId="{B89C8FF5-C75D-45C9-B2BE-148C6E559130}">
      <dgm:prSet phldrT="[Текст]" custT="1"/>
      <dgm:spPr/>
      <dgm:t>
        <a:bodyPr/>
        <a:lstStyle/>
        <a:p>
          <a:r>
            <a:rPr lang="ru-RU" sz="2400" dirty="0"/>
            <a:t>Определяем понятие</a:t>
          </a:r>
        </a:p>
        <a:p>
          <a:r>
            <a:rPr lang="en-US" sz="2400" dirty="0">
              <a:hlinkClick xmlns:r="http://schemas.openxmlformats.org/officeDocument/2006/relationships" r:id="rId1"/>
            </a:rPr>
            <a:t>http://</a:t>
          </a:r>
          <a:r>
            <a:rPr lang="ru-RU" sz="2400" dirty="0" err="1">
              <a:hlinkClick xmlns:r="http://schemas.openxmlformats.org/officeDocument/2006/relationships" r:id="rId1"/>
            </a:rPr>
            <a:t>цифроваяграмотность.рф</a:t>
          </a:r>
          <a:r>
            <a:rPr lang="ru-RU" sz="2400" dirty="0"/>
            <a:t> </a:t>
          </a:r>
        </a:p>
        <a:p>
          <a:endParaRPr lang="ru-RU" sz="2400" dirty="0"/>
        </a:p>
        <a:p>
          <a:r>
            <a:rPr lang="ru-RU" sz="2400" dirty="0"/>
            <a:t>Видео </a:t>
          </a:r>
          <a:r>
            <a:rPr lang="en-US" sz="2400" dirty="0">
              <a:hlinkClick xmlns:r="http://schemas.openxmlformats.org/officeDocument/2006/relationships" r:id="rId2"/>
            </a:rPr>
            <a:t>https://www.youtube.com/watch?time_continue=74&amp;v=Z-pwAFihqt8</a:t>
          </a:r>
          <a:r>
            <a:rPr lang="ru-RU" sz="2400" dirty="0"/>
            <a:t> </a:t>
          </a:r>
        </a:p>
      </dgm:t>
    </dgm:pt>
    <dgm:pt modelId="{8366BF3B-043B-4B81-83AA-812E4516D363}" type="parTrans" cxnId="{E0107854-DFAB-461F-BB56-4F89A0D5FCA6}">
      <dgm:prSet/>
      <dgm:spPr/>
      <dgm:t>
        <a:bodyPr/>
        <a:lstStyle/>
        <a:p>
          <a:endParaRPr lang="ru-RU"/>
        </a:p>
      </dgm:t>
    </dgm:pt>
    <dgm:pt modelId="{90C5F328-ECBA-4935-8EA4-D7CD84884499}" type="sibTrans" cxnId="{E0107854-DFAB-461F-BB56-4F89A0D5FCA6}">
      <dgm:prSet/>
      <dgm:spPr/>
      <dgm:t>
        <a:bodyPr/>
        <a:lstStyle/>
        <a:p>
          <a:endParaRPr lang="ru-RU"/>
        </a:p>
      </dgm:t>
    </dgm:pt>
    <dgm:pt modelId="{6A31A4F3-6CE9-43E0-97BC-FA86A5A44E5E}">
      <dgm:prSet phldrT="[Текст]" custT="1"/>
      <dgm:spPr/>
      <dgm:t>
        <a:bodyPr/>
        <a:lstStyle/>
        <a:p>
          <a:r>
            <a:rPr lang="ru-RU" sz="2400" dirty="0"/>
            <a:t>Проекты по повышению уровня цифровой грамотности</a:t>
          </a:r>
        </a:p>
        <a:p>
          <a:r>
            <a:rPr lang="en-US" sz="2400" dirty="0">
              <a:hlinkClick xmlns:r="http://schemas.openxmlformats.org/officeDocument/2006/relationships" r:id="rId3"/>
            </a:rPr>
            <a:t>https://ioe.hse.ru/21skills/ks</a:t>
          </a:r>
          <a:r>
            <a:rPr lang="ru-RU" sz="2400" dirty="0"/>
            <a:t> </a:t>
          </a:r>
        </a:p>
      </dgm:t>
    </dgm:pt>
    <dgm:pt modelId="{E9DBA370-C774-4E2F-B8D0-B8F878FC6776}" type="parTrans" cxnId="{0FA52681-F34B-4C7A-90B2-35C3E05D23B7}">
      <dgm:prSet/>
      <dgm:spPr/>
      <dgm:t>
        <a:bodyPr/>
        <a:lstStyle/>
        <a:p>
          <a:endParaRPr lang="ru-RU"/>
        </a:p>
      </dgm:t>
    </dgm:pt>
    <dgm:pt modelId="{A4F8D239-15FD-45F1-927A-53F12DDA0F17}" type="sibTrans" cxnId="{0FA52681-F34B-4C7A-90B2-35C3E05D23B7}">
      <dgm:prSet/>
      <dgm:spPr/>
      <dgm:t>
        <a:bodyPr/>
        <a:lstStyle/>
        <a:p>
          <a:endParaRPr lang="ru-RU"/>
        </a:p>
      </dgm:t>
    </dgm:pt>
    <dgm:pt modelId="{CD68088E-58CC-4C4F-A3ED-D7BD7E66586D}">
      <dgm:prSet phldrT="[Текст]" custT="1"/>
      <dgm:spPr/>
      <dgm:t>
        <a:bodyPr/>
        <a:lstStyle/>
        <a:p>
          <a:r>
            <a:rPr lang="ru-RU" sz="2400" dirty="0"/>
            <a:t>Что почитать</a:t>
          </a:r>
        </a:p>
        <a:p>
          <a:r>
            <a:rPr lang="en-US" sz="2400" dirty="0">
              <a:hlinkClick xmlns:r="http://schemas.openxmlformats.org/officeDocument/2006/relationships" r:id="rId4"/>
            </a:rPr>
            <a:t>http://new.groteck.ru/images/catalog/75241/5874248733bfcd1d2e5440cef6b694f4.pdf</a:t>
          </a:r>
          <a:r>
            <a:rPr lang="ru-RU" sz="2400" dirty="0"/>
            <a:t> </a:t>
          </a:r>
          <a:endParaRPr lang="ru-RU" sz="2400" dirty="0">
            <a:hlinkClick xmlns:r="http://schemas.openxmlformats.org/officeDocument/2006/relationships" r:id="rId5"/>
          </a:endParaRPr>
        </a:p>
        <a:p>
          <a:r>
            <a:rPr lang="en-US" sz="2400" dirty="0">
              <a:hlinkClick xmlns:r="http://schemas.openxmlformats.org/officeDocument/2006/relationships" r:id="rId5"/>
            </a:rPr>
            <a:t>http://</a:t>
          </a:r>
          <a:r>
            <a:rPr lang="ru-RU" sz="2400" dirty="0" err="1">
              <a:hlinkClick xmlns:r="http://schemas.openxmlformats.org/officeDocument/2006/relationships" r:id="rId5"/>
            </a:rPr>
            <a:t>сетевичок.рф</a:t>
          </a:r>
          <a:r>
            <a:rPr lang="en-US" sz="2400" dirty="0">
              <a:hlinkClick xmlns:r="http://schemas.openxmlformats.org/officeDocument/2006/relationships" r:id="rId5"/>
            </a:rPr>
            <a:t>/</a:t>
          </a:r>
          <a:r>
            <a:rPr lang="en-US" sz="2400" dirty="0" err="1">
              <a:hlinkClick xmlns:r="http://schemas.openxmlformats.org/officeDocument/2006/relationships" r:id="rId5"/>
            </a:rPr>
            <a:t>index.php</a:t>
          </a:r>
          <a:r>
            <a:rPr lang="en-US" sz="2400" dirty="0">
              <a:hlinkClick xmlns:r="http://schemas.openxmlformats.org/officeDocument/2006/relationships" r:id="rId5"/>
            </a:rPr>
            <a:t>/</a:t>
          </a:r>
          <a:r>
            <a:rPr lang="en-US" sz="2400" dirty="0" err="1">
              <a:hlinkClick xmlns:r="http://schemas.openxmlformats.org/officeDocument/2006/relationships" r:id="rId5"/>
            </a:rPr>
            <a:t>chto-takoe-tsifrovaya-gramotnost</a:t>
          </a:r>
          <a:r>
            <a:rPr lang="ru-RU" sz="2400" dirty="0"/>
            <a:t> </a:t>
          </a:r>
        </a:p>
      </dgm:t>
    </dgm:pt>
    <dgm:pt modelId="{726EF45B-C674-4CA6-98AE-567CC318280B}" type="parTrans" cxnId="{7C13B73C-26A3-4961-80ED-6363CFA0A2AE}">
      <dgm:prSet/>
      <dgm:spPr/>
      <dgm:t>
        <a:bodyPr/>
        <a:lstStyle/>
        <a:p>
          <a:endParaRPr lang="ru-RU"/>
        </a:p>
      </dgm:t>
    </dgm:pt>
    <dgm:pt modelId="{E71B0D5E-5EBF-45C6-A17C-CF84024C38B9}" type="sibTrans" cxnId="{7C13B73C-26A3-4961-80ED-6363CFA0A2AE}">
      <dgm:prSet/>
      <dgm:spPr/>
      <dgm:t>
        <a:bodyPr/>
        <a:lstStyle/>
        <a:p>
          <a:endParaRPr lang="ru-RU"/>
        </a:p>
      </dgm:t>
    </dgm:pt>
    <dgm:pt modelId="{6C6102B4-7E46-436E-88B5-E74E427E0AB3}" type="pres">
      <dgm:prSet presAssocID="{1F2BAA58-C2CC-4D89-A669-7A380A85C8E3}" presName="composite" presStyleCnt="0">
        <dgm:presLayoutVars>
          <dgm:chMax val="1"/>
          <dgm:dir/>
          <dgm:resizeHandles val="exact"/>
        </dgm:presLayoutVars>
      </dgm:prSet>
      <dgm:spPr/>
    </dgm:pt>
    <dgm:pt modelId="{3A3A3595-6EAD-4A27-AFE0-72B925DB01D6}" type="pres">
      <dgm:prSet presAssocID="{0B5952AA-3A2E-42EE-847D-0D142E226D98}" presName="roof" presStyleLbl="dkBgShp" presStyleIdx="0" presStyleCnt="2"/>
      <dgm:spPr/>
    </dgm:pt>
    <dgm:pt modelId="{4A3B6671-6D59-486F-A6EB-35F444C16A99}" type="pres">
      <dgm:prSet presAssocID="{0B5952AA-3A2E-42EE-847D-0D142E226D98}" presName="pillars" presStyleCnt="0"/>
      <dgm:spPr/>
    </dgm:pt>
    <dgm:pt modelId="{C6420158-92B4-4266-9978-99B19AAB94C8}" type="pres">
      <dgm:prSet presAssocID="{0B5952AA-3A2E-42EE-847D-0D142E226D98}" presName="pillar1" presStyleLbl="node1" presStyleIdx="0" presStyleCnt="3" custLinFactNeighborX="359" custLinFactNeighborY="-688">
        <dgm:presLayoutVars>
          <dgm:bulletEnabled val="1"/>
        </dgm:presLayoutVars>
      </dgm:prSet>
      <dgm:spPr/>
    </dgm:pt>
    <dgm:pt modelId="{1F8D5CC9-2780-4D26-A37F-88AF78EF2A83}" type="pres">
      <dgm:prSet presAssocID="{6A31A4F3-6CE9-43E0-97BC-FA86A5A44E5E}" presName="pillarX" presStyleLbl="node1" presStyleIdx="1" presStyleCnt="3">
        <dgm:presLayoutVars>
          <dgm:bulletEnabled val="1"/>
        </dgm:presLayoutVars>
      </dgm:prSet>
      <dgm:spPr/>
    </dgm:pt>
    <dgm:pt modelId="{55C6226D-9932-4CE6-AD97-9362046C2A51}" type="pres">
      <dgm:prSet presAssocID="{CD68088E-58CC-4C4F-A3ED-D7BD7E66586D}" presName="pillarX" presStyleLbl="node1" presStyleIdx="2" presStyleCnt="3">
        <dgm:presLayoutVars>
          <dgm:bulletEnabled val="1"/>
        </dgm:presLayoutVars>
      </dgm:prSet>
      <dgm:spPr/>
    </dgm:pt>
    <dgm:pt modelId="{FE1445F4-56C9-4A41-8CB0-6B451DA9171A}" type="pres">
      <dgm:prSet presAssocID="{0B5952AA-3A2E-42EE-847D-0D142E226D98}" presName="base" presStyleLbl="dkBgShp" presStyleIdx="1" presStyleCnt="2"/>
      <dgm:spPr/>
    </dgm:pt>
  </dgm:ptLst>
  <dgm:cxnLst>
    <dgm:cxn modelId="{FA41C711-3219-496E-9876-C70EEE7F6870}" srcId="{1F2BAA58-C2CC-4D89-A669-7A380A85C8E3}" destId="{0B5952AA-3A2E-42EE-847D-0D142E226D98}" srcOrd="0" destOrd="0" parTransId="{53AE0957-3A68-4214-8DF7-862C0489373D}" sibTransId="{5FF71F6E-509B-4041-B85F-A9BA68328B05}"/>
    <dgm:cxn modelId="{7C13B73C-26A3-4961-80ED-6363CFA0A2AE}" srcId="{0B5952AA-3A2E-42EE-847D-0D142E226D98}" destId="{CD68088E-58CC-4C4F-A3ED-D7BD7E66586D}" srcOrd="2" destOrd="0" parTransId="{726EF45B-C674-4CA6-98AE-567CC318280B}" sibTransId="{E71B0D5E-5EBF-45C6-A17C-CF84024C38B9}"/>
    <dgm:cxn modelId="{A0F2524D-CBB5-4AD2-A525-D5BBF36DCAAF}" type="presOf" srcId="{1F2BAA58-C2CC-4D89-A669-7A380A85C8E3}" destId="{6C6102B4-7E46-436E-88B5-E74E427E0AB3}" srcOrd="0" destOrd="0" presId="urn:microsoft.com/office/officeart/2005/8/layout/hList3"/>
    <dgm:cxn modelId="{41A16A72-C03C-4B79-B092-3AC6B52EDDEB}" type="presOf" srcId="{CD68088E-58CC-4C4F-A3ED-D7BD7E66586D}" destId="{55C6226D-9932-4CE6-AD97-9362046C2A51}" srcOrd="0" destOrd="0" presId="urn:microsoft.com/office/officeart/2005/8/layout/hList3"/>
    <dgm:cxn modelId="{E0107854-DFAB-461F-BB56-4F89A0D5FCA6}" srcId="{0B5952AA-3A2E-42EE-847D-0D142E226D98}" destId="{B89C8FF5-C75D-45C9-B2BE-148C6E559130}" srcOrd="0" destOrd="0" parTransId="{8366BF3B-043B-4B81-83AA-812E4516D363}" sibTransId="{90C5F328-ECBA-4935-8EA4-D7CD84884499}"/>
    <dgm:cxn modelId="{0FA52681-F34B-4C7A-90B2-35C3E05D23B7}" srcId="{0B5952AA-3A2E-42EE-847D-0D142E226D98}" destId="{6A31A4F3-6CE9-43E0-97BC-FA86A5A44E5E}" srcOrd="1" destOrd="0" parTransId="{E9DBA370-C774-4E2F-B8D0-B8F878FC6776}" sibTransId="{A4F8D239-15FD-45F1-927A-53F12DDA0F17}"/>
    <dgm:cxn modelId="{7E8C08BA-6C2C-409B-A678-4E9796225A98}" type="presOf" srcId="{0B5952AA-3A2E-42EE-847D-0D142E226D98}" destId="{3A3A3595-6EAD-4A27-AFE0-72B925DB01D6}" srcOrd="0" destOrd="0" presId="urn:microsoft.com/office/officeart/2005/8/layout/hList3"/>
    <dgm:cxn modelId="{72B7FCCF-8188-415B-8E61-C082692B8E17}" type="presOf" srcId="{B89C8FF5-C75D-45C9-B2BE-148C6E559130}" destId="{C6420158-92B4-4266-9978-99B19AAB94C8}" srcOrd="0" destOrd="0" presId="urn:microsoft.com/office/officeart/2005/8/layout/hList3"/>
    <dgm:cxn modelId="{B854BAD3-C93E-4520-97F9-F876BFBF62C6}" type="presOf" srcId="{6A31A4F3-6CE9-43E0-97BC-FA86A5A44E5E}" destId="{1F8D5CC9-2780-4D26-A37F-88AF78EF2A83}" srcOrd="0" destOrd="0" presId="urn:microsoft.com/office/officeart/2005/8/layout/hList3"/>
    <dgm:cxn modelId="{0C7CD701-6DF2-447E-89E1-B591ACCF9276}" type="presParOf" srcId="{6C6102B4-7E46-436E-88B5-E74E427E0AB3}" destId="{3A3A3595-6EAD-4A27-AFE0-72B925DB01D6}" srcOrd="0" destOrd="0" presId="urn:microsoft.com/office/officeart/2005/8/layout/hList3"/>
    <dgm:cxn modelId="{ED585DCF-B861-487C-8D07-B1D96A9C8EFE}" type="presParOf" srcId="{6C6102B4-7E46-436E-88B5-E74E427E0AB3}" destId="{4A3B6671-6D59-486F-A6EB-35F444C16A99}" srcOrd="1" destOrd="0" presId="urn:microsoft.com/office/officeart/2005/8/layout/hList3"/>
    <dgm:cxn modelId="{DC86ABE7-B75B-470F-A2D1-FA40270B22E5}" type="presParOf" srcId="{4A3B6671-6D59-486F-A6EB-35F444C16A99}" destId="{C6420158-92B4-4266-9978-99B19AAB94C8}" srcOrd="0" destOrd="0" presId="urn:microsoft.com/office/officeart/2005/8/layout/hList3"/>
    <dgm:cxn modelId="{58E18EDD-9EC5-4072-A1C1-884C67CBB71B}" type="presParOf" srcId="{4A3B6671-6D59-486F-A6EB-35F444C16A99}" destId="{1F8D5CC9-2780-4D26-A37F-88AF78EF2A83}" srcOrd="1" destOrd="0" presId="urn:microsoft.com/office/officeart/2005/8/layout/hList3"/>
    <dgm:cxn modelId="{27646BB5-05E9-4D31-82EF-510404973945}" type="presParOf" srcId="{4A3B6671-6D59-486F-A6EB-35F444C16A99}" destId="{55C6226D-9932-4CE6-AD97-9362046C2A51}" srcOrd="2" destOrd="0" presId="urn:microsoft.com/office/officeart/2005/8/layout/hList3"/>
    <dgm:cxn modelId="{3224BAAE-7A5A-4023-89DF-60AC81FB1E42}" type="presParOf" srcId="{6C6102B4-7E46-436E-88B5-E74E427E0AB3}" destId="{FE1445F4-56C9-4A41-8CB0-6B451DA9171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33B0FA9-1E98-4224-AB68-3CBEB46A55D1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29F528E-FB98-4013-8A8B-81C3FD56DD29}">
      <dgm:prSet phldrT="[Текст]"/>
      <dgm:spPr/>
      <dgm:t>
        <a:bodyPr/>
        <a:lstStyle/>
        <a:p>
          <a:r>
            <a:rPr lang="ru-RU" dirty="0"/>
            <a:t>Культурный аспект</a:t>
          </a:r>
        </a:p>
      </dgm:t>
    </dgm:pt>
    <dgm:pt modelId="{C131C4EB-64C7-47F0-8AB4-ACE24DD1F5C9}" type="parTrans" cxnId="{8947F1A6-965D-4E83-9118-3201452717B0}">
      <dgm:prSet/>
      <dgm:spPr/>
      <dgm:t>
        <a:bodyPr/>
        <a:lstStyle/>
        <a:p>
          <a:endParaRPr lang="ru-RU"/>
        </a:p>
      </dgm:t>
    </dgm:pt>
    <dgm:pt modelId="{F19588B8-A28A-48F7-90B3-BECF96054F96}" type="sibTrans" cxnId="{8947F1A6-965D-4E83-9118-3201452717B0}">
      <dgm:prSet/>
      <dgm:spPr/>
      <dgm:t>
        <a:bodyPr/>
        <a:lstStyle/>
        <a:p>
          <a:endParaRPr lang="ru-RU"/>
        </a:p>
      </dgm:t>
    </dgm:pt>
    <dgm:pt modelId="{DF63EE71-8B28-43EC-919A-8AC671B4A482}">
      <dgm:prSet phldrT="[Текст]" custT="1"/>
      <dgm:spPr/>
      <dgm:t>
        <a:bodyPr/>
        <a:lstStyle/>
        <a:p>
          <a:r>
            <a:rPr lang="ru-RU" sz="1600" dirty="0"/>
            <a:t>Жизнь в условиях развитой цифровой культуры означает, что обучающийся может легко перемещаться между различными цифровыми системами и средами, работать и учиться в разных контекстах. </a:t>
          </a:r>
        </a:p>
      </dgm:t>
    </dgm:pt>
    <dgm:pt modelId="{585AAC81-F435-4034-B6A9-714E16AE682C}" type="parTrans" cxnId="{0D1459EF-F872-476F-8A52-6AA3E8991E71}">
      <dgm:prSet/>
      <dgm:spPr/>
      <dgm:t>
        <a:bodyPr/>
        <a:lstStyle/>
        <a:p>
          <a:endParaRPr lang="ru-RU"/>
        </a:p>
      </dgm:t>
    </dgm:pt>
    <dgm:pt modelId="{A83F5F5B-1F64-48E4-ADCD-F442C021AEAB}" type="sibTrans" cxnId="{0D1459EF-F872-476F-8A52-6AA3E8991E71}">
      <dgm:prSet/>
      <dgm:spPr/>
      <dgm:t>
        <a:bodyPr/>
        <a:lstStyle/>
        <a:p>
          <a:endParaRPr lang="ru-RU"/>
        </a:p>
      </dgm:t>
    </dgm:pt>
    <dgm:pt modelId="{3B39114E-7C5A-4198-A782-6B4090EF4CD9}">
      <dgm:prSet phldrT="[Текст]"/>
      <dgm:spPr/>
      <dgm:t>
        <a:bodyPr/>
        <a:lstStyle/>
        <a:p>
          <a:r>
            <a:rPr lang="ru-RU" dirty="0"/>
            <a:t>Когнитивный аспект </a:t>
          </a:r>
        </a:p>
      </dgm:t>
    </dgm:pt>
    <dgm:pt modelId="{D095212A-6840-49F0-8CFF-F343A4422EC9}" type="parTrans" cxnId="{0079E8C8-284E-46AE-A5BB-3FD7910E641A}">
      <dgm:prSet/>
      <dgm:spPr/>
      <dgm:t>
        <a:bodyPr/>
        <a:lstStyle/>
        <a:p>
          <a:endParaRPr lang="ru-RU"/>
        </a:p>
      </dgm:t>
    </dgm:pt>
    <dgm:pt modelId="{64E65B78-257E-4897-9ED2-28DD8D4B7B39}" type="sibTrans" cxnId="{0079E8C8-284E-46AE-A5BB-3FD7910E641A}">
      <dgm:prSet/>
      <dgm:spPr/>
      <dgm:t>
        <a:bodyPr/>
        <a:lstStyle/>
        <a:p>
          <a:endParaRPr lang="ru-RU"/>
        </a:p>
      </dgm:t>
    </dgm:pt>
    <dgm:pt modelId="{6289C153-E6C0-4EFF-91AA-30206CB2484D}">
      <dgm:prSet phldrT="[Текст]" custT="1"/>
      <dgm:spPr/>
      <dgm:t>
        <a:bodyPr/>
        <a:lstStyle/>
        <a:p>
          <a:r>
            <a:rPr lang="ru-RU" sz="1600" dirty="0"/>
            <a:t>Учащийся владеет способами работы с информацией, практическими инструментами и технологиями — в том числе специализированными, которые относятся к отдельным предметным областям, а также </a:t>
          </a:r>
          <a:r>
            <a:rPr lang="ru-RU" sz="1600" dirty="0" err="1"/>
            <a:t>общепользовательскими</a:t>
          </a:r>
          <a:r>
            <a:rPr lang="ru-RU" sz="1600" dirty="0"/>
            <a:t>, которыми должен владеть каждый грамотный человек. </a:t>
          </a:r>
        </a:p>
      </dgm:t>
    </dgm:pt>
    <dgm:pt modelId="{85FD5ABB-7570-4CBD-9611-CDCA359F85DB}" type="parTrans" cxnId="{97C8B09F-FE09-410C-9F06-EF2C4EAC239B}">
      <dgm:prSet/>
      <dgm:spPr/>
      <dgm:t>
        <a:bodyPr/>
        <a:lstStyle/>
        <a:p>
          <a:endParaRPr lang="ru-RU"/>
        </a:p>
      </dgm:t>
    </dgm:pt>
    <dgm:pt modelId="{E727C2C4-CBFC-4867-9D07-EFE468F21E2D}" type="sibTrans" cxnId="{97C8B09F-FE09-410C-9F06-EF2C4EAC239B}">
      <dgm:prSet/>
      <dgm:spPr/>
      <dgm:t>
        <a:bodyPr/>
        <a:lstStyle/>
        <a:p>
          <a:endParaRPr lang="ru-RU"/>
        </a:p>
      </dgm:t>
    </dgm:pt>
    <dgm:pt modelId="{D6D3BE26-240F-4045-9F41-3F85F7B42824}">
      <dgm:prSet phldrT="[Текст]" custT="1"/>
      <dgm:spPr/>
      <dgm:t>
        <a:bodyPr/>
        <a:lstStyle/>
        <a:p>
          <a:r>
            <a:rPr lang="ru-RU" sz="1600" dirty="0"/>
            <a:t>Ему известно, как его соблюдать в разных ситуациях, и как соблюдение или несоблюдение этикета может повлиять на учебную работу.</a:t>
          </a:r>
        </a:p>
      </dgm:t>
    </dgm:pt>
    <dgm:pt modelId="{599E7607-ED50-4218-AC46-89818ADA5132}" type="parTrans" cxnId="{256087C0-6FCD-4E9B-BC41-5553C8011930}">
      <dgm:prSet/>
      <dgm:spPr/>
      <dgm:t>
        <a:bodyPr/>
        <a:lstStyle/>
        <a:p>
          <a:endParaRPr lang="ru-RU"/>
        </a:p>
      </dgm:t>
    </dgm:pt>
    <dgm:pt modelId="{E417DE4D-E810-4ACA-B060-2952F7F48FCC}" type="sibTrans" cxnId="{256087C0-6FCD-4E9B-BC41-5553C8011930}">
      <dgm:prSet/>
      <dgm:spPr/>
      <dgm:t>
        <a:bodyPr/>
        <a:lstStyle/>
        <a:p>
          <a:endParaRPr lang="ru-RU"/>
        </a:p>
      </dgm:t>
    </dgm:pt>
    <dgm:pt modelId="{D77BC3D6-0135-4E92-8970-E8EA853CA7DA}">
      <dgm:prSet phldrT="[Текст]" custT="1"/>
      <dgm:spPr/>
      <dgm:t>
        <a:bodyPr/>
        <a:lstStyle/>
        <a:p>
          <a:r>
            <a:rPr lang="ru-RU" sz="1600" dirty="0"/>
            <a:t>Он знает об этикете (нормах и правилах). </a:t>
          </a:r>
        </a:p>
      </dgm:t>
    </dgm:pt>
    <dgm:pt modelId="{CC626867-4466-4523-831C-C2E34A7724F2}" type="parTrans" cxnId="{F9B3AF42-BDCA-4353-9932-11927794AE68}">
      <dgm:prSet/>
      <dgm:spPr/>
      <dgm:t>
        <a:bodyPr/>
        <a:lstStyle/>
        <a:p>
          <a:endParaRPr lang="ru-RU"/>
        </a:p>
      </dgm:t>
    </dgm:pt>
    <dgm:pt modelId="{FD8E754E-FED5-485A-BACB-54C7A7A111D0}" type="sibTrans" cxnId="{F9B3AF42-BDCA-4353-9932-11927794AE68}">
      <dgm:prSet/>
      <dgm:spPr/>
      <dgm:t>
        <a:bodyPr/>
        <a:lstStyle/>
        <a:p>
          <a:endParaRPr lang="ru-RU"/>
        </a:p>
      </dgm:t>
    </dgm:pt>
    <dgm:pt modelId="{F534E364-FDBE-47B6-A4F4-56FC9A70AFE8}" type="pres">
      <dgm:prSet presAssocID="{A33B0FA9-1E98-4224-AB68-3CBEB46A55D1}" presName="Name0" presStyleCnt="0">
        <dgm:presLayoutVars>
          <dgm:dir/>
          <dgm:animLvl val="lvl"/>
          <dgm:resizeHandles val="exact"/>
        </dgm:presLayoutVars>
      </dgm:prSet>
      <dgm:spPr/>
    </dgm:pt>
    <dgm:pt modelId="{2DA2A717-DAF4-40AE-BE37-3EC80B66D21A}" type="pres">
      <dgm:prSet presAssocID="{C29F528E-FB98-4013-8A8B-81C3FD56DD29}" presName="linNode" presStyleCnt="0"/>
      <dgm:spPr/>
    </dgm:pt>
    <dgm:pt modelId="{0DD158CB-47F5-4E3A-B8DE-2E76948721FB}" type="pres">
      <dgm:prSet presAssocID="{C29F528E-FB98-4013-8A8B-81C3FD56DD2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A494589-A487-46B6-B1CD-6DF7A49FDC9A}" type="pres">
      <dgm:prSet presAssocID="{C29F528E-FB98-4013-8A8B-81C3FD56DD29}" presName="descendantText" presStyleLbl="alignAccFollowNode1" presStyleIdx="0" presStyleCnt="2">
        <dgm:presLayoutVars>
          <dgm:bulletEnabled val="1"/>
        </dgm:presLayoutVars>
      </dgm:prSet>
      <dgm:spPr/>
    </dgm:pt>
    <dgm:pt modelId="{BA196422-D7CA-4F0F-A25C-E40EA581D6DE}" type="pres">
      <dgm:prSet presAssocID="{F19588B8-A28A-48F7-90B3-BECF96054F96}" presName="sp" presStyleCnt="0"/>
      <dgm:spPr/>
    </dgm:pt>
    <dgm:pt modelId="{CF36285D-E32A-4E28-B5CE-95D9D1916BB8}" type="pres">
      <dgm:prSet presAssocID="{3B39114E-7C5A-4198-A782-6B4090EF4CD9}" presName="linNode" presStyleCnt="0"/>
      <dgm:spPr/>
    </dgm:pt>
    <dgm:pt modelId="{7D9010CA-84C2-4445-BD78-E3E3B9CBA4D0}" type="pres">
      <dgm:prSet presAssocID="{3B39114E-7C5A-4198-A782-6B4090EF4CD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33AAD12F-AA67-424C-9A03-9F1B03F80681}" type="pres">
      <dgm:prSet presAssocID="{3B39114E-7C5A-4198-A782-6B4090EF4CD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793B404-FEA5-4725-A9F2-E75A64976106}" type="presOf" srcId="{3B39114E-7C5A-4198-A782-6B4090EF4CD9}" destId="{7D9010CA-84C2-4445-BD78-E3E3B9CBA4D0}" srcOrd="0" destOrd="0" presId="urn:microsoft.com/office/officeart/2005/8/layout/vList5"/>
    <dgm:cxn modelId="{EF44F204-4F72-4D4B-B02B-60E0B3640FDE}" type="presOf" srcId="{D6D3BE26-240F-4045-9F41-3F85F7B42824}" destId="{DA494589-A487-46B6-B1CD-6DF7A49FDC9A}" srcOrd="0" destOrd="2" presId="urn:microsoft.com/office/officeart/2005/8/layout/vList5"/>
    <dgm:cxn modelId="{571EF509-2901-4BF6-83B8-2CFE548877A2}" type="presOf" srcId="{A33B0FA9-1E98-4224-AB68-3CBEB46A55D1}" destId="{F534E364-FDBE-47B6-A4F4-56FC9A70AFE8}" srcOrd="0" destOrd="0" presId="urn:microsoft.com/office/officeart/2005/8/layout/vList5"/>
    <dgm:cxn modelId="{5A90AF26-EDFA-450A-A455-7EF4CAAD0A13}" type="presOf" srcId="{DF63EE71-8B28-43EC-919A-8AC671B4A482}" destId="{DA494589-A487-46B6-B1CD-6DF7A49FDC9A}" srcOrd="0" destOrd="0" presId="urn:microsoft.com/office/officeart/2005/8/layout/vList5"/>
    <dgm:cxn modelId="{DB041C3F-D80B-4379-8AAE-5E222636087B}" type="presOf" srcId="{C29F528E-FB98-4013-8A8B-81C3FD56DD29}" destId="{0DD158CB-47F5-4E3A-B8DE-2E76948721FB}" srcOrd="0" destOrd="0" presId="urn:microsoft.com/office/officeart/2005/8/layout/vList5"/>
    <dgm:cxn modelId="{F9B3AF42-BDCA-4353-9932-11927794AE68}" srcId="{C29F528E-FB98-4013-8A8B-81C3FD56DD29}" destId="{D77BC3D6-0135-4E92-8970-E8EA853CA7DA}" srcOrd="1" destOrd="0" parTransId="{CC626867-4466-4523-831C-C2E34A7724F2}" sibTransId="{FD8E754E-FED5-485A-BACB-54C7A7A111D0}"/>
    <dgm:cxn modelId="{1B0BB258-11E8-44B6-905F-B8C25B4E9CDA}" type="presOf" srcId="{6289C153-E6C0-4EFF-91AA-30206CB2484D}" destId="{33AAD12F-AA67-424C-9A03-9F1B03F80681}" srcOrd="0" destOrd="0" presId="urn:microsoft.com/office/officeart/2005/8/layout/vList5"/>
    <dgm:cxn modelId="{4D333E87-D61B-473D-A8AF-CEC1313569DF}" type="presOf" srcId="{D77BC3D6-0135-4E92-8970-E8EA853CA7DA}" destId="{DA494589-A487-46B6-B1CD-6DF7A49FDC9A}" srcOrd="0" destOrd="1" presId="urn:microsoft.com/office/officeart/2005/8/layout/vList5"/>
    <dgm:cxn modelId="{97C8B09F-FE09-410C-9F06-EF2C4EAC239B}" srcId="{3B39114E-7C5A-4198-A782-6B4090EF4CD9}" destId="{6289C153-E6C0-4EFF-91AA-30206CB2484D}" srcOrd="0" destOrd="0" parTransId="{85FD5ABB-7570-4CBD-9611-CDCA359F85DB}" sibTransId="{E727C2C4-CBFC-4867-9D07-EFE468F21E2D}"/>
    <dgm:cxn modelId="{8947F1A6-965D-4E83-9118-3201452717B0}" srcId="{A33B0FA9-1E98-4224-AB68-3CBEB46A55D1}" destId="{C29F528E-FB98-4013-8A8B-81C3FD56DD29}" srcOrd="0" destOrd="0" parTransId="{C131C4EB-64C7-47F0-8AB4-ACE24DD1F5C9}" sibTransId="{F19588B8-A28A-48F7-90B3-BECF96054F96}"/>
    <dgm:cxn modelId="{256087C0-6FCD-4E9B-BC41-5553C8011930}" srcId="{C29F528E-FB98-4013-8A8B-81C3FD56DD29}" destId="{D6D3BE26-240F-4045-9F41-3F85F7B42824}" srcOrd="2" destOrd="0" parTransId="{599E7607-ED50-4218-AC46-89818ADA5132}" sibTransId="{E417DE4D-E810-4ACA-B060-2952F7F48FCC}"/>
    <dgm:cxn modelId="{0079E8C8-284E-46AE-A5BB-3FD7910E641A}" srcId="{A33B0FA9-1E98-4224-AB68-3CBEB46A55D1}" destId="{3B39114E-7C5A-4198-A782-6B4090EF4CD9}" srcOrd="1" destOrd="0" parTransId="{D095212A-6840-49F0-8CFF-F343A4422EC9}" sibTransId="{64E65B78-257E-4897-9ED2-28DD8D4B7B39}"/>
    <dgm:cxn modelId="{0D1459EF-F872-476F-8A52-6AA3E8991E71}" srcId="{C29F528E-FB98-4013-8A8B-81C3FD56DD29}" destId="{DF63EE71-8B28-43EC-919A-8AC671B4A482}" srcOrd="0" destOrd="0" parTransId="{585AAC81-F435-4034-B6A9-714E16AE682C}" sibTransId="{A83F5F5B-1F64-48E4-ADCD-F442C021AEAB}"/>
    <dgm:cxn modelId="{95EA3908-6346-40F9-B5FA-E80D47C9E44B}" type="presParOf" srcId="{F534E364-FDBE-47B6-A4F4-56FC9A70AFE8}" destId="{2DA2A717-DAF4-40AE-BE37-3EC80B66D21A}" srcOrd="0" destOrd="0" presId="urn:microsoft.com/office/officeart/2005/8/layout/vList5"/>
    <dgm:cxn modelId="{D7726F50-D275-474C-BCFB-A45954BD30B7}" type="presParOf" srcId="{2DA2A717-DAF4-40AE-BE37-3EC80B66D21A}" destId="{0DD158CB-47F5-4E3A-B8DE-2E76948721FB}" srcOrd="0" destOrd="0" presId="urn:microsoft.com/office/officeart/2005/8/layout/vList5"/>
    <dgm:cxn modelId="{2AFDD265-0C43-48FF-A445-36A57C1F6EB1}" type="presParOf" srcId="{2DA2A717-DAF4-40AE-BE37-3EC80B66D21A}" destId="{DA494589-A487-46B6-B1CD-6DF7A49FDC9A}" srcOrd="1" destOrd="0" presId="urn:microsoft.com/office/officeart/2005/8/layout/vList5"/>
    <dgm:cxn modelId="{CF9B162A-DECF-4E01-AB38-5D9B65539A31}" type="presParOf" srcId="{F534E364-FDBE-47B6-A4F4-56FC9A70AFE8}" destId="{BA196422-D7CA-4F0F-A25C-E40EA581D6DE}" srcOrd="1" destOrd="0" presId="urn:microsoft.com/office/officeart/2005/8/layout/vList5"/>
    <dgm:cxn modelId="{4056BBDE-3240-4A83-9D7B-1E6514E2C8C2}" type="presParOf" srcId="{F534E364-FDBE-47B6-A4F4-56FC9A70AFE8}" destId="{CF36285D-E32A-4E28-B5CE-95D9D1916BB8}" srcOrd="2" destOrd="0" presId="urn:microsoft.com/office/officeart/2005/8/layout/vList5"/>
    <dgm:cxn modelId="{E8AD67CB-4EB4-430C-8606-D925C440E5E1}" type="presParOf" srcId="{CF36285D-E32A-4E28-B5CE-95D9D1916BB8}" destId="{7D9010CA-84C2-4445-BD78-E3E3B9CBA4D0}" srcOrd="0" destOrd="0" presId="urn:microsoft.com/office/officeart/2005/8/layout/vList5"/>
    <dgm:cxn modelId="{E3ED8E5E-E402-403F-A609-F8886E3AEB99}" type="presParOf" srcId="{CF36285D-E32A-4E28-B5CE-95D9D1916BB8}" destId="{33AAD12F-AA67-424C-9A03-9F1B03F806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33B0FA9-1E98-4224-AB68-3CBEB46A55D1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29F528E-FB98-4013-8A8B-81C3FD56DD29}">
      <dgm:prSet phldrT="[Текст]"/>
      <dgm:spPr/>
      <dgm:t>
        <a:bodyPr/>
        <a:lstStyle/>
        <a:p>
          <a:r>
            <a:rPr lang="ru-RU" dirty="0"/>
            <a:t>Конструктивный аспект </a:t>
          </a:r>
        </a:p>
      </dgm:t>
    </dgm:pt>
    <dgm:pt modelId="{C131C4EB-64C7-47F0-8AB4-ACE24DD1F5C9}" type="parTrans" cxnId="{8947F1A6-965D-4E83-9118-3201452717B0}">
      <dgm:prSet/>
      <dgm:spPr/>
      <dgm:t>
        <a:bodyPr/>
        <a:lstStyle/>
        <a:p>
          <a:endParaRPr lang="ru-RU"/>
        </a:p>
      </dgm:t>
    </dgm:pt>
    <dgm:pt modelId="{F19588B8-A28A-48F7-90B3-BECF96054F96}" type="sibTrans" cxnId="{8947F1A6-965D-4E83-9118-3201452717B0}">
      <dgm:prSet/>
      <dgm:spPr/>
      <dgm:t>
        <a:bodyPr/>
        <a:lstStyle/>
        <a:p>
          <a:endParaRPr lang="ru-RU"/>
        </a:p>
      </dgm:t>
    </dgm:pt>
    <dgm:pt modelId="{DF63EE71-8B28-43EC-919A-8AC671B4A482}">
      <dgm:prSet phldrT="[Текст]" custT="1"/>
      <dgm:spPr/>
      <dgm:t>
        <a:bodyPr/>
        <a:lstStyle/>
        <a:p>
          <a:r>
            <a:rPr lang="ru-RU" sz="1600" dirty="0"/>
            <a:t>Учащийся понимает, как использовать имеющиеся цифровые инструменты и источники, чтобы создавать с их помощью что-то новое, что-то полезное и нужное. </a:t>
          </a:r>
        </a:p>
      </dgm:t>
    </dgm:pt>
    <dgm:pt modelId="{585AAC81-F435-4034-B6A9-714E16AE682C}" type="parTrans" cxnId="{0D1459EF-F872-476F-8A52-6AA3E8991E71}">
      <dgm:prSet/>
      <dgm:spPr/>
      <dgm:t>
        <a:bodyPr/>
        <a:lstStyle/>
        <a:p>
          <a:endParaRPr lang="ru-RU"/>
        </a:p>
      </dgm:t>
    </dgm:pt>
    <dgm:pt modelId="{A83F5F5B-1F64-48E4-ADCD-F442C021AEAB}" type="sibTrans" cxnId="{0D1459EF-F872-476F-8A52-6AA3E8991E71}">
      <dgm:prSet/>
      <dgm:spPr/>
      <dgm:t>
        <a:bodyPr/>
        <a:lstStyle/>
        <a:p>
          <a:endParaRPr lang="ru-RU"/>
        </a:p>
      </dgm:t>
    </dgm:pt>
    <dgm:pt modelId="{3B39114E-7C5A-4198-A782-6B4090EF4CD9}">
      <dgm:prSet phldrT="[Текст]"/>
      <dgm:spPr/>
      <dgm:t>
        <a:bodyPr/>
        <a:lstStyle/>
        <a:p>
          <a:r>
            <a:rPr lang="ru-RU" dirty="0"/>
            <a:t>Коммуникативный аспект </a:t>
          </a:r>
        </a:p>
      </dgm:t>
    </dgm:pt>
    <dgm:pt modelId="{D095212A-6840-49F0-8CFF-F343A4422EC9}" type="parTrans" cxnId="{0079E8C8-284E-46AE-A5BB-3FD7910E641A}">
      <dgm:prSet/>
      <dgm:spPr/>
      <dgm:t>
        <a:bodyPr/>
        <a:lstStyle/>
        <a:p>
          <a:endParaRPr lang="ru-RU"/>
        </a:p>
      </dgm:t>
    </dgm:pt>
    <dgm:pt modelId="{64E65B78-257E-4897-9ED2-28DD8D4B7B39}" type="sibTrans" cxnId="{0079E8C8-284E-46AE-A5BB-3FD7910E641A}">
      <dgm:prSet/>
      <dgm:spPr/>
      <dgm:t>
        <a:bodyPr/>
        <a:lstStyle/>
        <a:p>
          <a:endParaRPr lang="ru-RU"/>
        </a:p>
      </dgm:t>
    </dgm:pt>
    <dgm:pt modelId="{6289C153-E6C0-4EFF-91AA-30206CB2484D}">
      <dgm:prSet phldrT="[Текст]" custT="1"/>
      <dgm:spPr/>
      <dgm:t>
        <a:bodyPr/>
        <a:lstStyle/>
        <a:p>
          <a:r>
            <a:rPr lang="ru-RU" sz="1600" dirty="0"/>
            <a:t>Учащийся понимает назначение компьютерных сетей и коммуникаций, уяснил для себя их роль в развитии собственной цифровой грамотности. </a:t>
          </a:r>
        </a:p>
      </dgm:t>
    </dgm:pt>
    <dgm:pt modelId="{85FD5ABB-7570-4CBD-9611-CDCA359F85DB}" type="parTrans" cxnId="{97C8B09F-FE09-410C-9F06-EF2C4EAC239B}">
      <dgm:prSet/>
      <dgm:spPr/>
      <dgm:t>
        <a:bodyPr/>
        <a:lstStyle/>
        <a:p>
          <a:endParaRPr lang="ru-RU"/>
        </a:p>
      </dgm:t>
    </dgm:pt>
    <dgm:pt modelId="{E727C2C4-CBFC-4867-9D07-EFE468F21E2D}" type="sibTrans" cxnId="{97C8B09F-FE09-410C-9F06-EF2C4EAC239B}">
      <dgm:prSet/>
      <dgm:spPr/>
      <dgm:t>
        <a:bodyPr/>
        <a:lstStyle/>
        <a:p>
          <a:endParaRPr lang="ru-RU"/>
        </a:p>
      </dgm:t>
    </dgm:pt>
    <dgm:pt modelId="{68D4E225-303E-4995-8DEB-386099570DAC}">
      <dgm:prSet custT="1"/>
      <dgm:spPr/>
      <dgm:t>
        <a:bodyPr/>
        <a:lstStyle/>
        <a:p>
          <a:endParaRPr lang="ru-RU" sz="1600" dirty="0"/>
        </a:p>
      </dgm:t>
    </dgm:pt>
    <dgm:pt modelId="{107DDFB8-DB30-4969-B129-C57BED9CD2D6}" type="parTrans" cxnId="{379CD39D-EE9B-4ABF-8DB1-07160BFAE1CF}">
      <dgm:prSet/>
      <dgm:spPr/>
      <dgm:t>
        <a:bodyPr/>
        <a:lstStyle/>
        <a:p>
          <a:endParaRPr lang="ru-RU"/>
        </a:p>
      </dgm:t>
    </dgm:pt>
    <dgm:pt modelId="{E0B7C0E1-2BC8-455B-BE78-FDFDE3088EB3}" type="sibTrans" cxnId="{379CD39D-EE9B-4ABF-8DB1-07160BFAE1CF}">
      <dgm:prSet/>
      <dgm:spPr/>
      <dgm:t>
        <a:bodyPr/>
        <a:lstStyle/>
        <a:p>
          <a:endParaRPr lang="ru-RU"/>
        </a:p>
      </dgm:t>
    </dgm:pt>
    <dgm:pt modelId="{F5BA14D3-B42E-43A4-A4B8-E0156E4250DC}">
      <dgm:prSet phldrT="[Текст]" custT="1"/>
      <dgm:spPr/>
      <dgm:t>
        <a:bodyPr/>
        <a:lstStyle/>
        <a:p>
          <a:r>
            <a:rPr lang="ru-RU" sz="1600" dirty="0"/>
            <a:t>Понимает, что эта работа помогает в учебе. </a:t>
          </a:r>
        </a:p>
      </dgm:t>
    </dgm:pt>
    <dgm:pt modelId="{B3D0FDB6-5BCD-4680-A5EE-DA40A9347CA9}" type="parTrans" cxnId="{5E38A4F1-4CDE-414F-9161-863BCB7BFF46}">
      <dgm:prSet/>
      <dgm:spPr/>
      <dgm:t>
        <a:bodyPr/>
        <a:lstStyle/>
        <a:p>
          <a:endParaRPr lang="ru-RU"/>
        </a:p>
      </dgm:t>
    </dgm:pt>
    <dgm:pt modelId="{9F22C47D-A071-445D-8801-409B225B41FE}" type="sibTrans" cxnId="{5E38A4F1-4CDE-414F-9161-863BCB7BFF46}">
      <dgm:prSet/>
      <dgm:spPr/>
      <dgm:t>
        <a:bodyPr/>
        <a:lstStyle/>
        <a:p>
          <a:endParaRPr lang="ru-RU"/>
        </a:p>
      </dgm:t>
    </dgm:pt>
    <dgm:pt modelId="{675EA870-5EB7-4CC9-9836-0FE588232E52}">
      <dgm:prSet phldrT="[Текст]" custT="1"/>
      <dgm:spPr/>
      <dgm:t>
        <a:bodyPr/>
        <a:lstStyle/>
        <a:p>
          <a:r>
            <a:rPr lang="ru-RU" sz="1600" dirty="0"/>
            <a:t>Понимает, что нужно узнать, как патентовать (лицензировать) разработки, чтобы результатами его творчества смогли легально воспользоваться и другие.</a:t>
          </a:r>
        </a:p>
      </dgm:t>
    </dgm:pt>
    <dgm:pt modelId="{0DFAB68A-2115-4D43-97C2-1CEF5FAAD646}" type="parTrans" cxnId="{96FE3031-4CC2-4A9D-9808-849A47E91D3A}">
      <dgm:prSet/>
      <dgm:spPr/>
      <dgm:t>
        <a:bodyPr/>
        <a:lstStyle/>
        <a:p>
          <a:endParaRPr lang="ru-RU"/>
        </a:p>
      </dgm:t>
    </dgm:pt>
    <dgm:pt modelId="{F25684FA-7444-4C9A-89C7-7E1A9D558E22}" type="sibTrans" cxnId="{96FE3031-4CC2-4A9D-9808-849A47E91D3A}">
      <dgm:prSet/>
      <dgm:spPr/>
      <dgm:t>
        <a:bodyPr/>
        <a:lstStyle/>
        <a:p>
          <a:endParaRPr lang="ru-RU"/>
        </a:p>
      </dgm:t>
    </dgm:pt>
    <dgm:pt modelId="{E7AED056-5714-4254-A96C-7914C07D3EE8}">
      <dgm:prSet custT="1"/>
      <dgm:spPr/>
      <dgm:t>
        <a:bodyPr/>
        <a:lstStyle/>
        <a:p>
          <a:endParaRPr lang="ru-RU" sz="1600" dirty="0"/>
        </a:p>
      </dgm:t>
    </dgm:pt>
    <dgm:pt modelId="{148ED902-2598-4831-9A08-6DCBA8896EA0}" type="parTrans" cxnId="{E09B15FC-9EAF-47C3-82BD-D5BC802E4F41}">
      <dgm:prSet/>
      <dgm:spPr/>
      <dgm:t>
        <a:bodyPr/>
        <a:lstStyle/>
        <a:p>
          <a:endParaRPr lang="ru-RU"/>
        </a:p>
      </dgm:t>
    </dgm:pt>
    <dgm:pt modelId="{A399DD6B-BDE0-42A5-8775-0369B86DA9FC}" type="sibTrans" cxnId="{E09B15FC-9EAF-47C3-82BD-D5BC802E4F41}">
      <dgm:prSet/>
      <dgm:spPr/>
      <dgm:t>
        <a:bodyPr/>
        <a:lstStyle/>
        <a:p>
          <a:endParaRPr lang="ru-RU"/>
        </a:p>
      </dgm:t>
    </dgm:pt>
    <dgm:pt modelId="{BDF317E2-71AC-4EF8-93C3-2E3DE0D27032}">
      <dgm:prSet phldrT="[Текст]" custT="1"/>
      <dgm:spPr/>
      <dgm:t>
        <a:bodyPr/>
        <a:lstStyle/>
        <a:p>
          <a:r>
            <a:rPr lang="ru-RU" sz="1600" dirty="0"/>
            <a:t>Понимает, как осуществляется связь между различными цифровыми устройствами (включая мобильные и стационарные вычислительные устройства, а также их периферийное оборудование). </a:t>
          </a:r>
        </a:p>
      </dgm:t>
    </dgm:pt>
    <dgm:pt modelId="{9CB0046E-3F32-48B7-9D47-BEBF2814E340}" type="parTrans" cxnId="{DF90CAED-EF69-4A26-AFAF-B39F40BFE69A}">
      <dgm:prSet/>
      <dgm:spPr/>
      <dgm:t>
        <a:bodyPr/>
        <a:lstStyle/>
        <a:p>
          <a:endParaRPr lang="ru-RU"/>
        </a:p>
      </dgm:t>
    </dgm:pt>
    <dgm:pt modelId="{F62C67FF-8207-4220-9A22-45D8327D9273}" type="sibTrans" cxnId="{DF90CAED-EF69-4A26-AFAF-B39F40BFE69A}">
      <dgm:prSet/>
      <dgm:spPr/>
      <dgm:t>
        <a:bodyPr/>
        <a:lstStyle/>
        <a:p>
          <a:endParaRPr lang="ru-RU"/>
        </a:p>
      </dgm:t>
    </dgm:pt>
    <dgm:pt modelId="{9E3092A5-6F8F-4A81-9E3D-FC29C43A3626}">
      <dgm:prSet phldrT="[Текст]" custT="1"/>
      <dgm:spPr/>
      <dgm:t>
        <a:bodyPr/>
        <a:lstStyle/>
        <a:p>
          <a:r>
            <a:rPr lang="ru-RU" sz="1600" dirty="0"/>
            <a:t>Знает и понимает специфические правила, протоколы и этикет, принятые в социальных сетях и цифровых сообществах.</a:t>
          </a:r>
        </a:p>
      </dgm:t>
    </dgm:pt>
    <dgm:pt modelId="{C234A630-D414-4C9E-8657-5F897995BB51}" type="parTrans" cxnId="{1EF72EE3-387D-4479-A826-04F6552C08C6}">
      <dgm:prSet/>
      <dgm:spPr/>
      <dgm:t>
        <a:bodyPr/>
        <a:lstStyle/>
        <a:p>
          <a:endParaRPr lang="ru-RU"/>
        </a:p>
      </dgm:t>
    </dgm:pt>
    <dgm:pt modelId="{E2EFAE07-46C5-48E6-A998-51CEC2D83163}" type="sibTrans" cxnId="{1EF72EE3-387D-4479-A826-04F6552C08C6}">
      <dgm:prSet/>
      <dgm:spPr/>
      <dgm:t>
        <a:bodyPr/>
        <a:lstStyle/>
        <a:p>
          <a:endParaRPr lang="ru-RU"/>
        </a:p>
      </dgm:t>
    </dgm:pt>
    <dgm:pt modelId="{F534E364-FDBE-47B6-A4F4-56FC9A70AFE8}" type="pres">
      <dgm:prSet presAssocID="{A33B0FA9-1E98-4224-AB68-3CBEB46A55D1}" presName="Name0" presStyleCnt="0">
        <dgm:presLayoutVars>
          <dgm:dir/>
          <dgm:animLvl val="lvl"/>
          <dgm:resizeHandles val="exact"/>
        </dgm:presLayoutVars>
      </dgm:prSet>
      <dgm:spPr/>
    </dgm:pt>
    <dgm:pt modelId="{2DA2A717-DAF4-40AE-BE37-3EC80B66D21A}" type="pres">
      <dgm:prSet presAssocID="{C29F528E-FB98-4013-8A8B-81C3FD56DD29}" presName="linNode" presStyleCnt="0"/>
      <dgm:spPr/>
    </dgm:pt>
    <dgm:pt modelId="{0DD158CB-47F5-4E3A-B8DE-2E76948721FB}" type="pres">
      <dgm:prSet presAssocID="{C29F528E-FB98-4013-8A8B-81C3FD56DD2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A494589-A487-46B6-B1CD-6DF7A49FDC9A}" type="pres">
      <dgm:prSet presAssocID="{C29F528E-FB98-4013-8A8B-81C3FD56DD29}" presName="descendantText" presStyleLbl="alignAccFollowNode1" presStyleIdx="0" presStyleCnt="2">
        <dgm:presLayoutVars>
          <dgm:bulletEnabled val="1"/>
        </dgm:presLayoutVars>
      </dgm:prSet>
      <dgm:spPr/>
    </dgm:pt>
    <dgm:pt modelId="{BA196422-D7CA-4F0F-A25C-E40EA581D6DE}" type="pres">
      <dgm:prSet presAssocID="{F19588B8-A28A-48F7-90B3-BECF96054F96}" presName="sp" presStyleCnt="0"/>
      <dgm:spPr/>
    </dgm:pt>
    <dgm:pt modelId="{CF36285D-E32A-4E28-B5CE-95D9D1916BB8}" type="pres">
      <dgm:prSet presAssocID="{3B39114E-7C5A-4198-A782-6B4090EF4CD9}" presName="linNode" presStyleCnt="0"/>
      <dgm:spPr/>
    </dgm:pt>
    <dgm:pt modelId="{7D9010CA-84C2-4445-BD78-E3E3B9CBA4D0}" type="pres">
      <dgm:prSet presAssocID="{3B39114E-7C5A-4198-A782-6B4090EF4CD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33AAD12F-AA67-424C-9A03-9F1B03F80681}" type="pres">
      <dgm:prSet presAssocID="{3B39114E-7C5A-4198-A782-6B4090EF4CD9}" presName="descendantText" presStyleLbl="alignAccFollowNode1" presStyleIdx="1" presStyleCnt="2" custScaleY="121875">
        <dgm:presLayoutVars>
          <dgm:bulletEnabled val="1"/>
        </dgm:presLayoutVars>
      </dgm:prSet>
      <dgm:spPr/>
    </dgm:pt>
  </dgm:ptLst>
  <dgm:cxnLst>
    <dgm:cxn modelId="{1793B404-FEA5-4725-A9F2-E75A64976106}" type="presOf" srcId="{3B39114E-7C5A-4198-A782-6B4090EF4CD9}" destId="{7D9010CA-84C2-4445-BD78-E3E3B9CBA4D0}" srcOrd="0" destOrd="0" presId="urn:microsoft.com/office/officeart/2005/8/layout/vList5"/>
    <dgm:cxn modelId="{571EF509-2901-4BF6-83B8-2CFE548877A2}" type="presOf" srcId="{A33B0FA9-1E98-4224-AB68-3CBEB46A55D1}" destId="{F534E364-FDBE-47B6-A4F4-56FC9A70AFE8}" srcOrd="0" destOrd="0" presId="urn:microsoft.com/office/officeart/2005/8/layout/vList5"/>
    <dgm:cxn modelId="{B4AEF922-55FC-4F23-8E51-5662A0D0CB96}" type="presOf" srcId="{68D4E225-303E-4995-8DEB-386099570DAC}" destId="{DA494589-A487-46B6-B1CD-6DF7A49FDC9A}" srcOrd="0" destOrd="3" presId="urn:microsoft.com/office/officeart/2005/8/layout/vList5"/>
    <dgm:cxn modelId="{5A90AF26-EDFA-450A-A455-7EF4CAAD0A13}" type="presOf" srcId="{DF63EE71-8B28-43EC-919A-8AC671B4A482}" destId="{DA494589-A487-46B6-B1CD-6DF7A49FDC9A}" srcOrd="0" destOrd="0" presId="urn:microsoft.com/office/officeart/2005/8/layout/vList5"/>
    <dgm:cxn modelId="{96FE3031-4CC2-4A9D-9808-849A47E91D3A}" srcId="{C29F528E-FB98-4013-8A8B-81C3FD56DD29}" destId="{675EA870-5EB7-4CC9-9836-0FE588232E52}" srcOrd="2" destOrd="0" parTransId="{0DFAB68A-2115-4D43-97C2-1CEF5FAAD646}" sibTransId="{F25684FA-7444-4C9A-89C7-7E1A9D558E22}"/>
    <dgm:cxn modelId="{DB041C3F-D80B-4379-8AAE-5E222636087B}" type="presOf" srcId="{C29F528E-FB98-4013-8A8B-81C3FD56DD29}" destId="{0DD158CB-47F5-4E3A-B8DE-2E76948721FB}" srcOrd="0" destOrd="0" presId="urn:microsoft.com/office/officeart/2005/8/layout/vList5"/>
    <dgm:cxn modelId="{26BC8465-DA4D-4DC1-95A4-1184E244CF89}" type="presOf" srcId="{F5BA14D3-B42E-43A4-A4B8-E0156E4250DC}" destId="{DA494589-A487-46B6-B1CD-6DF7A49FDC9A}" srcOrd="0" destOrd="1" presId="urn:microsoft.com/office/officeart/2005/8/layout/vList5"/>
    <dgm:cxn modelId="{9A724866-6F26-4DE4-B5EA-F96A50A31FE2}" type="presOf" srcId="{BDF317E2-71AC-4EF8-93C3-2E3DE0D27032}" destId="{33AAD12F-AA67-424C-9A03-9F1B03F80681}" srcOrd="0" destOrd="1" presId="urn:microsoft.com/office/officeart/2005/8/layout/vList5"/>
    <dgm:cxn modelId="{0AA9434A-7BE6-4BEC-9090-EF031249BC1B}" type="presOf" srcId="{675EA870-5EB7-4CC9-9836-0FE588232E52}" destId="{DA494589-A487-46B6-B1CD-6DF7A49FDC9A}" srcOrd="0" destOrd="2" presId="urn:microsoft.com/office/officeart/2005/8/layout/vList5"/>
    <dgm:cxn modelId="{1B0BB258-11E8-44B6-905F-B8C25B4E9CDA}" type="presOf" srcId="{6289C153-E6C0-4EFF-91AA-30206CB2484D}" destId="{33AAD12F-AA67-424C-9A03-9F1B03F80681}" srcOrd="0" destOrd="0" presId="urn:microsoft.com/office/officeart/2005/8/layout/vList5"/>
    <dgm:cxn modelId="{379CD39D-EE9B-4ABF-8DB1-07160BFAE1CF}" srcId="{C29F528E-FB98-4013-8A8B-81C3FD56DD29}" destId="{68D4E225-303E-4995-8DEB-386099570DAC}" srcOrd="3" destOrd="0" parTransId="{107DDFB8-DB30-4969-B129-C57BED9CD2D6}" sibTransId="{E0B7C0E1-2BC8-455B-BE78-FDFDE3088EB3}"/>
    <dgm:cxn modelId="{97C8B09F-FE09-410C-9F06-EF2C4EAC239B}" srcId="{3B39114E-7C5A-4198-A782-6B4090EF4CD9}" destId="{6289C153-E6C0-4EFF-91AA-30206CB2484D}" srcOrd="0" destOrd="0" parTransId="{85FD5ABB-7570-4CBD-9611-CDCA359F85DB}" sibTransId="{E727C2C4-CBFC-4867-9D07-EFE468F21E2D}"/>
    <dgm:cxn modelId="{B9937EA1-284A-4720-90A5-FE982B9C00F4}" type="presOf" srcId="{E7AED056-5714-4254-A96C-7914C07D3EE8}" destId="{33AAD12F-AA67-424C-9A03-9F1B03F80681}" srcOrd="0" destOrd="3" presId="urn:microsoft.com/office/officeart/2005/8/layout/vList5"/>
    <dgm:cxn modelId="{8947F1A6-965D-4E83-9118-3201452717B0}" srcId="{A33B0FA9-1E98-4224-AB68-3CBEB46A55D1}" destId="{C29F528E-FB98-4013-8A8B-81C3FD56DD29}" srcOrd="0" destOrd="0" parTransId="{C131C4EB-64C7-47F0-8AB4-ACE24DD1F5C9}" sibTransId="{F19588B8-A28A-48F7-90B3-BECF96054F96}"/>
    <dgm:cxn modelId="{0079E8C8-284E-46AE-A5BB-3FD7910E641A}" srcId="{A33B0FA9-1E98-4224-AB68-3CBEB46A55D1}" destId="{3B39114E-7C5A-4198-A782-6B4090EF4CD9}" srcOrd="1" destOrd="0" parTransId="{D095212A-6840-49F0-8CFF-F343A4422EC9}" sibTransId="{64E65B78-257E-4897-9ED2-28DD8D4B7B39}"/>
    <dgm:cxn modelId="{FFB83DCC-5DCD-41A2-8296-95C7606F08F3}" type="presOf" srcId="{9E3092A5-6F8F-4A81-9E3D-FC29C43A3626}" destId="{33AAD12F-AA67-424C-9A03-9F1B03F80681}" srcOrd="0" destOrd="2" presId="urn:microsoft.com/office/officeart/2005/8/layout/vList5"/>
    <dgm:cxn modelId="{1EF72EE3-387D-4479-A826-04F6552C08C6}" srcId="{3B39114E-7C5A-4198-A782-6B4090EF4CD9}" destId="{9E3092A5-6F8F-4A81-9E3D-FC29C43A3626}" srcOrd="2" destOrd="0" parTransId="{C234A630-D414-4C9E-8657-5F897995BB51}" sibTransId="{E2EFAE07-46C5-48E6-A998-51CEC2D83163}"/>
    <dgm:cxn modelId="{DF90CAED-EF69-4A26-AFAF-B39F40BFE69A}" srcId="{3B39114E-7C5A-4198-A782-6B4090EF4CD9}" destId="{BDF317E2-71AC-4EF8-93C3-2E3DE0D27032}" srcOrd="1" destOrd="0" parTransId="{9CB0046E-3F32-48B7-9D47-BEBF2814E340}" sibTransId="{F62C67FF-8207-4220-9A22-45D8327D9273}"/>
    <dgm:cxn modelId="{0D1459EF-F872-476F-8A52-6AA3E8991E71}" srcId="{C29F528E-FB98-4013-8A8B-81C3FD56DD29}" destId="{DF63EE71-8B28-43EC-919A-8AC671B4A482}" srcOrd="0" destOrd="0" parTransId="{585AAC81-F435-4034-B6A9-714E16AE682C}" sibTransId="{A83F5F5B-1F64-48E4-ADCD-F442C021AEAB}"/>
    <dgm:cxn modelId="{5E38A4F1-4CDE-414F-9161-863BCB7BFF46}" srcId="{C29F528E-FB98-4013-8A8B-81C3FD56DD29}" destId="{F5BA14D3-B42E-43A4-A4B8-E0156E4250DC}" srcOrd="1" destOrd="0" parTransId="{B3D0FDB6-5BCD-4680-A5EE-DA40A9347CA9}" sibTransId="{9F22C47D-A071-445D-8801-409B225B41FE}"/>
    <dgm:cxn modelId="{E09B15FC-9EAF-47C3-82BD-D5BC802E4F41}" srcId="{3B39114E-7C5A-4198-A782-6B4090EF4CD9}" destId="{E7AED056-5714-4254-A96C-7914C07D3EE8}" srcOrd="3" destOrd="0" parTransId="{148ED902-2598-4831-9A08-6DCBA8896EA0}" sibTransId="{A399DD6B-BDE0-42A5-8775-0369B86DA9FC}"/>
    <dgm:cxn modelId="{95EA3908-6346-40F9-B5FA-E80D47C9E44B}" type="presParOf" srcId="{F534E364-FDBE-47B6-A4F4-56FC9A70AFE8}" destId="{2DA2A717-DAF4-40AE-BE37-3EC80B66D21A}" srcOrd="0" destOrd="0" presId="urn:microsoft.com/office/officeart/2005/8/layout/vList5"/>
    <dgm:cxn modelId="{D7726F50-D275-474C-BCFB-A45954BD30B7}" type="presParOf" srcId="{2DA2A717-DAF4-40AE-BE37-3EC80B66D21A}" destId="{0DD158CB-47F5-4E3A-B8DE-2E76948721FB}" srcOrd="0" destOrd="0" presId="urn:microsoft.com/office/officeart/2005/8/layout/vList5"/>
    <dgm:cxn modelId="{2AFDD265-0C43-48FF-A445-36A57C1F6EB1}" type="presParOf" srcId="{2DA2A717-DAF4-40AE-BE37-3EC80B66D21A}" destId="{DA494589-A487-46B6-B1CD-6DF7A49FDC9A}" srcOrd="1" destOrd="0" presId="urn:microsoft.com/office/officeart/2005/8/layout/vList5"/>
    <dgm:cxn modelId="{CF9B162A-DECF-4E01-AB38-5D9B65539A31}" type="presParOf" srcId="{F534E364-FDBE-47B6-A4F4-56FC9A70AFE8}" destId="{BA196422-D7CA-4F0F-A25C-E40EA581D6DE}" srcOrd="1" destOrd="0" presId="urn:microsoft.com/office/officeart/2005/8/layout/vList5"/>
    <dgm:cxn modelId="{4056BBDE-3240-4A83-9D7B-1E6514E2C8C2}" type="presParOf" srcId="{F534E364-FDBE-47B6-A4F4-56FC9A70AFE8}" destId="{CF36285D-E32A-4E28-B5CE-95D9D1916BB8}" srcOrd="2" destOrd="0" presId="urn:microsoft.com/office/officeart/2005/8/layout/vList5"/>
    <dgm:cxn modelId="{E8AD67CB-4EB4-430C-8606-D925C440E5E1}" type="presParOf" srcId="{CF36285D-E32A-4E28-B5CE-95D9D1916BB8}" destId="{7D9010CA-84C2-4445-BD78-E3E3B9CBA4D0}" srcOrd="0" destOrd="0" presId="urn:microsoft.com/office/officeart/2005/8/layout/vList5"/>
    <dgm:cxn modelId="{E3ED8E5E-E402-403F-A609-F8886E3AEB99}" type="presParOf" srcId="{CF36285D-E32A-4E28-B5CE-95D9D1916BB8}" destId="{33AAD12F-AA67-424C-9A03-9F1B03F806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33B0FA9-1E98-4224-AB68-3CBEB46A55D1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29F528E-FB98-4013-8A8B-81C3FD56DD29}">
      <dgm:prSet phldrT="[Текст]"/>
      <dgm:spPr/>
      <dgm:t>
        <a:bodyPr/>
        <a:lstStyle/>
        <a:p>
          <a:r>
            <a:rPr lang="ru-RU" dirty="0"/>
            <a:t>Аспект: уверенность при использовании ЦТ </a:t>
          </a:r>
        </a:p>
      </dgm:t>
    </dgm:pt>
    <dgm:pt modelId="{C131C4EB-64C7-47F0-8AB4-ACE24DD1F5C9}" type="parTrans" cxnId="{8947F1A6-965D-4E83-9118-3201452717B0}">
      <dgm:prSet/>
      <dgm:spPr/>
      <dgm:t>
        <a:bodyPr/>
        <a:lstStyle/>
        <a:p>
          <a:endParaRPr lang="ru-RU"/>
        </a:p>
      </dgm:t>
    </dgm:pt>
    <dgm:pt modelId="{F19588B8-A28A-48F7-90B3-BECF96054F96}" type="sibTrans" cxnId="{8947F1A6-965D-4E83-9118-3201452717B0}">
      <dgm:prSet/>
      <dgm:spPr/>
      <dgm:t>
        <a:bodyPr/>
        <a:lstStyle/>
        <a:p>
          <a:endParaRPr lang="ru-RU"/>
        </a:p>
      </dgm:t>
    </dgm:pt>
    <dgm:pt modelId="{DF63EE71-8B28-43EC-919A-8AC671B4A482}">
      <dgm:prSet phldrT="[Текст]" custT="1"/>
      <dgm:spPr/>
      <dgm:t>
        <a:bodyPr/>
        <a:lstStyle/>
        <a:p>
          <a:r>
            <a:rPr lang="ru-RU" sz="1600" dirty="0"/>
            <a:t>Уверенный пользователь цифровых технологий способен к самоанализу, понимает различие между аналоговым и цифровым миром. </a:t>
          </a:r>
        </a:p>
      </dgm:t>
    </dgm:pt>
    <dgm:pt modelId="{585AAC81-F435-4034-B6A9-714E16AE682C}" type="parTrans" cxnId="{0D1459EF-F872-476F-8A52-6AA3E8991E71}">
      <dgm:prSet/>
      <dgm:spPr/>
      <dgm:t>
        <a:bodyPr/>
        <a:lstStyle/>
        <a:p>
          <a:endParaRPr lang="ru-RU"/>
        </a:p>
      </dgm:t>
    </dgm:pt>
    <dgm:pt modelId="{A83F5F5B-1F64-48E4-ADCD-F442C021AEAB}" type="sibTrans" cxnId="{0D1459EF-F872-476F-8A52-6AA3E8991E71}">
      <dgm:prSet/>
      <dgm:spPr/>
      <dgm:t>
        <a:bodyPr/>
        <a:lstStyle/>
        <a:p>
          <a:endParaRPr lang="ru-RU"/>
        </a:p>
      </dgm:t>
    </dgm:pt>
    <dgm:pt modelId="{3B39114E-7C5A-4198-A782-6B4090EF4CD9}">
      <dgm:prSet phldrT="[Текст]"/>
      <dgm:spPr/>
      <dgm:t>
        <a:bodyPr/>
        <a:lstStyle/>
        <a:p>
          <a:r>
            <a:rPr lang="ru-RU" dirty="0"/>
            <a:t>Творческий аспект </a:t>
          </a:r>
        </a:p>
      </dgm:t>
    </dgm:pt>
    <dgm:pt modelId="{D095212A-6840-49F0-8CFF-F343A4422EC9}" type="parTrans" cxnId="{0079E8C8-284E-46AE-A5BB-3FD7910E641A}">
      <dgm:prSet/>
      <dgm:spPr/>
      <dgm:t>
        <a:bodyPr/>
        <a:lstStyle/>
        <a:p>
          <a:endParaRPr lang="ru-RU"/>
        </a:p>
      </dgm:t>
    </dgm:pt>
    <dgm:pt modelId="{64E65B78-257E-4897-9ED2-28DD8D4B7B39}" type="sibTrans" cxnId="{0079E8C8-284E-46AE-A5BB-3FD7910E641A}">
      <dgm:prSet/>
      <dgm:spPr/>
      <dgm:t>
        <a:bodyPr/>
        <a:lstStyle/>
        <a:p>
          <a:endParaRPr lang="ru-RU"/>
        </a:p>
      </dgm:t>
    </dgm:pt>
    <dgm:pt modelId="{6289C153-E6C0-4EFF-91AA-30206CB2484D}">
      <dgm:prSet phldrT="[Текст]" custT="1"/>
      <dgm:spPr/>
      <dgm:t>
        <a:bodyPr/>
        <a:lstStyle/>
        <a:p>
          <a:r>
            <a:rPr lang="ru-RU" sz="1600" dirty="0"/>
            <a:t>Учащийся должен уметь пользоваться ЦТ для создания новых цифровых информационных ресурсов/продуктов, которые представляют ценность для него и окружающих. </a:t>
          </a:r>
        </a:p>
      </dgm:t>
    </dgm:pt>
    <dgm:pt modelId="{85FD5ABB-7570-4CBD-9611-CDCA359F85DB}" type="parTrans" cxnId="{97C8B09F-FE09-410C-9F06-EF2C4EAC239B}">
      <dgm:prSet/>
      <dgm:spPr/>
      <dgm:t>
        <a:bodyPr/>
        <a:lstStyle/>
        <a:p>
          <a:endParaRPr lang="ru-RU"/>
        </a:p>
      </dgm:t>
    </dgm:pt>
    <dgm:pt modelId="{E727C2C4-CBFC-4867-9D07-EFE468F21E2D}" type="sibTrans" cxnId="{97C8B09F-FE09-410C-9F06-EF2C4EAC239B}">
      <dgm:prSet/>
      <dgm:spPr/>
      <dgm:t>
        <a:bodyPr/>
        <a:lstStyle/>
        <a:p>
          <a:endParaRPr lang="ru-RU"/>
        </a:p>
      </dgm:t>
    </dgm:pt>
    <dgm:pt modelId="{68D4E225-303E-4995-8DEB-386099570DAC}">
      <dgm:prSet custT="1"/>
      <dgm:spPr/>
      <dgm:t>
        <a:bodyPr/>
        <a:lstStyle/>
        <a:p>
          <a:endParaRPr lang="ru-RU" sz="1600" dirty="0"/>
        </a:p>
      </dgm:t>
    </dgm:pt>
    <dgm:pt modelId="{107DDFB8-DB30-4969-B129-C57BED9CD2D6}" type="parTrans" cxnId="{379CD39D-EE9B-4ABF-8DB1-07160BFAE1CF}">
      <dgm:prSet/>
      <dgm:spPr/>
      <dgm:t>
        <a:bodyPr/>
        <a:lstStyle/>
        <a:p>
          <a:endParaRPr lang="ru-RU"/>
        </a:p>
      </dgm:t>
    </dgm:pt>
    <dgm:pt modelId="{E0B7C0E1-2BC8-455B-BE78-FDFDE3088EB3}" type="sibTrans" cxnId="{379CD39D-EE9B-4ABF-8DB1-07160BFAE1CF}">
      <dgm:prSet/>
      <dgm:spPr/>
      <dgm:t>
        <a:bodyPr/>
        <a:lstStyle/>
        <a:p>
          <a:endParaRPr lang="ru-RU"/>
        </a:p>
      </dgm:t>
    </dgm:pt>
    <dgm:pt modelId="{E7AED056-5714-4254-A96C-7914C07D3EE8}">
      <dgm:prSet custT="1"/>
      <dgm:spPr/>
      <dgm:t>
        <a:bodyPr/>
        <a:lstStyle/>
        <a:p>
          <a:endParaRPr lang="ru-RU" sz="1600" dirty="0"/>
        </a:p>
      </dgm:t>
    </dgm:pt>
    <dgm:pt modelId="{148ED902-2598-4831-9A08-6DCBA8896EA0}" type="parTrans" cxnId="{E09B15FC-9EAF-47C3-82BD-D5BC802E4F41}">
      <dgm:prSet/>
      <dgm:spPr/>
      <dgm:t>
        <a:bodyPr/>
        <a:lstStyle/>
        <a:p>
          <a:endParaRPr lang="ru-RU"/>
        </a:p>
      </dgm:t>
    </dgm:pt>
    <dgm:pt modelId="{A399DD6B-BDE0-42A5-8775-0369B86DA9FC}" type="sibTrans" cxnId="{E09B15FC-9EAF-47C3-82BD-D5BC802E4F41}">
      <dgm:prSet/>
      <dgm:spPr/>
      <dgm:t>
        <a:bodyPr/>
        <a:lstStyle/>
        <a:p>
          <a:endParaRPr lang="ru-RU"/>
        </a:p>
      </dgm:t>
    </dgm:pt>
    <dgm:pt modelId="{B50E3783-390E-4863-870D-686AFE38077D}">
      <dgm:prSet phldrT="[Текст]" custT="1"/>
      <dgm:spPr/>
      <dgm:t>
        <a:bodyPr/>
        <a:lstStyle/>
        <a:p>
          <a:r>
            <a:rPr lang="ru-RU" sz="1600" dirty="0"/>
            <a:t>Учащийся должен уметь: анализировать и трезво оценивать собственную цифровую компетентность; полноценно использовать и постоянно поддерживать свою цифровую среду; активно участвовать (создавать, поддерживать работу) в профессиональных группах, которые помогают развиваться, осваивать и использовать новые цифровые инструменты и оборудование.</a:t>
          </a:r>
        </a:p>
      </dgm:t>
    </dgm:pt>
    <dgm:pt modelId="{7ECBB935-53A1-407C-85FF-F9DC15A19D12}" type="parTrans" cxnId="{0D2CA021-8839-4438-AF9A-41060BEE4DCC}">
      <dgm:prSet/>
      <dgm:spPr/>
    </dgm:pt>
    <dgm:pt modelId="{7197C225-1D96-4741-88BE-A1ED7E2DD1A9}" type="sibTrans" cxnId="{0D2CA021-8839-4438-AF9A-41060BEE4DCC}">
      <dgm:prSet/>
      <dgm:spPr/>
    </dgm:pt>
    <dgm:pt modelId="{89D672F1-04A1-48FE-A32C-50F586F9D475}">
      <dgm:prSet phldrT="[Текст]" custT="1"/>
      <dgm:spPr/>
      <dgm:t>
        <a:bodyPr/>
        <a:lstStyle/>
        <a:p>
          <a:r>
            <a:rPr lang="ru-RU" sz="1600" dirty="0"/>
            <a:t>Должен осознавать неизбежность возникновения трудностей и ошибок при работе с цифровыми технологиями и готов рисковать на пути к новому. </a:t>
          </a:r>
        </a:p>
      </dgm:t>
    </dgm:pt>
    <dgm:pt modelId="{441C0EF9-6A6F-49D1-8E41-EF9A6024195A}" type="parTrans" cxnId="{1DC64A40-8198-45A3-BB54-DEF7F2125080}">
      <dgm:prSet/>
      <dgm:spPr/>
    </dgm:pt>
    <dgm:pt modelId="{E5E0BDF0-B35B-4016-ABBB-598DC45184C1}" type="sibTrans" cxnId="{1DC64A40-8198-45A3-BB54-DEF7F2125080}">
      <dgm:prSet/>
      <dgm:spPr/>
    </dgm:pt>
    <dgm:pt modelId="{78A2D4C2-38AC-46F8-B28A-A59926BB5C52}">
      <dgm:prSet phldrT="[Текст]" custT="1"/>
      <dgm:spPr/>
      <dgm:t>
        <a:bodyPr/>
        <a:lstStyle/>
        <a:p>
          <a:r>
            <a:rPr lang="ru-RU" sz="1600" dirty="0"/>
            <a:t>Он должен не просто осваивать отдельные приемы использования программных и аппаратных средств, а постараться понять принципы, процессы, процедуры и системы, на основе которых они построены.</a:t>
          </a:r>
        </a:p>
      </dgm:t>
    </dgm:pt>
    <dgm:pt modelId="{FE04476E-8E46-4BAF-BEF5-6D0AE6EBA2F6}" type="parTrans" cxnId="{7FD8FBEC-9157-4CD3-94BC-39A8A6A9A9B7}">
      <dgm:prSet/>
      <dgm:spPr/>
    </dgm:pt>
    <dgm:pt modelId="{6283C6FA-A03A-4DA3-BF00-D5BE6CC42774}" type="sibTrans" cxnId="{7FD8FBEC-9157-4CD3-94BC-39A8A6A9A9B7}">
      <dgm:prSet/>
      <dgm:spPr/>
    </dgm:pt>
    <dgm:pt modelId="{F534E364-FDBE-47B6-A4F4-56FC9A70AFE8}" type="pres">
      <dgm:prSet presAssocID="{A33B0FA9-1E98-4224-AB68-3CBEB46A55D1}" presName="Name0" presStyleCnt="0">
        <dgm:presLayoutVars>
          <dgm:dir/>
          <dgm:animLvl val="lvl"/>
          <dgm:resizeHandles val="exact"/>
        </dgm:presLayoutVars>
      </dgm:prSet>
      <dgm:spPr/>
    </dgm:pt>
    <dgm:pt modelId="{2DA2A717-DAF4-40AE-BE37-3EC80B66D21A}" type="pres">
      <dgm:prSet presAssocID="{C29F528E-FB98-4013-8A8B-81C3FD56DD29}" presName="linNode" presStyleCnt="0"/>
      <dgm:spPr/>
    </dgm:pt>
    <dgm:pt modelId="{0DD158CB-47F5-4E3A-B8DE-2E76948721FB}" type="pres">
      <dgm:prSet presAssocID="{C29F528E-FB98-4013-8A8B-81C3FD56DD2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A494589-A487-46B6-B1CD-6DF7A49FDC9A}" type="pres">
      <dgm:prSet presAssocID="{C29F528E-FB98-4013-8A8B-81C3FD56DD29}" presName="descendantText" presStyleLbl="alignAccFollowNode1" presStyleIdx="0" presStyleCnt="2" custScaleY="122877">
        <dgm:presLayoutVars>
          <dgm:bulletEnabled val="1"/>
        </dgm:presLayoutVars>
      </dgm:prSet>
      <dgm:spPr/>
    </dgm:pt>
    <dgm:pt modelId="{BA196422-D7CA-4F0F-A25C-E40EA581D6DE}" type="pres">
      <dgm:prSet presAssocID="{F19588B8-A28A-48F7-90B3-BECF96054F96}" presName="sp" presStyleCnt="0"/>
      <dgm:spPr/>
    </dgm:pt>
    <dgm:pt modelId="{CF36285D-E32A-4E28-B5CE-95D9D1916BB8}" type="pres">
      <dgm:prSet presAssocID="{3B39114E-7C5A-4198-A782-6B4090EF4CD9}" presName="linNode" presStyleCnt="0"/>
      <dgm:spPr/>
    </dgm:pt>
    <dgm:pt modelId="{7D9010CA-84C2-4445-BD78-E3E3B9CBA4D0}" type="pres">
      <dgm:prSet presAssocID="{3B39114E-7C5A-4198-A782-6B4090EF4CD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33AAD12F-AA67-424C-9A03-9F1B03F80681}" type="pres">
      <dgm:prSet presAssocID="{3B39114E-7C5A-4198-A782-6B4090EF4CD9}" presName="descendantText" presStyleLbl="alignAccFollowNode1" presStyleIdx="1" presStyleCnt="2" custScaleY="137874">
        <dgm:presLayoutVars>
          <dgm:bulletEnabled val="1"/>
        </dgm:presLayoutVars>
      </dgm:prSet>
      <dgm:spPr/>
    </dgm:pt>
  </dgm:ptLst>
  <dgm:cxnLst>
    <dgm:cxn modelId="{1793B404-FEA5-4725-A9F2-E75A64976106}" type="presOf" srcId="{3B39114E-7C5A-4198-A782-6B4090EF4CD9}" destId="{7D9010CA-84C2-4445-BD78-E3E3B9CBA4D0}" srcOrd="0" destOrd="0" presId="urn:microsoft.com/office/officeart/2005/8/layout/vList5"/>
    <dgm:cxn modelId="{571EF509-2901-4BF6-83B8-2CFE548877A2}" type="presOf" srcId="{A33B0FA9-1E98-4224-AB68-3CBEB46A55D1}" destId="{F534E364-FDBE-47B6-A4F4-56FC9A70AFE8}" srcOrd="0" destOrd="0" presId="urn:microsoft.com/office/officeart/2005/8/layout/vList5"/>
    <dgm:cxn modelId="{1C29FE16-29CA-45B4-87E6-4D4448B44DA0}" type="presOf" srcId="{78A2D4C2-38AC-46F8-B28A-A59926BB5C52}" destId="{33AAD12F-AA67-424C-9A03-9F1B03F80681}" srcOrd="0" destOrd="2" presId="urn:microsoft.com/office/officeart/2005/8/layout/vList5"/>
    <dgm:cxn modelId="{3B10AF1A-82BB-4657-82A1-51A98266755B}" type="presOf" srcId="{B50E3783-390E-4863-870D-686AFE38077D}" destId="{DA494589-A487-46B6-B1CD-6DF7A49FDC9A}" srcOrd="0" destOrd="1" presId="urn:microsoft.com/office/officeart/2005/8/layout/vList5"/>
    <dgm:cxn modelId="{0D2CA021-8839-4438-AF9A-41060BEE4DCC}" srcId="{C29F528E-FB98-4013-8A8B-81C3FD56DD29}" destId="{B50E3783-390E-4863-870D-686AFE38077D}" srcOrd="1" destOrd="0" parTransId="{7ECBB935-53A1-407C-85FF-F9DC15A19D12}" sibTransId="{7197C225-1D96-4741-88BE-A1ED7E2DD1A9}"/>
    <dgm:cxn modelId="{B4AEF922-55FC-4F23-8E51-5662A0D0CB96}" type="presOf" srcId="{68D4E225-303E-4995-8DEB-386099570DAC}" destId="{DA494589-A487-46B6-B1CD-6DF7A49FDC9A}" srcOrd="0" destOrd="2" presId="urn:microsoft.com/office/officeart/2005/8/layout/vList5"/>
    <dgm:cxn modelId="{5A90AF26-EDFA-450A-A455-7EF4CAAD0A13}" type="presOf" srcId="{DF63EE71-8B28-43EC-919A-8AC671B4A482}" destId="{DA494589-A487-46B6-B1CD-6DF7A49FDC9A}" srcOrd="0" destOrd="0" presId="urn:microsoft.com/office/officeart/2005/8/layout/vList5"/>
    <dgm:cxn modelId="{DB041C3F-D80B-4379-8AAE-5E222636087B}" type="presOf" srcId="{C29F528E-FB98-4013-8A8B-81C3FD56DD29}" destId="{0DD158CB-47F5-4E3A-B8DE-2E76948721FB}" srcOrd="0" destOrd="0" presId="urn:microsoft.com/office/officeart/2005/8/layout/vList5"/>
    <dgm:cxn modelId="{1DC64A40-8198-45A3-BB54-DEF7F2125080}" srcId="{3B39114E-7C5A-4198-A782-6B4090EF4CD9}" destId="{89D672F1-04A1-48FE-A32C-50F586F9D475}" srcOrd="1" destOrd="0" parTransId="{441C0EF9-6A6F-49D1-8E41-EF9A6024195A}" sibTransId="{E5E0BDF0-B35B-4016-ABBB-598DC45184C1}"/>
    <dgm:cxn modelId="{1B0BB258-11E8-44B6-905F-B8C25B4E9CDA}" type="presOf" srcId="{6289C153-E6C0-4EFF-91AA-30206CB2484D}" destId="{33AAD12F-AA67-424C-9A03-9F1B03F80681}" srcOrd="0" destOrd="0" presId="urn:microsoft.com/office/officeart/2005/8/layout/vList5"/>
    <dgm:cxn modelId="{73685F9D-D7EA-499D-B709-3656299964A9}" type="presOf" srcId="{89D672F1-04A1-48FE-A32C-50F586F9D475}" destId="{33AAD12F-AA67-424C-9A03-9F1B03F80681}" srcOrd="0" destOrd="1" presId="urn:microsoft.com/office/officeart/2005/8/layout/vList5"/>
    <dgm:cxn modelId="{379CD39D-EE9B-4ABF-8DB1-07160BFAE1CF}" srcId="{C29F528E-FB98-4013-8A8B-81C3FD56DD29}" destId="{68D4E225-303E-4995-8DEB-386099570DAC}" srcOrd="2" destOrd="0" parTransId="{107DDFB8-DB30-4969-B129-C57BED9CD2D6}" sibTransId="{E0B7C0E1-2BC8-455B-BE78-FDFDE3088EB3}"/>
    <dgm:cxn modelId="{97C8B09F-FE09-410C-9F06-EF2C4EAC239B}" srcId="{3B39114E-7C5A-4198-A782-6B4090EF4CD9}" destId="{6289C153-E6C0-4EFF-91AA-30206CB2484D}" srcOrd="0" destOrd="0" parTransId="{85FD5ABB-7570-4CBD-9611-CDCA359F85DB}" sibTransId="{E727C2C4-CBFC-4867-9D07-EFE468F21E2D}"/>
    <dgm:cxn modelId="{B9937EA1-284A-4720-90A5-FE982B9C00F4}" type="presOf" srcId="{E7AED056-5714-4254-A96C-7914C07D3EE8}" destId="{33AAD12F-AA67-424C-9A03-9F1B03F80681}" srcOrd="0" destOrd="3" presId="urn:microsoft.com/office/officeart/2005/8/layout/vList5"/>
    <dgm:cxn modelId="{8947F1A6-965D-4E83-9118-3201452717B0}" srcId="{A33B0FA9-1E98-4224-AB68-3CBEB46A55D1}" destId="{C29F528E-FB98-4013-8A8B-81C3FD56DD29}" srcOrd="0" destOrd="0" parTransId="{C131C4EB-64C7-47F0-8AB4-ACE24DD1F5C9}" sibTransId="{F19588B8-A28A-48F7-90B3-BECF96054F96}"/>
    <dgm:cxn modelId="{0079E8C8-284E-46AE-A5BB-3FD7910E641A}" srcId="{A33B0FA9-1E98-4224-AB68-3CBEB46A55D1}" destId="{3B39114E-7C5A-4198-A782-6B4090EF4CD9}" srcOrd="1" destOrd="0" parTransId="{D095212A-6840-49F0-8CFF-F343A4422EC9}" sibTransId="{64E65B78-257E-4897-9ED2-28DD8D4B7B39}"/>
    <dgm:cxn modelId="{7FD8FBEC-9157-4CD3-94BC-39A8A6A9A9B7}" srcId="{3B39114E-7C5A-4198-A782-6B4090EF4CD9}" destId="{78A2D4C2-38AC-46F8-B28A-A59926BB5C52}" srcOrd="2" destOrd="0" parTransId="{FE04476E-8E46-4BAF-BEF5-6D0AE6EBA2F6}" sibTransId="{6283C6FA-A03A-4DA3-BF00-D5BE6CC42774}"/>
    <dgm:cxn modelId="{0D1459EF-F872-476F-8A52-6AA3E8991E71}" srcId="{C29F528E-FB98-4013-8A8B-81C3FD56DD29}" destId="{DF63EE71-8B28-43EC-919A-8AC671B4A482}" srcOrd="0" destOrd="0" parTransId="{585AAC81-F435-4034-B6A9-714E16AE682C}" sibTransId="{A83F5F5B-1F64-48E4-ADCD-F442C021AEAB}"/>
    <dgm:cxn modelId="{E09B15FC-9EAF-47C3-82BD-D5BC802E4F41}" srcId="{3B39114E-7C5A-4198-A782-6B4090EF4CD9}" destId="{E7AED056-5714-4254-A96C-7914C07D3EE8}" srcOrd="3" destOrd="0" parTransId="{148ED902-2598-4831-9A08-6DCBA8896EA0}" sibTransId="{A399DD6B-BDE0-42A5-8775-0369B86DA9FC}"/>
    <dgm:cxn modelId="{95EA3908-6346-40F9-B5FA-E80D47C9E44B}" type="presParOf" srcId="{F534E364-FDBE-47B6-A4F4-56FC9A70AFE8}" destId="{2DA2A717-DAF4-40AE-BE37-3EC80B66D21A}" srcOrd="0" destOrd="0" presId="urn:microsoft.com/office/officeart/2005/8/layout/vList5"/>
    <dgm:cxn modelId="{D7726F50-D275-474C-BCFB-A45954BD30B7}" type="presParOf" srcId="{2DA2A717-DAF4-40AE-BE37-3EC80B66D21A}" destId="{0DD158CB-47F5-4E3A-B8DE-2E76948721FB}" srcOrd="0" destOrd="0" presId="urn:microsoft.com/office/officeart/2005/8/layout/vList5"/>
    <dgm:cxn modelId="{2AFDD265-0C43-48FF-A445-36A57C1F6EB1}" type="presParOf" srcId="{2DA2A717-DAF4-40AE-BE37-3EC80B66D21A}" destId="{DA494589-A487-46B6-B1CD-6DF7A49FDC9A}" srcOrd="1" destOrd="0" presId="urn:microsoft.com/office/officeart/2005/8/layout/vList5"/>
    <dgm:cxn modelId="{CF9B162A-DECF-4E01-AB38-5D9B65539A31}" type="presParOf" srcId="{F534E364-FDBE-47B6-A4F4-56FC9A70AFE8}" destId="{BA196422-D7CA-4F0F-A25C-E40EA581D6DE}" srcOrd="1" destOrd="0" presId="urn:microsoft.com/office/officeart/2005/8/layout/vList5"/>
    <dgm:cxn modelId="{4056BBDE-3240-4A83-9D7B-1E6514E2C8C2}" type="presParOf" srcId="{F534E364-FDBE-47B6-A4F4-56FC9A70AFE8}" destId="{CF36285D-E32A-4E28-B5CE-95D9D1916BB8}" srcOrd="2" destOrd="0" presId="urn:microsoft.com/office/officeart/2005/8/layout/vList5"/>
    <dgm:cxn modelId="{E8AD67CB-4EB4-430C-8606-D925C440E5E1}" type="presParOf" srcId="{CF36285D-E32A-4E28-B5CE-95D9D1916BB8}" destId="{7D9010CA-84C2-4445-BD78-E3E3B9CBA4D0}" srcOrd="0" destOrd="0" presId="urn:microsoft.com/office/officeart/2005/8/layout/vList5"/>
    <dgm:cxn modelId="{E3ED8E5E-E402-403F-A609-F8886E3AEB99}" type="presParOf" srcId="{CF36285D-E32A-4E28-B5CE-95D9D1916BB8}" destId="{33AAD12F-AA67-424C-9A03-9F1B03F806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33B0FA9-1E98-4224-AB68-3CBEB46A55D1}" type="doc">
      <dgm:prSet loTypeId="urn:microsoft.com/office/officeart/2005/8/layout/vList5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C29F528E-FB98-4013-8A8B-81C3FD56DD29}">
      <dgm:prSet phldrT="[Текст]"/>
      <dgm:spPr/>
      <dgm:t>
        <a:bodyPr/>
        <a:lstStyle/>
        <a:p>
          <a:r>
            <a:rPr lang="ru-RU" dirty="0"/>
            <a:t>Критический аспект </a:t>
          </a:r>
        </a:p>
      </dgm:t>
    </dgm:pt>
    <dgm:pt modelId="{C131C4EB-64C7-47F0-8AB4-ACE24DD1F5C9}" type="parTrans" cxnId="{8947F1A6-965D-4E83-9118-3201452717B0}">
      <dgm:prSet/>
      <dgm:spPr/>
      <dgm:t>
        <a:bodyPr/>
        <a:lstStyle/>
        <a:p>
          <a:endParaRPr lang="ru-RU"/>
        </a:p>
      </dgm:t>
    </dgm:pt>
    <dgm:pt modelId="{F19588B8-A28A-48F7-90B3-BECF96054F96}" type="sibTrans" cxnId="{8947F1A6-965D-4E83-9118-3201452717B0}">
      <dgm:prSet/>
      <dgm:spPr/>
      <dgm:t>
        <a:bodyPr/>
        <a:lstStyle/>
        <a:p>
          <a:endParaRPr lang="ru-RU"/>
        </a:p>
      </dgm:t>
    </dgm:pt>
    <dgm:pt modelId="{DF63EE71-8B28-43EC-919A-8AC671B4A482}">
      <dgm:prSet phldrT="[Текст]" custT="1"/>
      <dgm:spPr/>
      <dgm:t>
        <a:bodyPr/>
        <a:lstStyle/>
        <a:p>
          <a:r>
            <a:rPr lang="ru-RU" sz="1600" dirty="0"/>
            <a:t>При использовании ЦТ он должен в полной мере понимать и учитывать ограничения, которые лежат в основе их работы. </a:t>
          </a:r>
        </a:p>
      </dgm:t>
    </dgm:pt>
    <dgm:pt modelId="{585AAC81-F435-4034-B6A9-714E16AE682C}" type="parTrans" cxnId="{0D1459EF-F872-476F-8A52-6AA3E8991E71}">
      <dgm:prSet/>
      <dgm:spPr/>
      <dgm:t>
        <a:bodyPr/>
        <a:lstStyle/>
        <a:p>
          <a:endParaRPr lang="ru-RU"/>
        </a:p>
      </dgm:t>
    </dgm:pt>
    <dgm:pt modelId="{A83F5F5B-1F64-48E4-ADCD-F442C021AEAB}" type="sibTrans" cxnId="{0D1459EF-F872-476F-8A52-6AA3E8991E71}">
      <dgm:prSet/>
      <dgm:spPr/>
      <dgm:t>
        <a:bodyPr/>
        <a:lstStyle/>
        <a:p>
          <a:endParaRPr lang="ru-RU"/>
        </a:p>
      </dgm:t>
    </dgm:pt>
    <dgm:pt modelId="{3B39114E-7C5A-4198-A782-6B4090EF4CD9}">
      <dgm:prSet phldrT="[Текст]"/>
      <dgm:spPr/>
      <dgm:t>
        <a:bodyPr/>
        <a:lstStyle/>
        <a:p>
          <a:r>
            <a:rPr lang="ru-RU" dirty="0"/>
            <a:t>Социальный аспект </a:t>
          </a:r>
        </a:p>
      </dgm:t>
    </dgm:pt>
    <dgm:pt modelId="{D095212A-6840-49F0-8CFF-F343A4422EC9}" type="parTrans" cxnId="{0079E8C8-284E-46AE-A5BB-3FD7910E641A}">
      <dgm:prSet/>
      <dgm:spPr/>
      <dgm:t>
        <a:bodyPr/>
        <a:lstStyle/>
        <a:p>
          <a:endParaRPr lang="ru-RU"/>
        </a:p>
      </dgm:t>
    </dgm:pt>
    <dgm:pt modelId="{64E65B78-257E-4897-9ED2-28DD8D4B7B39}" type="sibTrans" cxnId="{0079E8C8-284E-46AE-A5BB-3FD7910E641A}">
      <dgm:prSet/>
      <dgm:spPr/>
      <dgm:t>
        <a:bodyPr/>
        <a:lstStyle/>
        <a:p>
          <a:endParaRPr lang="ru-RU"/>
        </a:p>
      </dgm:t>
    </dgm:pt>
    <dgm:pt modelId="{6289C153-E6C0-4EFF-91AA-30206CB2484D}">
      <dgm:prSet phldrT="[Текст]" custT="1"/>
      <dgm:spPr/>
      <dgm:t>
        <a:bodyPr/>
        <a:lstStyle/>
        <a:p>
          <a:r>
            <a:rPr lang="ru-RU" sz="1600" dirty="0"/>
            <a:t>Учащийся должен овладеть ЦТ, чтобы в полной мере участвовать в общественной жизни. </a:t>
          </a:r>
        </a:p>
      </dgm:t>
    </dgm:pt>
    <dgm:pt modelId="{85FD5ABB-7570-4CBD-9611-CDCA359F85DB}" type="parTrans" cxnId="{97C8B09F-FE09-410C-9F06-EF2C4EAC239B}">
      <dgm:prSet/>
      <dgm:spPr/>
      <dgm:t>
        <a:bodyPr/>
        <a:lstStyle/>
        <a:p>
          <a:endParaRPr lang="ru-RU"/>
        </a:p>
      </dgm:t>
    </dgm:pt>
    <dgm:pt modelId="{E727C2C4-CBFC-4867-9D07-EFE468F21E2D}" type="sibTrans" cxnId="{97C8B09F-FE09-410C-9F06-EF2C4EAC239B}">
      <dgm:prSet/>
      <dgm:spPr/>
      <dgm:t>
        <a:bodyPr/>
        <a:lstStyle/>
        <a:p>
          <a:endParaRPr lang="ru-RU"/>
        </a:p>
      </dgm:t>
    </dgm:pt>
    <dgm:pt modelId="{68D4E225-303E-4995-8DEB-386099570DAC}">
      <dgm:prSet custT="1"/>
      <dgm:spPr/>
      <dgm:t>
        <a:bodyPr/>
        <a:lstStyle/>
        <a:p>
          <a:endParaRPr lang="ru-RU" sz="1600" dirty="0"/>
        </a:p>
      </dgm:t>
    </dgm:pt>
    <dgm:pt modelId="{107DDFB8-DB30-4969-B129-C57BED9CD2D6}" type="parTrans" cxnId="{379CD39D-EE9B-4ABF-8DB1-07160BFAE1CF}">
      <dgm:prSet/>
      <dgm:spPr/>
      <dgm:t>
        <a:bodyPr/>
        <a:lstStyle/>
        <a:p>
          <a:endParaRPr lang="ru-RU"/>
        </a:p>
      </dgm:t>
    </dgm:pt>
    <dgm:pt modelId="{E0B7C0E1-2BC8-455B-BE78-FDFDE3088EB3}" type="sibTrans" cxnId="{379CD39D-EE9B-4ABF-8DB1-07160BFAE1CF}">
      <dgm:prSet/>
      <dgm:spPr/>
      <dgm:t>
        <a:bodyPr/>
        <a:lstStyle/>
        <a:p>
          <a:endParaRPr lang="ru-RU"/>
        </a:p>
      </dgm:t>
    </dgm:pt>
    <dgm:pt modelId="{E7AED056-5714-4254-A96C-7914C07D3EE8}">
      <dgm:prSet custT="1"/>
      <dgm:spPr/>
      <dgm:t>
        <a:bodyPr/>
        <a:lstStyle/>
        <a:p>
          <a:endParaRPr lang="ru-RU" sz="1600" dirty="0"/>
        </a:p>
      </dgm:t>
    </dgm:pt>
    <dgm:pt modelId="{148ED902-2598-4831-9A08-6DCBA8896EA0}" type="parTrans" cxnId="{E09B15FC-9EAF-47C3-82BD-D5BC802E4F41}">
      <dgm:prSet/>
      <dgm:spPr/>
      <dgm:t>
        <a:bodyPr/>
        <a:lstStyle/>
        <a:p>
          <a:endParaRPr lang="ru-RU"/>
        </a:p>
      </dgm:t>
    </dgm:pt>
    <dgm:pt modelId="{A399DD6B-BDE0-42A5-8775-0369B86DA9FC}" type="sibTrans" cxnId="{E09B15FC-9EAF-47C3-82BD-D5BC802E4F41}">
      <dgm:prSet/>
      <dgm:spPr/>
      <dgm:t>
        <a:bodyPr/>
        <a:lstStyle/>
        <a:p>
          <a:endParaRPr lang="ru-RU"/>
        </a:p>
      </dgm:t>
    </dgm:pt>
    <dgm:pt modelId="{D24CA4EC-D679-49D1-A312-486004063FF9}">
      <dgm:prSet custT="1"/>
      <dgm:spPr/>
      <dgm:t>
        <a:bodyPr/>
        <a:lstStyle/>
        <a:p>
          <a:endParaRPr lang="ru-RU" sz="1600" dirty="0"/>
        </a:p>
      </dgm:t>
    </dgm:pt>
    <dgm:pt modelId="{9D00FFBB-81FB-4EC1-847A-8106F49D67E7}" type="parTrans" cxnId="{8643D346-29D4-45CE-9E8C-8989DB9CD65E}">
      <dgm:prSet/>
      <dgm:spPr/>
      <dgm:t>
        <a:bodyPr/>
        <a:lstStyle/>
        <a:p>
          <a:endParaRPr lang="ru-RU"/>
        </a:p>
      </dgm:t>
    </dgm:pt>
    <dgm:pt modelId="{4A48370E-D124-45C0-B213-025D8FAF9FC1}" type="sibTrans" cxnId="{8643D346-29D4-45CE-9E8C-8989DB9CD65E}">
      <dgm:prSet/>
      <dgm:spPr/>
      <dgm:t>
        <a:bodyPr/>
        <a:lstStyle/>
        <a:p>
          <a:endParaRPr lang="ru-RU"/>
        </a:p>
      </dgm:t>
    </dgm:pt>
    <dgm:pt modelId="{619904C2-7187-4E59-A9A0-C4917362E314}">
      <dgm:prSet phldrT="[Текст]" custT="1"/>
      <dgm:spPr/>
      <dgm:t>
        <a:bodyPr/>
        <a:lstStyle/>
        <a:p>
          <a:r>
            <a:rPr lang="ru-RU" sz="1600" dirty="0"/>
            <a:t>В ходе работы учащийся должен помнить об информационной безопасности, следить за тем, как он выглядит в цифровой среде, умело организовывать и контролировать свои цифровые материалы.</a:t>
          </a:r>
        </a:p>
      </dgm:t>
    </dgm:pt>
    <dgm:pt modelId="{602CBEAD-7DEB-45AD-933B-CF59D8AD5E4D}" type="parTrans" cxnId="{46FF7C3F-7D78-4AE7-B97E-8B3255C7DC07}">
      <dgm:prSet/>
      <dgm:spPr/>
    </dgm:pt>
    <dgm:pt modelId="{B7229F0B-8B3D-4412-AD5B-C50E76DCE993}" type="sibTrans" cxnId="{46FF7C3F-7D78-4AE7-B97E-8B3255C7DC07}">
      <dgm:prSet/>
      <dgm:spPr/>
    </dgm:pt>
    <dgm:pt modelId="{C2C50526-3416-467A-8E47-2574289F22F9}">
      <dgm:prSet phldrT="[Текст]" custT="1"/>
      <dgm:spPr/>
      <dgm:t>
        <a:bodyPr/>
        <a:lstStyle/>
        <a:p>
          <a:r>
            <a:rPr lang="ru-RU" sz="1600" dirty="0"/>
            <a:t>Он должен понимать, как его цифровая среда может помочь устанавливать и развивать связи с местными, региональными, национальными и международными сообществами. </a:t>
          </a:r>
        </a:p>
      </dgm:t>
    </dgm:pt>
    <dgm:pt modelId="{3D395559-C7FC-4700-B77F-ED9B84AFF81D}" type="parTrans" cxnId="{4EBB79A2-3DAA-48A8-8108-E19CF545E37D}">
      <dgm:prSet/>
      <dgm:spPr/>
    </dgm:pt>
    <dgm:pt modelId="{D8DEB154-3FEA-401C-812C-C71DD7993BB1}" type="sibTrans" cxnId="{4EBB79A2-3DAA-48A8-8108-E19CF545E37D}">
      <dgm:prSet/>
      <dgm:spPr/>
    </dgm:pt>
    <dgm:pt modelId="{E7672853-3BF2-4FC2-9E64-F7745891E0B8}">
      <dgm:prSet phldrT="[Текст]" custT="1"/>
      <dgm:spPr/>
      <dgm:t>
        <a:bodyPr/>
        <a:lstStyle/>
        <a:p>
          <a:r>
            <a:rPr lang="ru-RU" sz="1600" dirty="0"/>
            <a:t>Учащийся должен использовать возможности ЦТ для полноценного участия в общественной жизни. </a:t>
          </a:r>
        </a:p>
      </dgm:t>
    </dgm:pt>
    <dgm:pt modelId="{D0742E9B-F46C-4697-B3E3-321BFB5E4422}" type="parTrans" cxnId="{A0EB190C-5674-4B46-ADEA-79935467AD4B}">
      <dgm:prSet/>
      <dgm:spPr/>
    </dgm:pt>
    <dgm:pt modelId="{8ADC664A-0606-41F5-A4F4-66184F835FDF}" type="sibTrans" cxnId="{A0EB190C-5674-4B46-ADEA-79935467AD4B}">
      <dgm:prSet/>
      <dgm:spPr/>
    </dgm:pt>
    <dgm:pt modelId="{F534E364-FDBE-47B6-A4F4-56FC9A70AFE8}" type="pres">
      <dgm:prSet presAssocID="{A33B0FA9-1E98-4224-AB68-3CBEB46A55D1}" presName="Name0" presStyleCnt="0">
        <dgm:presLayoutVars>
          <dgm:dir/>
          <dgm:animLvl val="lvl"/>
          <dgm:resizeHandles val="exact"/>
        </dgm:presLayoutVars>
      </dgm:prSet>
      <dgm:spPr/>
    </dgm:pt>
    <dgm:pt modelId="{2DA2A717-DAF4-40AE-BE37-3EC80B66D21A}" type="pres">
      <dgm:prSet presAssocID="{C29F528E-FB98-4013-8A8B-81C3FD56DD29}" presName="linNode" presStyleCnt="0"/>
      <dgm:spPr/>
    </dgm:pt>
    <dgm:pt modelId="{0DD158CB-47F5-4E3A-B8DE-2E76948721FB}" type="pres">
      <dgm:prSet presAssocID="{C29F528E-FB98-4013-8A8B-81C3FD56DD29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DA494589-A487-46B6-B1CD-6DF7A49FDC9A}" type="pres">
      <dgm:prSet presAssocID="{C29F528E-FB98-4013-8A8B-81C3FD56DD29}" presName="descendantText" presStyleLbl="alignAccFollowNode1" presStyleIdx="0" presStyleCnt="2" custScaleY="122877">
        <dgm:presLayoutVars>
          <dgm:bulletEnabled val="1"/>
        </dgm:presLayoutVars>
      </dgm:prSet>
      <dgm:spPr/>
    </dgm:pt>
    <dgm:pt modelId="{BA196422-D7CA-4F0F-A25C-E40EA581D6DE}" type="pres">
      <dgm:prSet presAssocID="{F19588B8-A28A-48F7-90B3-BECF96054F96}" presName="sp" presStyleCnt="0"/>
      <dgm:spPr/>
    </dgm:pt>
    <dgm:pt modelId="{CF36285D-E32A-4E28-B5CE-95D9D1916BB8}" type="pres">
      <dgm:prSet presAssocID="{3B39114E-7C5A-4198-A782-6B4090EF4CD9}" presName="linNode" presStyleCnt="0"/>
      <dgm:spPr/>
    </dgm:pt>
    <dgm:pt modelId="{7D9010CA-84C2-4445-BD78-E3E3B9CBA4D0}" type="pres">
      <dgm:prSet presAssocID="{3B39114E-7C5A-4198-A782-6B4090EF4CD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33AAD12F-AA67-424C-9A03-9F1B03F80681}" type="pres">
      <dgm:prSet presAssocID="{3B39114E-7C5A-4198-A782-6B4090EF4CD9}" presName="descendantText" presStyleLbl="alignAccFollowNode1" presStyleIdx="1" presStyleCnt="2" custScaleY="137874">
        <dgm:presLayoutVars>
          <dgm:bulletEnabled val="1"/>
        </dgm:presLayoutVars>
      </dgm:prSet>
      <dgm:spPr/>
    </dgm:pt>
  </dgm:ptLst>
  <dgm:cxnLst>
    <dgm:cxn modelId="{1793B404-FEA5-4725-A9F2-E75A64976106}" type="presOf" srcId="{3B39114E-7C5A-4198-A782-6B4090EF4CD9}" destId="{7D9010CA-84C2-4445-BD78-E3E3B9CBA4D0}" srcOrd="0" destOrd="0" presId="urn:microsoft.com/office/officeart/2005/8/layout/vList5"/>
    <dgm:cxn modelId="{571EF509-2901-4BF6-83B8-2CFE548877A2}" type="presOf" srcId="{A33B0FA9-1E98-4224-AB68-3CBEB46A55D1}" destId="{F534E364-FDBE-47B6-A4F4-56FC9A70AFE8}" srcOrd="0" destOrd="0" presId="urn:microsoft.com/office/officeart/2005/8/layout/vList5"/>
    <dgm:cxn modelId="{A0EB190C-5674-4B46-ADEA-79935467AD4B}" srcId="{3B39114E-7C5A-4198-A782-6B4090EF4CD9}" destId="{E7672853-3BF2-4FC2-9E64-F7745891E0B8}" srcOrd="2" destOrd="0" parTransId="{D0742E9B-F46C-4697-B3E3-321BFB5E4422}" sibTransId="{8ADC664A-0606-41F5-A4F4-66184F835FDF}"/>
    <dgm:cxn modelId="{46D3F51C-5FD0-4270-B601-BE03DF7ADC6C}" type="presOf" srcId="{E7672853-3BF2-4FC2-9E64-F7745891E0B8}" destId="{33AAD12F-AA67-424C-9A03-9F1B03F80681}" srcOrd="0" destOrd="2" presId="urn:microsoft.com/office/officeart/2005/8/layout/vList5"/>
    <dgm:cxn modelId="{B4AEF922-55FC-4F23-8E51-5662A0D0CB96}" type="presOf" srcId="{68D4E225-303E-4995-8DEB-386099570DAC}" destId="{DA494589-A487-46B6-B1CD-6DF7A49FDC9A}" srcOrd="0" destOrd="3" presId="urn:microsoft.com/office/officeart/2005/8/layout/vList5"/>
    <dgm:cxn modelId="{99F19926-F047-4018-86FD-B671DEDA6045}" type="presOf" srcId="{C2C50526-3416-467A-8E47-2574289F22F9}" destId="{33AAD12F-AA67-424C-9A03-9F1B03F80681}" srcOrd="0" destOrd="1" presId="urn:microsoft.com/office/officeart/2005/8/layout/vList5"/>
    <dgm:cxn modelId="{5A90AF26-EDFA-450A-A455-7EF4CAAD0A13}" type="presOf" srcId="{DF63EE71-8B28-43EC-919A-8AC671B4A482}" destId="{DA494589-A487-46B6-B1CD-6DF7A49FDC9A}" srcOrd="0" destOrd="0" presId="urn:microsoft.com/office/officeart/2005/8/layout/vList5"/>
    <dgm:cxn modelId="{0944F028-3081-4206-91D9-3CA0C0C070EB}" type="presOf" srcId="{D24CA4EC-D679-49D1-A312-486004063FF9}" destId="{DA494589-A487-46B6-B1CD-6DF7A49FDC9A}" srcOrd="0" destOrd="2" presId="urn:microsoft.com/office/officeart/2005/8/layout/vList5"/>
    <dgm:cxn modelId="{DB041C3F-D80B-4379-8AAE-5E222636087B}" type="presOf" srcId="{C29F528E-FB98-4013-8A8B-81C3FD56DD29}" destId="{0DD158CB-47F5-4E3A-B8DE-2E76948721FB}" srcOrd="0" destOrd="0" presId="urn:microsoft.com/office/officeart/2005/8/layout/vList5"/>
    <dgm:cxn modelId="{46FF7C3F-7D78-4AE7-B97E-8B3255C7DC07}" srcId="{C29F528E-FB98-4013-8A8B-81C3FD56DD29}" destId="{619904C2-7187-4E59-A9A0-C4917362E314}" srcOrd="1" destOrd="0" parTransId="{602CBEAD-7DEB-45AD-933B-CF59D8AD5E4D}" sibTransId="{B7229F0B-8B3D-4412-AD5B-C50E76DCE993}"/>
    <dgm:cxn modelId="{8643D346-29D4-45CE-9E8C-8989DB9CD65E}" srcId="{C29F528E-FB98-4013-8A8B-81C3FD56DD29}" destId="{D24CA4EC-D679-49D1-A312-486004063FF9}" srcOrd="2" destOrd="0" parTransId="{9D00FFBB-81FB-4EC1-847A-8106F49D67E7}" sibTransId="{4A48370E-D124-45C0-B213-025D8FAF9FC1}"/>
    <dgm:cxn modelId="{1B0BB258-11E8-44B6-905F-B8C25B4E9CDA}" type="presOf" srcId="{6289C153-E6C0-4EFF-91AA-30206CB2484D}" destId="{33AAD12F-AA67-424C-9A03-9F1B03F80681}" srcOrd="0" destOrd="0" presId="urn:microsoft.com/office/officeart/2005/8/layout/vList5"/>
    <dgm:cxn modelId="{379CD39D-EE9B-4ABF-8DB1-07160BFAE1CF}" srcId="{C29F528E-FB98-4013-8A8B-81C3FD56DD29}" destId="{68D4E225-303E-4995-8DEB-386099570DAC}" srcOrd="3" destOrd="0" parTransId="{107DDFB8-DB30-4969-B129-C57BED9CD2D6}" sibTransId="{E0B7C0E1-2BC8-455B-BE78-FDFDE3088EB3}"/>
    <dgm:cxn modelId="{97C8B09F-FE09-410C-9F06-EF2C4EAC239B}" srcId="{3B39114E-7C5A-4198-A782-6B4090EF4CD9}" destId="{6289C153-E6C0-4EFF-91AA-30206CB2484D}" srcOrd="0" destOrd="0" parTransId="{85FD5ABB-7570-4CBD-9611-CDCA359F85DB}" sibTransId="{E727C2C4-CBFC-4867-9D07-EFE468F21E2D}"/>
    <dgm:cxn modelId="{B9937EA1-284A-4720-90A5-FE982B9C00F4}" type="presOf" srcId="{E7AED056-5714-4254-A96C-7914C07D3EE8}" destId="{33AAD12F-AA67-424C-9A03-9F1B03F80681}" srcOrd="0" destOrd="3" presId="urn:microsoft.com/office/officeart/2005/8/layout/vList5"/>
    <dgm:cxn modelId="{4EBB79A2-3DAA-48A8-8108-E19CF545E37D}" srcId="{3B39114E-7C5A-4198-A782-6B4090EF4CD9}" destId="{C2C50526-3416-467A-8E47-2574289F22F9}" srcOrd="1" destOrd="0" parTransId="{3D395559-C7FC-4700-B77F-ED9B84AFF81D}" sibTransId="{D8DEB154-3FEA-401C-812C-C71DD7993BB1}"/>
    <dgm:cxn modelId="{8947F1A6-965D-4E83-9118-3201452717B0}" srcId="{A33B0FA9-1E98-4224-AB68-3CBEB46A55D1}" destId="{C29F528E-FB98-4013-8A8B-81C3FD56DD29}" srcOrd="0" destOrd="0" parTransId="{C131C4EB-64C7-47F0-8AB4-ACE24DD1F5C9}" sibTransId="{F19588B8-A28A-48F7-90B3-BECF96054F96}"/>
    <dgm:cxn modelId="{0079E8C8-284E-46AE-A5BB-3FD7910E641A}" srcId="{A33B0FA9-1E98-4224-AB68-3CBEB46A55D1}" destId="{3B39114E-7C5A-4198-A782-6B4090EF4CD9}" srcOrd="1" destOrd="0" parTransId="{D095212A-6840-49F0-8CFF-F343A4422EC9}" sibTransId="{64E65B78-257E-4897-9ED2-28DD8D4B7B39}"/>
    <dgm:cxn modelId="{0D1459EF-F872-476F-8A52-6AA3E8991E71}" srcId="{C29F528E-FB98-4013-8A8B-81C3FD56DD29}" destId="{DF63EE71-8B28-43EC-919A-8AC671B4A482}" srcOrd="0" destOrd="0" parTransId="{585AAC81-F435-4034-B6A9-714E16AE682C}" sibTransId="{A83F5F5B-1F64-48E4-ADCD-F442C021AEAB}"/>
    <dgm:cxn modelId="{E09B15FC-9EAF-47C3-82BD-D5BC802E4F41}" srcId="{3B39114E-7C5A-4198-A782-6B4090EF4CD9}" destId="{E7AED056-5714-4254-A96C-7914C07D3EE8}" srcOrd="3" destOrd="0" parTransId="{148ED902-2598-4831-9A08-6DCBA8896EA0}" sibTransId="{A399DD6B-BDE0-42A5-8775-0369B86DA9FC}"/>
    <dgm:cxn modelId="{E00B23FF-7E30-4FC5-8BB5-EC57827B5A8D}" type="presOf" srcId="{619904C2-7187-4E59-A9A0-C4917362E314}" destId="{DA494589-A487-46B6-B1CD-6DF7A49FDC9A}" srcOrd="0" destOrd="1" presId="urn:microsoft.com/office/officeart/2005/8/layout/vList5"/>
    <dgm:cxn modelId="{95EA3908-6346-40F9-B5FA-E80D47C9E44B}" type="presParOf" srcId="{F534E364-FDBE-47B6-A4F4-56FC9A70AFE8}" destId="{2DA2A717-DAF4-40AE-BE37-3EC80B66D21A}" srcOrd="0" destOrd="0" presId="urn:microsoft.com/office/officeart/2005/8/layout/vList5"/>
    <dgm:cxn modelId="{D7726F50-D275-474C-BCFB-A45954BD30B7}" type="presParOf" srcId="{2DA2A717-DAF4-40AE-BE37-3EC80B66D21A}" destId="{0DD158CB-47F5-4E3A-B8DE-2E76948721FB}" srcOrd="0" destOrd="0" presId="urn:microsoft.com/office/officeart/2005/8/layout/vList5"/>
    <dgm:cxn modelId="{2AFDD265-0C43-48FF-A445-36A57C1F6EB1}" type="presParOf" srcId="{2DA2A717-DAF4-40AE-BE37-3EC80B66D21A}" destId="{DA494589-A487-46B6-B1CD-6DF7A49FDC9A}" srcOrd="1" destOrd="0" presId="urn:microsoft.com/office/officeart/2005/8/layout/vList5"/>
    <dgm:cxn modelId="{CF9B162A-DECF-4E01-AB38-5D9B65539A31}" type="presParOf" srcId="{F534E364-FDBE-47B6-A4F4-56FC9A70AFE8}" destId="{BA196422-D7CA-4F0F-A25C-E40EA581D6DE}" srcOrd="1" destOrd="0" presId="urn:microsoft.com/office/officeart/2005/8/layout/vList5"/>
    <dgm:cxn modelId="{4056BBDE-3240-4A83-9D7B-1E6514E2C8C2}" type="presParOf" srcId="{F534E364-FDBE-47B6-A4F4-56FC9A70AFE8}" destId="{CF36285D-E32A-4E28-B5CE-95D9D1916BB8}" srcOrd="2" destOrd="0" presId="urn:microsoft.com/office/officeart/2005/8/layout/vList5"/>
    <dgm:cxn modelId="{E8AD67CB-4EB4-430C-8606-D925C440E5E1}" type="presParOf" srcId="{CF36285D-E32A-4E28-B5CE-95D9D1916BB8}" destId="{7D9010CA-84C2-4445-BD78-E3E3B9CBA4D0}" srcOrd="0" destOrd="0" presId="urn:microsoft.com/office/officeart/2005/8/layout/vList5"/>
    <dgm:cxn modelId="{E3ED8E5E-E402-403F-A609-F8886E3AEB99}" type="presParOf" srcId="{CF36285D-E32A-4E28-B5CE-95D9D1916BB8}" destId="{33AAD12F-AA67-424C-9A03-9F1B03F806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A64CA2C9-12BA-426D-9009-76DC73FDD191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1D7BF9C-5F7C-4FE9-B321-EBCE2341DA26}">
      <dgm:prSet/>
      <dgm:spPr/>
      <dgm:t>
        <a:bodyPr/>
        <a:lstStyle/>
        <a:p>
          <a:r>
            <a:rPr lang="ru-RU" dirty="0"/>
            <a:t>Искусственный интеллект и машинное обучение. 14 сентября -04 октября 2021 г. </a:t>
          </a:r>
        </a:p>
      </dgm:t>
    </dgm:pt>
    <dgm:pt modelId="{BABEC5CA-C264-431B-9420-CD8383714D2D}" type="parTrans" cxnId="{A6BCA06D-3A0D-4735-817B-AB084DFC5E64}">
      <dgm:prSet/>
      <dgm:spPr/>
      <dgm:t>
        <a:bodyPr/>
        <a:lstStyle/>
        <a:p>
          <a:endParaRPr lang="ru-RU"/>
        </a:p>
      </dgm:t>
    </dgm:pt>
    <dgm:pt modelId="{EABDF6A4-0332-4E90-B094-000AD9A1C61E}" type="sibTrans" cxnId="{A6BCA06D-3A0D-4735-817B-AB084DFC5E64}">
      <dgm:prSet/>
      <dgm:spPr/>
      <dgm:t>
        <a:bodyPr/>
        <a:lstStyle/>
        <a:p>
          <a:endParaRPr lang="ru-RU"/>
        </a:p>
      </dgm:t>
    </dgm:pt>
    <dgm:pt modelId="{53F940EE-B7C0-4DB2-9AF3-EC11824D7E4A}">
      <dgm:prSet/>
      <dgm:spPr/>
      <dgm:t>
        <a:bodyPr/>
        <a:lstStyle/>
        <a:p>
          <a:r>
            <a:rPr lang="ru-RU" dirty="0" err="1"/>
            <a:t>Нейросети</a:t>
          </a:r>
          <a:r>
            <a:rPr lang="ru-RU" dirty="0"/>
            <a:t> и коммуникации. 23 ноября — 13 декабря</a:t>
          </a:r>
          <a:br>
            <a:rPr lang="ru-RU" dirty="0"/>
          </a:br>
          <a:r>
            <a:rPr lang="ru-RU" dirty="0"/>
            <a:t> 2021 г.</a:t>
          </a:r>
        </a:p>
      </dgm:t>
    </dgm:pt>
    <dgm:pt modelId="{10D3E1AB-9C65-41CD-822F-B620CF94E1CD}" type="parTrans" cxnId="{736A6835-D99E-4656-9E5A-DF0C92817555}">
      <dgm:prSet/>
      <dgm:spPr/>
      <dgm:t>
        <a:bodyPr/>
        <a:lstStyle/>
        <a:p>
          <a:endParaRPr lang="ru-RU"/>
        </a:p>
      </dgm:t>
    </dgm:pt>
    <dgm:pt modelId="{D3950772-15E1-46B7-AD1E-C2A2A6F56BE5}" type="sibTrans" cxnId="{736A6835-D99E-4656-9E5A-DF0C92817555}">
      <dgm:prSet/>
      <dgm:spPr/>
      <dgm:t>
        <a:bodyPr/>
        <a:lstStyle/>
        <a:p>
          <a:endParaRPr lang="ru-RU"/>
        </a:p>
      </dgm:t>
    </dgm:pt>
    <dgm:pt modelId="{F3821CEC-153C-4784-A0B7-27604942A360}">
      <dgm:prSet/>
      <dgm:spPr/>
      <dgm:t>
        <a:bodyPr/>
        <a:lstStyle/>
        <a:p>
          <a:r>
            <a:rPr lang="ru-RU" dirty="0"/>
            <a:t>Кибербезопасность. Февраль 2021 г.</a:t>
          </a:r>
        </a:p>
      </dgm:t>
    </dgm:pt>
    <dgm:pt modelId="{48269D59-D021-4548-A924-7870F215C0DC}" type="parTrans" cxnId="{97A57EC3-0A82-404F-A5B4-F454C04CE481}">
      <dgm:prSet/>
      <dgm:spPr/>
      <dgm:t>
        <a:bodyPr/>
        <a:lstStyle/>
        <a:p>
          <a:endParaRPr lang="ru-RU"/>
        </a:p>
      </dgm:t>
    </dgm:pt>
    <dgm:pt modelId="{CA2C8F1D-FCEA-4B67-AFB3-1E977DCD9F6C}" type="sibTrans" cxnId="{97A57EC3-0A82-404F-A5B4-F454C04CE481}">
      <dgm:prSet/>
      <dgm:spPr/>
      <dgm:t>
        <a:bodyPr/>
        <a:lstStyle/>
        <a:p>
          <a:endParaRPr lang="ru-RU"/>
        </a:p>
      </dgm:t>
    </dgm:pt>
    <dgm:pt modelId="{6A87B048-0E81-4BE4-8018-BE85E41459CC}">
      <dgm:prSet/>
      <dgm:spPr/>
      <dgm:t>
        <a:bodyPr/>
        <a:lstStyle/>
        <a:p>
          <a:r>
            <a:rPr lang="ru-RU" dirty="0"/>
            <a:t>Беспилотный транспорт. Март 2021 г.</a:t>
          </a:r>
        </a:p>
      </dgm:t>
    </dgm:pt>
    <dgm:pt modelId="{530A3AFF-542F-42B0-BE2E-36F48C4610E7}" type="parTrans" cxnId="{5C3A93E0-01A2-4085-8339-21463F5D7332}">
      <dgm:prSet/>
      <dgm:spPr/>
      <dgm:t>
        <a:bodyPr/>
        <a:lstStyle/>
        <a:p>
          <a:endParaRPr lang="ru-RU"/>
        </a:p>
      </dgm:t>
    </dgm:pt>
    <dgm:pt modelId="{077CE697-1247-494C-BCCC-FFA0A8B33D1D}" type="sibTrans" cxnId="{5C3A93E0-01A2-4085-8339-21463F5D7332}">
      <dgm:prSet/>
      <dgm:spPr/>
      <dgm:t>
        <a:bodyPr/>
        <a:lstStyle/>
        <a:p>
          <a:endParaRPr lang="ru-RU"/>
        </a:p>
      </dgm:t>
    </dgm:pt>
    <dgm:pt modelId="{6F4075FD-D25B-45C3-8DAE-4F51DE475564}">
      <dgm:prSet/>
      <dgm:spPr/>
      <dgm:t>
        <a:bodyPr/>
        <a:lstStyle/>
        <a:p>
          <a:r>
            <a:rPr lang="ru-RU" dirty="0"/>
            <a:t>Цифровое производство. Апрель 2021 г.</a:t>
          </a:r>
        </a:p>
      </dgm:t>
    </dgm:pt>
    <dgm:pt modelId="{38AE3920-79C4-48AD-A2E5-4C3F69792C9B}" type="parTrans" cxnId="{73097FB2-0815-49F1-85BB-D66C56C9308D}">
      <dgm:prSet/>
      <dgm:spPr/>
      <dgm:t>
        <a:bodyPr/>
        <a:lstStyle/>
        <a:p>
          <a:endParaRPr lang="ru-RU"/>
        </a:p>
      </dgm:t>
    </dgm:pt>
    <dgm:pt modelId="{A21870CB-364D-4388-B9F1-9F73E1490581}" type="sibTrans" cxnId="{73097FB2-0815-49F1-85BB-D66C56C9308D}">
      <dgm:prSet/>
      <dgm:spPr/>
      <dgm:t>
        <a:bodyPr/>
        <a:lstStyle/>
        <a:p>
          <a:endParaRPr lang="ru-RU"/>
        </a:p>
      </dgm:t>
    </dgm:pt>
    <dgm:pt modelId="{045A9768-EC26-4669-BC29-E41C6C879DA7}" type="pres">
      <dgm:prSet presAssocID="{A64CA2C9-12BA-426D-9009-76DC73FDD191}" presName="linearFlow" presStyleCnt="0">
        <dgm:presLayoutVars>
          <dgm:dir/>
          <dgm:resizeHandles val="exact"/>
        </dgm:presLayoutVars>
      </dgm:prSet>
      <dgm:spPr/>
    </dgm:pt>
    <dgm:pt modelId="{6D416B27-4EAF-4B14-AC60-4E31E2294ED1}" type="pres">
      <dgm:prSet presAssocID="{71D7BF9C-5F7C-4FE9-B321-EBCE2341DA26}" presName="composite" presStyleCnt="0"/>
      <dgm:spPr/>
    </dgm:pt>
    <dgm:pt modelId="{47516ACF-5A58-4FC5-BD6B-0C37481C30B1}" type="pres">
      <dgm:prSet presAssocID="{71D7BF9C-5F7C-4FE9-B321-EBCE2341DA26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9B40A88E-9C25-4DFE-B1A3-6E6408533FBD}" type="pres">
      <dgm:prSet presAssocID="{71D7BF9C-5F7C-4FE9-B321-EBCE2341DA26}" presName="txShp" presStyleLbl="node1" presStyleIdx="0" presStyleCnt="5">
        <dgm:presLayoutVars>
          <dgm:bulletEnabled val="1"/>
        </dgm:presLayoutVars>
      </dgm:prSet>
      <dgm:spPr/>
    </dgm:pt>
    <dgm:pt modelId="{9E6A5452-7A6E-47D7-A3F1-00D9883EEE41}" type="pres">
      <dgm:prSet presAssocID="{EABDF6A4-0332-4E90-B094-000AD9A1C61E}" presName="spacing" presStyleCnt="0"/>
      <dgm:spPr/>
    </dgm:pt>
    <dgm:pt modelId="{224A2C94-198B-4E5A-8589-6FF13A08E6C0}" type="pres">
      <dgm:prSet presAssocID="{53F940EE-B7C0-4DB2-9AF3-EC11824D7E4A}" presName="composite" presStyleCnt="0"/>
      <dgm:spPr/>
    </dgm:pt>
    <dgm:pt modelId="{A9F5784C-10E9-4428-9D14-3D1DBFACD34D}" type="pres">
      <dgm:prSet presAssocID="{53F940EE-B7C0-4DB2-9AF3-EC11824D7E4A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4912744E-A7B9-4108-98F3-2AF254188D87}" type="pres">
      <dgm:prSet presAssocID="{53F940EE-B7C0-4DB2-9AF3-EC11824D7E4A}" presName="txShp" presStyleLbl="node1" presStyleIdx="1" presStyleCnt="5">
        <dgm:presLayoutVars>
          <dgm:bulletEnabled val="1"/>
        </dgm:presLayoutVars>
      </dgm:prSet>
      <dgm:spPr/>
    </dgm:pt>
    <dgm:pt modelId="{4AEE3502-9383-4F6D-AA9C-85402DC88CBE}" type="pres">
      <dgm:prSet presAssocID="{D3950772-15E1-46B7-AD1E-C2A2A6F56BE5}" presName="spacing" presStyleCnt="0"/>
      <dgm:spPr/>
    </dgm:pt>
    <dgm:pt modelId="{71E323F9-FBB6-424C-9723-3AAA1E390DDD}" type="pres">
      <dgm:prSet presAssocID="{F3821CEC-153C-4784-A0B7-27604942A360}" presName="composite" presStyleCnt="0"/>
      <dgm:spPr/>
    </dgm:pt>
    <dgm:pt modelId="{06F7AF0A-89EF-433B-9D78-E74E1F230D9F}" type="pres">
      <dgm:prSet presAssocID="{F3821CEC-153C-4784-A0B7-27604942A360}" presName="imgShp" presStyleLbl="fgImgPlace1" presStyleIdx="2" presStyleCnt="5"/>
      <dgm:spPr/>
    </dgm:pt>
    <dgm:pt modelId="{58279AE0-2BE0-4C89-AF94-F370451114C6}" type="pres">
      <dgm:prSet presAssocID="{F3821CEC-153C-4784-A0B7-27604942A360}" presName="txShp" presStyleLbl="node1" presStyleIdx="2" presStyleCnt="5">
        <dgm:presLayoutVars>
          <dgm:bulletEnabled val="1"/>
        </dgm:presLayoutVars>
      </dgm:prSet>
      <dgm:spPr/>
    </dgm:pt>
    <dgm:pt modelId="{AE17AE7F-414A-4B75-ABEA-3CAFA585A36C}" type="pres">
      <dgm:prSet presAssocID="{CA2C8F1D-FCEA-4B67-AFB3-1E977DCD9F6C}" presName="spacing" presStyleCnt="0"/>
      <dgm:spPr/>
    </dgm:pt>
    <dgm:pt modelId="{6EAF14B3-6629-4954-B529-E209CD923E58}" type="pres">
      <dgm:prSet presAssocID="{6A87B048-0E81-4BE4-8018-BE85E41459CC}" presName="composite" presStyleCnt="0"/>
      <dgm:spPr/>
    </dgm:pt>
    <dgm:pt modelId="{CAB5C4FC-7E80-42A9-AB31-B8733D71A063}" type="pres">
      <dgm:prSet presAssocID="{6A87B048-0E81-4BE4-8018-BE85E41459CC}" presName="imgShp" presStyleLbl="fgImgPlace1" presStyleIdx="3" presStyleCnt="5" custLinFactY="-29879" custLinFactNeighborX="-1" custLinFactNeighborY="-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E2580F70-38E6-41D6-B96B-7F4D41CE5DA5}" type="pres">
      <dgm:prSet presAssocID="{6A87B048-0E81-4BE4-8018-BE85E41459CC}" presName="txShp" presStyleLbl="node1" presStyleIdx="3" presStyleCnt="5">
        <dgm:presLayoutVars>
          <dgm:bulletEnabled val="1"/>
        </dgm:presLayoutVars>
      </dgm:prSet>
      <dgm:spPr/>
    </dgm:pt>
    <dgm:pt modelId="{1B8429EB-0C6C-4459-B05C-D59EFB2F6ABA}" type="pres">
      <dgm:prSet presAssocID="{077CE697-1247-494C-BCCC-FFA0A8B33D1D}" presName="spacing" presStyleCnt="0"/>
      <dgm:spPr/>
    </dgm:pt>
    <dgm:pt modelId="{B32727F5-8EDA-41E5-AEEE-07811F0D33F9}" type="pres">
      <dgm:prSet presAssocID="{6F4075FD-D25B-45C3-8DAE-4F51DE475564}" presName="composite" presStyleCnt="0"/>
      <dgm:spPr/>
    </dgm:pt>
    <dgm:pt modelId="{447A7931-3408-4523-BF17-C6B81270473C}" type="pres">
      <dgm:prSet presAssocID="{6F4075FD-D25B-45C3-8DAE-4F51DE475564}" presName="imgShp" presStyleLbl="fgImgPlace1" presStyleIdx="4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</dgm:spPr>
    </dgm:pt>
    <dgm:pt modelId="{B1307D3A-CCA7-4282-9C13-FFA7064EC699}" type="pres">
      <dgm:prSet presAssocID="{6F4075FD-D25B-45C3-8DAE-4F51DE475564}" presName="txShp" presStyleLbl="node1" presStyleIdx="4" presStyleCnt="5">
        <dgm:presLayoutVars>
          <dgm:bulletEnabled val="1"/>
        </dgm:presLayoutVars>
      </dgm:prSet>
      <dgm:spPr/>
    </dgm:pt>
  </dgm:ptLst>
  <dgm:cxnLst>
    <dgm:cxn modelId="{D6657A03-4E80-46AF-983B-F0F069BFFECB}" type="presOf" srcId="{F3821CEC-153C-4784-A0B7-27604942A360}" destId="{58279AE0-2BE0-4C89-AF94-F370451114C6}" srcOrd="0" destOrd="0" presId="urn:microsoft.com/office/officeart/2005/8/layout/vList3"/>
    <dgm:cxn modelId="{5CD92424-615B-4EA4-8071-C8AD50E24305}" type="presOf" srcId="{6F4075FD-D25B-45C3-8DAE-4F51DE475564}" destId="{B1307D3A-CCA7-4282-9C13-FFA7064EC699}" srcOrd="0" destOrd="0" presId="urn:microsoft.com/office/officeart/2005/8/layout/vList3"/>
    <dgm:cxn modelId="{736A6835-D99E-4656-9E5A-DF0C92817555}" srcId="{A64CA2C9-12BA-426D-9009-76DC73FDD191}" destId="{53F940EE-B7C0-4DB2-9AF3-EC11824D7E4A}" srcOrd="1" destOrd="0" parTransId="{10D3E1AB-9C65-41CD-822F-B620CF94E1CD}" sibTransId="{D3950772-15E1-46B7-AD1E-C2A2A6F56BE5}"/>
    <dgm:cxn modelId="{34D15C64-066A-4D0B-8EFE-CE01A4A7E34C}" type="presOf" srcId="{71D7BF9C-5F7C-4FE9-B321-EBCE2341DA26}" destId="{9B40A88E-9C25-4DFE-B1A3-6E6408533FBD}" srcOrd="0" destOrd="0" presId="urn:microsoft.com/office/officeart/2005/8/layout/vList3"/>
    <dgm:cxn modelId="{88CD8E4A-457C-45B7-A11F-1AF6681D9F24}" type="presOf" srcId="{53F940EE-B7C0-4DB2-9AF3-EC11824D7E4A}" destId="{4912744E-A7B9-4108-98F3-2AF254188D87}" srcOrd="0" destOrd="0" presId="urn:microsoft.com/office/officeart/2005/8/layout/vList3"/>
    <dgm:cxn modelId="{7C3F864C-A5A8-45FE-B077-D5F6CD68F75F}" type="presOf" srcId="{A64CA2C9-12BA-426D-9009-76DC73FDD191}" destId="{045A9768-EC26-4669-BC29-E41C6C879DA7}" srcOrd="0" destOrd="0" presId="urn:microsoft.com/office/officeart/2005/8/layout/vList3"/>
    <dgm:cxn modelId="{A6BCA06D-3A0D-4735-817B-AB084DFC5E64}" srcId="{A64CA2C9-12BA-426D-9009-76DC73FDD191}" destId="{71D7BF9C-5F7C-4FE9-B321-EBCE2341DA26}" srcOrd="0" destOrd="0" parTransId="{BABEC5CA-C264-431B-9420-CD8383714D2D}" sibTransId="{EABDF6A4-0332-4E90-B094-000AD9A1C61E}"/>
    <dgm:cxn modelId="{1CE1939A-9CA0-4653-9F39-892D0686625F}" type="presOf" srcId="{6A87B048-0E81-4BE4-8018-BE85E41459CC}" destId="{E2580F70-38E6-41D6-B96B-7F4D41CE5DA5}" srcOrd="0" destOrd="0" presId="urn:microsoft.com/office/officeart/2005/8/layout/vList3"/>
    <dgm:cxn modelId="{73097FB2-0815-49F1-85BB-D66C56C9308D}" srcId="{A64CA2C9-12BA-426D-9009-76DC73FDD191}" destId="{6F4075FD-D25B-45C3-8DAE-4F51DE475564}" srcOrd="4" destOrd="0" parTransId="{38AE3920-79C4-48AD-A2E5-4C3F69792C9B}" sibTransId="{A21870CB-364D-4388-B9F1-9F73E1490581}"/>
    <dgm:cxn modelId="{97A57EC3-0A82-404F-A5B4-F454C04CE481}" srcId="{A64CA2C9-12BA-426D-9009-76DC73FDD191}" destId="{F3821CEC-153C-4784-A0B7-27604942A360}" srcOrd="2" destOrd="0" parTransId="{48269D59-D021-4548-A924-7870F215C0DC}" sibTransId="{CA2C8F1D-FCEA-4B67-AFB3-1E977DCD9F6C}"/>
    <dgm:cxn modelId="{5C3A93E0-01A2-4085-8339-21463F5D7332}" srcId="{A64CA2C9-12BA-426D-9009-76DC73FDD191}" destId="{6A87B048-0E81-4BE4-8018-BE85E41459CC}" srcOrd="3" destOrd="0" parTransId="{530A3AFF-542F-42B0-BE2E-36F48C4610E7}" sibTransId="{077CE697-1247-494C-BCCC-FFA0A8B33D1D}"/>
    <dgm:cxn modelId="{5723510D-8893-4FD1-8EE4-76A884A248AF}" type="presParOf" srcId="{045A9768-EC26-4669-BC29-E41C6C879DA7}" destId="{6D416B27-4EAF-4B14-AC60-4E31E2294ED1}" srcOrd="0" destOrd="0" presId="urn:microsoft.com/office/officeart/2005/8/layout/vList3"/>
    <dgm:cxn modelId="{D6CCB2BD-51AF-41C2-BB29-EDCD560E9BF7}" type="presParOf" srcId="{6D416B27-4EAF-4B14-AC60-4E31E2294ED1}" destId="{47516ACF-5A58-4FC5-BD6B-0C37481C30B1}" srcOrd="0" destOrd="0" presId="urn:microsoft.com/office/officeart/2005/8/layout/vList3"/>
    <dgm:cxn modelId="{861898C2-2841-41D4-8B2C-6EF3F6295927}" type="presParOf" srcId="{6D416B27-4EAF-4B14-AC60-4E31E2294ED1}" destId="{9B40A88E-9C25-4DFE-B1A3-6E6408533FBD}" srcOrd="1" destOrd="0" presId="urn:microsoft.com/office/officeart/2005/8/layout/vList3"/>
    <dgm:cxn modelId="{9EEE333D-6204-4F99-B385-963043141308}" type="presParOf" srcId="{045A9768-EC26-4669-BC29-E41C6C879DA7}" destId="{9E6A5452-7A6E-47D7-A3F1-00D9883EEE41}" srcOrd="1" destOrd="0" presId="urn:microsoft.com/office/officeart/2005/8/layout/vList3"/>
    <dgm:cxn modelId="{65CAC78A-5911-487B-8E7C-12FAB807FF10}" type="presParOf" srcId="{045A9768-EC26-4669-BC29-E41C6C879DA7}" destId="{224A2C94-198B-4E5A-8589-6FF13A08E6C0}" srcOrd="2" destOrd="0" presId="urn:microsoft.com/office/officeart/2005/8/layout/vList3"/>
    <dgm:cxn modelId="{08408A19-35DE-4482-9831-4D102F3BEBC0}" type="presParOf" srcId="{224A2C94-198B-4E5A-8589-6FF13A08E6C0}" destId="{A9F5784C-10E9-4428-9D14-3D1DBFACD34D}" srcOrd="0" destOrd="0" presId="urn:microsoft.com/office/officeart/2005/8/layout/vList3"/>
    <dgm:cxn modelId="{37D8CDCB-E708-4D2D-901A-4A9036D41681}" type="presParOf" srcId="{224A2C94-198B-4E5A-8589-6FF13A08E6C0}" destId="{4912744E-A7B9-4108-98F3-2AF254188D87}" srcOrd="1" destOrd="0" presId="urn:microsoft.com/office/officeart/2005/8/layout/vList3"/>
    <dgm:cxn modelId="{7CBD88FF-4597-42E3-8023-729A7DC352A5}" type="presParOf" srcId="{045A9768-EC26-4669-BC29-E41C6C879DA7}" destId="{4AEE3502-9383-4F6D-AA9C-85402DC88CBE}" srcOrd="3" destOrd="0" presId="urn:microsoft.com/office/officeart/2005/8/layout/vList3"/>
    <dgm:cxn modelId="{8F3EBCC4-E1DE-4B4D-8D70-EA28ACAA5711}" type="presParOf" srcId="{045A9768-EC26-4669-BC29-E41C6C879DA7}" destId="{71E323F9-FBB6-424C-9723-3AAA1E390DDD}" srcOrd="4" destOrd="0" presId="urn:microsoft.com/office/officeart/2005/8/layout/vList3"/>
    <dgm:cxn modelId="{ABD2DCC2-2749-42D7-A773-27EEB12EF224}" type="presParOf" srcId="{71E323F9-FBB6-424C-9723-3AAA1E390DDD}" destId="{06F7AF0A-89EF-433B-9D78-E74E1F230D9F}" srcOrd="0" destOrd="0" presId="urn:microsoft.com/office/officeart/2005/8/layout/vList3"/>
    <dgm:cxn modelId="{87C6A975-49E9-48AC-BE7A-C9D2D30C7F9C}" type="presParOf" srcId="{71E323F9-FBB6-424C-9723-3AAA1E390DDD}" destId="{58279AE0-2BE0-4C89-AF94-F370451114C6}" srcOrd="1" destOrd="0" presId="urn:microsoft.com/office/officeart/2005/8/layout/vList3"/>
    <dgm:cxn modelId="{309A232A-D639-4838-84FD-F39FDC2AFB92}" type="presParOf" srcId="{045A9768-EC26-4669-BC29-E41C6C879DA7}" destId="{AE17AE7F-414A-4B75-ABEA-3CAFA585A36C}" srcOrd="5" destOrd="0" presId="urn:microsoft.com/office/officeart/2005/8/layout/vList3"/>
    <dgm:cxn modelId="{8E493610-2177-4D1E-90CC-B451181DC822}" type="presParOf" srcId="{045A9768-EC26-4669-BC29-E41C6C879DA7}" destId="{6EAF14B3-6629-4954-B529-E209CD923E58}" srcOrd="6" destOrd="0" presId="urn:microsoft.com/office/officeart/2005/8/layout/vList3"/>
    <dgm:cxn modelId="{D32ADCF5-6807-4869-8DB4-B970E1AA6165}" type="presParOf" srcId="{6EAF14B3-6629-4954-B529-E209CD923E58}" destId="{CAB5C4FC-7E80-42A9-AB31-B8733D71A063}" srcOrd="0" destOrd="0" presId="urn:microsoft.com/office/officeart/2005/8/layout/vList3"/>
    <dgm:cxn modelId="{AA78D225-41B3-4E26-A9D6-4CEF7AF88F41}" type="presParOf" srcId="{6EAF14B3-6629-4954-B529-E209CD923E58}" destId="{E2580F70-38E6-41D6-B96B-7F4D41CE5DA5}" srcOrd="1" destOrd="0" presId="urn:microsoft.com/office/officeart/2005/8/layout/vList3"/>
    <dgm:cxn modelId="{8417B702-7060-4A0A-A46B-D04F6273768F}" type="presParOf" srcId="{045A9768-EC26-4669-BC29-E41C6C879DA7}" destId="{1B8429EB-0C6C-4459-B05C-D59EFB2F6ABA}" srcOrd="7" destOrd="0" presId="urn:microsoft.com/office/officeart/2005/8/layout/vList3"/>
    <dgm:cxn modelId="{3D096338-EC3F-42FD-B5FA-7F2B820D41F7}" type="presParOf" srcId="{045A9768-EC26-4669-BC29-E41C6C879DA7}" destId="{B32727F5-8EDA-41E5-AEEE-07811F0D33F9}" srcOrd="8" destOrd="0" presId="urn:microsoft.com/office/officeart/2005/8/layout/vList3"/>
    <dgm:cxn modelId="{AC7D9A84-B06A-488A-8FFE-ADBD8096C254}" type="presParOf" srcId="{B32727F5-8EDA-41E5-AEEE-07811F0D33F9}" destId="{447A7931-3408-4523-BF17-C6B81270473C}" srcOrd="0" destOrd="0" presId="urn:microsoft.com/office/officeart/2005/8/layout/vList3"/>
    <dgm:cxn modelId="{53ACD1D8-A420-4E14-85CC-BA0B297A1C33}" type="presParOf" srcId="{B32727F5-8EDA-41E5-AEEE-07811F0D33F9}" destId="{B1307D3A-CCA7-4282-9C13-FFA7064EC6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E3DBC20-5FB6-4747-B674-CE922458AF14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3E54A21-7DC6-472C-A897-51B68729D76F}">
      <dgm:prSet phldrT="[Текст]"/>
      <dgm:spPr/>
      <dgm:t>
        <a:bodyPr/>
        <a:lstStyle/>
        <a:p>
          <a:r>
            <a:rPr lang="ru-RU" dirty="0"/>
            <a:t>Облачные вычисления</a:t>
          </a:r>
        </a:p>
        <a:p>
          <a:r>
            <a:rPr lang="ru-RU" dirty="0"/>
            <a:t>(</a:t>
          </a:r>
          <a:r>
            <a:rPr lang="ru-RU" b="1" dirty="0" err="1"/>
            <a:t>cloud</a:t>
          </a:r>
          <a:r>
            <a:rPr lang="ru-RU" b="1" dirty="0"/>
            <a:t> </a:t>
          </a:r>
          <a:r>
            <a:rPr lang="ru-RU" b="1" dirty="0" err="1"/>
            <a:t>computing</a:t>
          </a:r>
          <a:r>
            <a:rPr lang="ru-RU" dirty="0"/>
            <a:t>) </a:t>
          </a:r>
        </a:p>
      </dgm:t>
    </dgm:pt>
    <dgm:pt modelId="{B62B916C-20A3-41B1-8DC7-3B303F2FB6E8}" type="parTrans" cxnId="{3C8549F7-9B74-419D-AD8E-15C054905710}">
      <dgm:prSet/>
      <dgm:spPr/>
      <dgm:t>
        <a:bodyPr/>
        <a:lstStyle/>
        <a:p>
          <a:endParaRPr lang="ru-RU"/>
        </a:p>
      </dgm:t>
    </dgm:pt>
    <dgm:pt modelId="{C8B313FB-D864-498D-9318-D8F7E80A5AAD}" type="sibTrans" cxnId="{3C8549F7-9B74-419D-AD8E-15C054905710}">
      <dgm:prSet/>
      <dgm:spPr/>
      <dgm:t>
        <a:bodyPr/>
        <a:lstStyle/>
        <a:p>
          <a:endParaRPr lang="ru-RU"/>
        </a:p>
      </dgm:t>
    </dgm:pt>
    <dgm:pt modelId="{3A6E82D6-77A2-47B1-814E-266F62E39F89}">
      <dgm:prSet phldrT="[Текст]" custT="1"/>
      <dgm:spPr/>
      <dgm:t>
        <a:bodyPr/>
        <a:lstStyle/>
        <a:p>
          <a:pPr algn="l"/>
          <a:r>
            <a:rPr lang="ru-RU" sz="1300" b="1" dirty="0">
              <a:solidFill>
                <a:schemeClr val="tx1"/>
              </a:solidFill>
            </a:rPr>
            <a:t>это технология распределённой обработки данных в которой компьютерные ресурсы и мощности предоставляются пользователю как интернет-сервис. Если объяснить доступным языком, то – это Ваша, в некотором смысле рабочая площадка в интернете, а точнее на удаленном сервере.</a:t>
          </a:r>
        </a:p>
      </dgm:t>
    </dgm:pt>
    <dgm:pt modelId="{C3462471-176F-4E74-BA39-79640D241F59}" type="parTrans" cxnId="{8A234D65-FF72-40A1-93AF-AB683B14AC73}">
      <dgm:prSet/>
      <dgm:spPr/>
      <dgm:t>
        <a:bodyPr/>
        <a:lstStyle/>
        <a:p>
          <a:endParaRPr lang="ru-RU"/>
        </a:p>
      </dgm:t>
    </dgm:pt>
    <dgm:pt modelId="{647C6732-598B-44D8-A2E8-3ACE7CC04474}" type="sibTrans" cxnId="{8A234D65-FF72-40A1-93AF-AB683B14AC73}">
      <dgm:prSet/>
      <dgm:spPr/>
      <dgm:t>
        <a:bodyPr/>
        <a:lstStyle/>
        <a:p>
          <a:endParaRPr lang="ru-RU"/>
        </a:p>
      </dgm:t>
    </dgm:pt>
    <dgm:pt modelId="{9D6F03AD-7D7E-4C99-8003-1DBBDE392FD3}">
      <dgm:prSet phldrT="[Текст]" custT="1"/>
      <dgm:spPr/>
      <dgm:t>
        <a:bodyPr/>
        <a:lstStyle/>
        <a:p>
          <a:pPr algn="r"/>
          <a:r>
            <a:rPr lang="en-US" sz="1300" b="1" dirty="0">
              <a:hlinkClick xmlns:r="http://schemas.openxmlformats.org/officeDocument/2006/relationships" r:id="rId1"/>
            </a:rPr>
            <a:t>http://sonikelf.ru/oblachnye-texnologii-dlya-zemnyx-polzovatelej/</a:t>
          </a:r>
          <a:r>
            <a:rPr lang="ru-RU" sz="1300" b="1" dirty="0">
              <a:hlinkClick xmlns:r="http://schemas.openxmlformats.org/officeDocument/2006/relationships" r:id="rId1"/>
            </a:rPr>
            <a:t>  </a:t>
          </a:r>
          <a:endParaRPr lang="ru-RU" sz="1300" b="1" dirty="0"/>
        </a:p>
      </dgm:t>
    </dgm:pt>
    <dgm:pt modelId="{D4B13F16-17A4-41F6-BC50-3D5CAC19466B}" type="parTrans" cxnId="{A1F988AF-4D88-4FE1-B1EC-F13114183B86}">
      <dgm:prSet/>
      <dgm:spPr/>
      <dgm:t>
        <a:bodyPr/>
        <a:lstStyle/>
        <a:p>
          <a:endParaRPr lang="ru-RU"/>
        </a:p>
      </dgm:t>
    </dgm:pt>
    <dgm:pt modelId="{F0D0DBF5-4C48-4C74-994A-E34C14133171}" type="sibTrans" cxnId="{A1F988AF-4D88-4FE1-B1EC-F13114183B86}">
      <dgm:prSet/>
      <dgm:spPr/>
      <dgm:t>
        <a:bodyPr/>
        <a:lstStyle/>
        <a:p>
          <a:endParaRPr lang="ru-RU"/>
        </a:p>
      </dgm:t>
    </dgm:pt>
    <dgm:pt modelId="{0668DB65-9AD7-40C8-9469-09335223C5F1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Облачные вычисления</a:t>
          </a:r>
        </a:p>
        <a:p>
          <a:pPr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7946CAAF-775D-481F-88E2-2D52D0F01CB7}" type="parTrans" cxnId="{6A57338F-84CB-46FF-B306-E15A34A8579F}">
      <dgm:prSet/>
      <dgm:spPr/>
      <dgm:t>
        <a:bodyPr/>
        <a:lstStyle/>
        <a:p>
          <a:endParaRPr lang="ru-RU"/>
        </a:p>
      </dgm:t>
    </dgm:pt>
    <dgm:pt modelId="{F1EACC53-7F52-442A-8976-1D33BDBC9998}" type="sibTrans" cxnId="{6A57338F-84CB-46FF-B306-E15A34A8579F}">
      <dgm:prSet/>
      <dgm:spPr/>
      <dgm:t>
        <a:bodyPr/>
        <a:lstStyle/>
        <a:p>
          <a:endParaRPr lang="ru-RU"/>
        </a:p>
      </dgm:t>
    </dgm:pt>
    <dgm:pt modelId="{58EB328D-855A-49E7-9D33-09FD8B2E2120}">
      <dgm:prSet phldrT="[Текст]"/>
      <dgm:spPr/>
      <dgm:t>
        <a:bodyPr/>
        <a:lstStyle/>
        <a:p>
          <a:pPr algn="l"/>
          <a:r>
            <a:rPr lang="ru-RU" b="1" dirty="0"/>
            <a:t>это модель обеспечения повсеместного и удобного сетевого доступа по требованию к общему </a:t>
          </a:r>
          <a:r>
            <a:rPr lang="ru-RU" b="1" dirty="0">
              <a:hlinkClick xmlns:r="http://schemas.openxmlformats.org/officeDocument/2006/relationships" r:id="rId2" action="ppaction://hlinkfile" tooltip="Пул (информатика) (страница отсутствует)"/>
            </a:rPr>
            <a:t>пулу</a:t>
          </a:r>
          <a:r>
            <a:rPr lang="ru-RU" b="1" dirty="0"/>
            <a:t> конфигурируемых вычислительных ресурсов (например, </a:t>
          </a:r>
          <a:r>
            <a:rPr lang="ru-RU" b="1" dirty="0">
              <a:hlinkClick xmlns:r="http://schemas.openxmlformats.org/officeDocument/2006/relationships" r:id="rId3" action="ppaction://hlinkfile" tooltip="Сеть передачи данных"/>
            </a:rPr>
            <a:t>сетям передачи данных</a:t>
          </a:r>
          <a:r>
            <a:rPr lang="ru-RU" b="1" dirty="0"/>
            <a:t>, серверам, устройствам хранения данных, приложениям и сервисам — как вместе, так и по отдельности), которые могут быть оперативно предоставлены и освобождены с минимальными эксплуатационными затратами и/или обращениями к провайдеру.</a:t>
          </a:r>
        </a:p>
      </dgm:t>
    </dgm:pt>
    <dgm:pt modelId="{CAEC93AB-B164-4FA7-8CEB-8FBA43B471E0}" type="parTrans" cxnId="{96D3BAD0-0B62-4941-AC44-240895B32B34}">
      <dgm:prSet/>
      <dgm:spPr/>
      <dgm:t>
        <a:bodyPr/>
        <a:lstStyle/>
        <a:p>
          <a:endParaRPr lang="ru-RU"/>
        </a:p>
      </dgm:t>
    </dgm:pt>
    <dgm:pt modelId="{490A4353-C7CC-42BD-B568-B1E9337EA7AA}" type="sibTrans" cxnId="{96D3BAD0-0B62-4941-AC44-240895B32B34}">
      <dgm:prSet/>
      <dgm:spPr/>
      <dgm:t>
        <a:bodyPr/>
        <a:lstStyle/>
        <a:p>
          <a:endParaRPr lang="ru-RU"/>
        </a:p>
      </dgm:t>
    </dgm:pt>
    <dgm:pt modelId="{18548228-B4A2-4169-92D8-0B095D036B49}">
      <dgm:prSet phldrT="[Текст]"/>
      <dgm:spPr/>
      <dgm:t>
        <a:bodyPr/>
        <a:lstStyle/>
        <a:p>
          <a:pPr algn="r"/>
          <a:r>
            <a:rPr lang="ru-RU" b="1" dirty="0"/>
            <a:t>Материал из </a:t>
          </a:r>
          <a:r>
            <a:rPr lang="ru-RU" b="1" dirty="0" err="1"/>
            <a:t>Википедии</a:t>
          </a:r>
          <a:r>
            <a:rPr lang="ru-RU" b="1" dirty="0"/>
            <a:t> — свободной энциклопедии</a:t>
          </a:r>
        </a:p>
      </dgm:t>
    </dgm:pt>
    <dgm:pt modelId="{6BAFB4E5-196D-4630-9800-31E0BB1B1029}" type="parTrans" cxnId="{A191A9EC-6DCD-438F-BEC9-B07838901D60}">
      <dgm:prSet/>
      <dgm:spPr/>
      <dgm:t>
        <a:bodyPr/>
        <a:lstStyle/>
        <a:p>
          <a:endParaRPr lang="ru-RU"/>
        </a:p>
      </dgm:t>
    </dgm:pt>
    <dgm:pt modelId="{344BBA13-696C-466A-B125-0B6341FDE0B9}" type="sibTrans" cxnId="{A191A9EC-6DCD-438F-BEC9-B07838901D60}">
      <dgm:prSet/>
      <dgm:spPr/>
      <dgm:t>
        <a:bodyPr/>
        <a:lstStyle/>
        <a:p>
          <a:endParaRPr lang="ru-RU"/>
        </a:p>
      </dgm:t>
    </dgm:pt>
    <dgm:pt modelId="{61A9FFCB-9E02-491B-A95D-841BC37807C8}">
      <dgm:prSet phldrT="[Текст]"/>
      <dgm:spPr/>
      <dgm:t>
        <a:bodyPr/>
        <a:lstStyle/>
        <a:p>
          <a:r>
            <a:rPr lang="ru-RU" dirty="0"/>
            <a:t>Облачные технологии</a:t>
          </a:r>
        </a:p>
      </dgm:t>
    </dgm:pt>
    <dgm:pt modelId="{CFFF989B-E768-4FB7-97B5-B2BF38699D9B}" type="parTrans" cxnId="{A1853626-440D-41F9-B28D-A0F7B10D3192}">
      <dgm:prSet/>
      <dgm:spPr/>
      <dgm:t>
        <a:bodyPr/>
        <a:lstStyle/>
        <a:p>
          <a:endParaRPr lang="ru-RU"/>
        </a:p>
      </dgm:t>
    </dgm:pt>
    <dgm:pt modelId="{661D032A-5F48-4570-8BF9-4DF0BEAFD399}" type="sibTrans" cxnId="{A1853626-440D-41F9-B28D-A0F7B10D3192}">
      <dgm:prSet/>
      <dgm:spPr/>
      <dgm:t>
        <a:bodyPr/>
        <a:lstStyle/>
        <a:p>
          <a:endParaRPr lang="ru-RU"/>
        </a:p>
      </dgm:t>
    </dgm:pt>
    <dgm:pt modelId="{5696AB09-F2F2-4246-8816-F20F1A26FEEA}">
      <dgm:prSet phldrT="[Текст]"/>
      <dgm:spPr/>
      <dgm:t>
        <a:bodyPr/>
        <a:lstStyle/>
        <a:p>
          <a:r>
            <a:rPr lang="en-US" b="1" dirty="0">
              <a:hlinkClick xmlns:r="http://schemas.openxmlformats.org/officeDocument/2006/relationships" r:id="rId4"/>
            </a:rPr>
            <a:t>http://youtu.be/ZetEayHefCU</a:t>
          </a:r>
          <a:r>
            <a:rPr lang="ru-RU" b="1" dirty="0">
              <a:hlinkClick xmlns:r="http://schemas.openxmlformats.org/officeDocument/2006/relationships" r:id="rId4"/>
            </a:rPr>
            <a:t>  </a:t>
          </a:r>
          <a:endParaRPr lang="ru-RU" b="1" dirty="0"/>
        </a:p>
      </dgm:t>
    </dgm:pt>
    <dgm:pt modelId="{D2ED4F44-82EE-4C5F-90D0-074AB93138A1}" type="parTrans" cxnId="{E1FB1688-475A-4021-B9A8-FA6D861C20A3}">
      <dgm:prSet/>
      <dgm:spPr/>
      <dgm:t>
        <a:bodyPr/>
        <a:lstStyle/>
        <a:p>
          <a:endParaRPr lang="ru-RU"/>
        </a:p>
      </dgm:t>
    </dgm:pt>
    <dgm:pt modelId="{D32DF10D-7306-4C39-9814-55645DCBB51D}" type="sibTrans" cxnId="{E1FB1688-475A-4021-B9A8-FA6D861C20A3}">
      <dgm:prSet/>
      <dgm:spPr/>
      <dgm:t>
        <a:bodyPr/>
        <a:lstStyle/>
        <a:p>
          <a:endParaRPr lang="ru-RU"/>
        </a:p>
      </dgm:t>
    </dgm:pt>
    <dgm:pt modelId="{07A5A43F-DDA3-4D73-90F0-7E19DA3C1537}">
      <dgm:prSet phldrT="[Текст]"/>
      <dgm:spPr/>
      <dgm:t>
        <a:bodyPr/>
        <a:lstStyle/>
        <a:p>
          <a:r>
            <a:rPr lang="ru-RU" b="1" dirty="0" err="1"/>
            <a:t>видеорлик</a:t>
          </a:r>
          <a:endParaRPr lang="ru-RU" b="1" dirty="0"/>
        </a:p>
      </dgm:t>
    </dgm:pt>
    <dgm:pt modelId="{C0E6E5AB-66A1-479F-8B0B-4CCA2C958004}" type="parTrans" cxnId="{57B9FB92-0533-4F48-8748-EB01DCDC6BBB}">
      <dgm:prSet/>
      <dgm:spPr/>
      <dgm:t>
        <a:bodyPr/>
        <a:lstStyle/>
        <a:p>
          <a:endParaRPr lang="ru-RU"/>
        </a:p>
      </dgm:t>
    </dgm:pt>
    <dgm:pt modelId="{3B5108F9-E516-4095-B15F-5A2369D9BBE1}" type="sibTrans" cxnId="{57B9FB92-0533-4F48-8748-EB01DCDC6BBB}">
      <dgm:prSet/>
      <dgm:spPr/>
      <dgm:t>
        <a:bodyPr/>
        <a:lstStyle/>
        <a:p>
          <a:endParaRPr lang="ru-RU"/>
        </a:p>
      </dgm:t>
    </dgm:pt>
    <dgm:pt modelId="{3282FF8B-B294-4D6A-AAFD-E49A814CCA69}" type="pres">
      <dgm:prSet presAssocID="{1E3DBC20-5FB6-4747-B674-CE922458AF14}" presName="Name0" presStyleCnt="0">
        <dgm:presLayoutVars>
          <dgm:dir/>
          <dgm:animLvl val="lvl"/>
          <dgm:resizeHandles val="exact"/>
        </dgm:presLayoutVars>
      </dgm:prSet>
      <dgm:spPr/>
    </dgm:pt>
    <dgm:pt modelId="{56B162B8-BA48-4900-9B93-860706577362}" type="pres">
      <dgm:prSet presAssocID="{C3E54A21-7DC6-472C-A897-51B68729D76F}" presName="linNode" presStyleCnt="0"/>
      <dgm:spPr/>
    </dgm:pt>
    <dgm:pt modelId="{274E7614-088B-4FED-857B-48AF82EE6F10}" type="pres">
      <dgm:prSet presAssocID="{C3E54A21-7DC6-472C-A897-51B68729D76F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45708E37-06F9-44B8-914F-714496E3BF90}" type="pres">
      <dgm:prSet presAssocID="{C3E54A21-7DC6-472C-A897-51B68729D76F}" presName="descendantText" presStyleLbl="alignAccFollowNode1" presStyleIdx="0" presStyleCnt="3">
        <dgm:presLayoutVars>
          <dgm:bulletEnabled val="1"/>
        </dgm:presLayoutVars>
      </dgm:prSet>
      <dgm:spPr/>
    </dgm:pt>
    <dgm:pt modelId="{664B1EF0-332C-4BBE-AF2E-E96637A158F7}" type="pres">
      <dgm:prSet presAssocID="{C8B313FB-D864-498D-9318-D8F7E80A5AAD}" presName="sp" presStyleCnt="0"/>
      <dgm:spPr/>
    </dgm:pt>
    <dgm:pt modelId="{04BF8619-4BF0-4B14-A1AE-2ACE09916552}" type="pres">
      <dgm:prSet presAssocID="{0668DB65-9AD7-40C8-9469-09335223C5F1}" presName="linNode" presStyleCnt="0"/>
      <dgm:spPr/>
    </dgm:pt>
    <dgm:pt modelId="{2777A48C-EB14-4199-BC8F-4E3033C3F672}" type="pres">
      <dgm:prSet presAssocID="{0668DB65-9AD7-40C8-9469-09335223C5F1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C726B3F-18A6-4C9F-AF1B-0C99137875ED}" type="pres">
      <dgm:prSet presAssocID="{0668DB65-9AD7-40C8-9469-09335223C5F1}" presName="descendantText" presStyleLbl="alignAccFollowNode1" presStyleIdx="1" presStyleCnt="3" custScaleY="144859">
        <dgm:presLayoutVars>
          <dgm:bulletEnabled val="1"/>
        </dgm:presLayoutVars>
      </dgm:prSet>
      <dgm:spPr/>
    </dgm:pt>
    <dgm:pt modelId="{147F70EB-958A-4754-8123-785CE0E5FCEA}" type="pres">
      <dgm:prSet presAssocID="{F1EACC53-7F52-442A-8976-1D33BDBC9998}" presName="sp" presStyleCnt="0"/>
      <dgm:spPr/>
    </dgm:pt>
    <dgm:pt modelId="{6672FA63-CD56-473A-9CBB-70E5C9380613}" type="pres">
      <dgm:prSet presAssocID="{61A9FFCB-9E02-491B-A95D-841BC37807C8}" presName="linNode" presStyleCnt="0"/>
      <dgm:spPr/>
    </dgm:pt>
    <dgm:pt modelId="{E5C52A1D-9C63-44B6-95C6-51EF5DFE684B}" type="pres">
      <dgm:prSet presAssocID="{61A9FFCB-9E02-491B-A95D-841BC37807C8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B0202A5-2C92-4B53-BD68-86383DFFCCB9}" type="pres">
      <dgm:prSet presAssocID="{61A9FFCB-9E02-491B-A95D-841BC37807C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70B7209-3414-4F75-A251-439546D0F85D}" type="presOf" srcId="{3A6E82D6-77A2-47B1-814E-266F62E39F89}" destId="{45708E37-06F9-44B8-914F-714496E3BF90}" srcOrd="0" destOrd="0" presId="urn:microsoft.com/office/officeart/2005/8/layout/vList5"/>
    <dgm:cxn modelId="{8AD00714-9A5C-4D3A-A639-E7EEF6564CF7}" type="presOf" srcId="{5696AB09-F2F2-4246-8816-F20F1A26FEEA}" destId="{1B0202A5-2C92-4B53-BD68-86383DFFCCB9}" srcOrd="0" destOrd="0" presId="urn:microsoft.com/office/officeart/2005/8/layout/vList5"/>
    <dgm:cxn modelId="{77CCB61C-A7CD-49BC-9248-0DB9061C2AC0}" type="presOf" srcId="{61A9FFCB-9E02-491B-A95D-841BC37807C8}" destId="{E5C52A1D-9C63-44B6-95C6-51EF5DFE684B}" srcOrd="0" destOrd="0" presId="urn:microsoft.com/office/officeart/2005/8/layout/vList5"/>
    <dgm:cxn modelId="{A1853626-440D-41F9-B28D-A0F7B10D3192}" srcId="{1E3DBC20-5FB6-4747-B674-CE922458AF14}" destId="{61A9FFCB-9E02-491B-A95D-841BC37807C8}" srcOrd="2" destOrd="0" parTransId="{CFFF989B-E768-4FB7-97B5-B2BF38699D9B}" sibTransId="{661D032A-5F48-4570-8BF9-4DF0BEAFD399}"/>
    <dgm:cxn modelId="{A434B626-421D-4867-B00A-5AE584D22A29}" type="presOf" srcId="{58EB328D-855A-49E7-9D33-09FD8B2E2120}" destId="{1C726B3F-18A6-4C9F-AF1B-0C99137875ED}" srcOrd="0" destOrd="0" presId="urn:microsoft.com/office/officeart/2005/8/layout/vList5"/>
    <dgm:cxn modelId="{AEDC9F34-F32C-47C1-9675-1670CF03D191}" type="presOf" srcId="{1E3DBC20-5FB6-4747-B674-CE922458AF14}" destId="{3282FF8B-B294-4D6A-AAFD-E49A814CCA69}" srcOrd="0" destOrd="0" presId="urn:microsoft.com/office/officeart/2005/8/layout/vList5"/>
    <dgm:cxn modelId="{8A234D65-FF72-40A1-93AF-AB683B14AC73}" srcId="{C3E54A21-7DC6-472C-A897-51B68729D76F}" destId="{3A6E82D6-77A2-47B1-814E-266F62E39F89}" srcOrd="0" destOrd="0" parTransId="{C3462471-176F-4E74-BA39-79640D241F59}" sibTransId="{647C6732-598B-44D8-A2E8-3ACE7CC04474}"/>
    <dgm:cxn modelId="{7A1DEE65-FABE-4F45-B9ED-7ADACCD2DE26}" type="presOf" srcId="{9D6F03AD-7D7E-4C99-8003-1DBBDE392FD3}" destId="{45708E37-06F9-44B8-914F-714496E3BF90}" srcOrd="0" destOrd="1" presId="urn:microsoft.com/office/officeart/2005/8/layout/vList5"/>
    <dgm:cxn modelId="{1612564A-2761-4F42-A20F-6526BE6778C9}" type="presOf" srcId="{C3E54A21-7DC6-472C-A897-51B68729D76F}" destId="{274E7614-088B-4FED-857B-48AF82EE6F10}" srcOrd="0" destOrd="0" presId="urn:microsoft.com/office/officeart/2005/8/layout/vList5"/>
    <dgm:cxn modelId="{E1FB1688-475A-4021-B9A8-FA6D861C20A3}" srcId="{61A9FFCB-9E02-491B-A95D-841BC37807C8}" destId="{5696AB09-F2F2-4246-8816-F20F1A26FEEA}" srcOrd="0" destOrd="0" parTransId="{D2ED4F44-82EE-4C5F-90D0-074AB93138A1}" sibTransId="{D32DF10D-7306-4C39-9814-55645DCBB51D}"/>
    <dgm:cxn modelId="{6A57338F-84CB-46FF-B306-E15A34A8579F}" srcId="{1E3DBC20-5FB6-4747-B674-CE922458AF14}" destId="{0668DB65-9AD7-40C8-9469-09335223C5F1}" srcOrd="1" destOrd="0" parTransId="{7946CAAF-775D-481F-88E2-2D52D0F01CB7}" sibTransId="{F1EACC53-7F52-442A-8976-1D33BDBC9998}"/>
    <dgm:cxn modelId="{57B9FB92-0533-4F48-8748-EB01DCDC6BBB}" srcId="{61A9FFCB-9E02-491B-A95D-841BC37807C8}" destId="{07A5A43F-DDA3-4D73-90F0-7E19DA3C1537}" srcOrd="1" destOrd="0" parTransId="{C0E6E5AB-66A1-479F-8B0B-4CCA2C958004}" sibTransId="{3B5108F9-E516-4095-B15F-5A2369D9BBE1}"/>
    <dgm:cxn modelId="{51B59CAB-C108-45D6-A0A5-7B7DEF817C3B}" type="presOf" srcId="{07A5A43F-DDA3-4D73-90F0-7E19DA3C1537}" destId="{1B0202A5-2C92-4B53-BD68-86383DFFCCB9}" srcOrd="0" destOrd="1" presId="urn:microsoft.com/office/officeart/2005/8/layout/vList5"/>
    <dgm:cxn modelId="{A1F988AF-4D88-4FE1-B1EC-F13114183B86}" srcId="{C3E54A21-7DC6-472C-A897-51B68729D76F}" destId="{9D6F03AD-7D7E-4C99-8003-1DBBDE392FD3}" srcOrd="1" destOrd="0" parTransId="{D4B13F16-17A4-41F6-BC50-3D5CAC19466B}" sibTransId="{F0D0DBF5-4C48-4C74-994A-E34C14133171}"/>
    <dgm:cxn modelId="{96D3BAD0-0B62-4941-AC44-240895B32B34}" srcId="{0668DB65-9AD7-40C8-9469-09335223C5F1}" destId="{58EB328D-855A-49E7-9D33-09FD8B2E2120}" srcOrd="0" destOrd="0" parTransId="{CAEC93AB-B164-4FA7-8CEB-8FBA43B471E0}" sibTransId="{490A4353-C7CC-42BD-B568-B1E9337EA7AA}"/>
    <dgm:cxn modelId="{96337EDC-5DAA-4E91-AA14-43FFE73E3B9A}" type="presOf" srcId="{0668DB65-9AD7-40C8-9469-09335223C5F1}" destId="{2777A48C-EB14-4199-BC8F-4E3033C3F672}" srcOrd="0" destOrd="0" presId="urn:microsoft.com/office/officeart/2005/8/layout/vList5"/>
    <dgm:cxn modelId="{A191A9EC-6DCD-438F-BEC9-B07838901D60}" srcId="{0668DB65-9AD7-40C8-9469-09335223C5F1}" destId="{18548228-B4A2-4169-92D8-0B095D036B49}" srcOrd="1" destOrd="0" parTransId="{6BAFB4E5-196D-4630-9800-31E0BB1B1029}" sibTransId="{344BBA13-696C-466A-B125-0B6341FDE0B9}"/>
    <dgm:cxn modelId="{3C8549F7-9B74-419D-AD8E-15C054905710}" srcId="{1E3DBC20-5FB6-4747-B674-CE922458AF14}" destId="{C3E54A21-7DC6-472C-A897-51B68729D76F}" srcOrd="0" destOrd="0" parTransId="{B62B916C-20A3-41B1-8DC7-3B303F2FB6E8}" sibTransId="{C8B313FB-D864-498D-9318-D8F7E80A5AAD}"/>
    <dgm:cxn modelId="{200186F7-EA11-4C7C-A886-CA7784CA1CF0}" type="presOf" srcId="{18548228-B4A2-4169-92D8-0B095D036B49}" destId="{1C726B3F-18A6-4C9F-AF1B-0C99137875ED}" srcOrd="0" destOrd="1" presId="urn:microsoft.com/office/officeart/2005/8/layout/vList5"/>
    <dgm:cxn modelId="{8EA88B48-A9AC-4727-BDAC-009BCEE76230}" type="presParOf" srcId="{3282FF8B-B294-4D6A-AAFD-E49A814CCA69}" destId="{56B162B8-BA48-4900-9B93-860706577362}" srcOrd="0" destOrd="0" presId="urn:microsoft.com/office/officeart/2005/8/layout/vList5"/>
    <dgm:cxn modelId="{DCABAA94-D7CB-4017-9C58-6D25D3B8E6FA}" type="presParOf" srcId="{56B162B8-BA48-4900-9B93-860706577362}" destId="{274E7614-088B-4FED-857B-48AF82EE6F10}" srcOrd="0" destOrd="0" presId="urn:microsoft.com/office/officeart/2005/8/layout/vList5"/>
    <dgm:cxn modelId="{93D98458-A46F-4CC2-9FAA-824FC7BE33C3}" type="presParOf" srcId="{56B162B8-BA48-4900-9B93-860706577362}" destId="{45708E37-06F9-44B8-914F-714496E3BF90}" srcOrd="1" destOrd="0" presId="urn:microsoft.com/office/officeart/2005/8/layout/vList5"/>
    <dgm:cxn modelId="{02D436D6-8AC0-499B-8971-A7A1B34A1354}" type="presParOf" srcId="{3282FF8B-B294-4D6A-AAFD-E49A814CCA69}" destId="{664B1EF0-332C-4BBE-AF2E-E96637A158F7}" srcOrd="1" destOrd="0" presId="urn:microsoft.com/office/officeart/2005/8/layout/vList5"/>
    <dgm:cxn modelId="{C57BF96C-6970-4CA1-AF77-F164F75F1EC0}" type="presParOf" srcId="{3282FF8B-B294-4D6A-AAFD-E49A814CCA69}" destId="{04BF8619-4BF0-4B14-A1AE-2ACE09916552}" srcOrd="2" destOrd="0" presId="urn:microsoft.com/office/officeart/2005/8/layout/vList5"/>
    <dgm:cxn modelId="{6CF4F1D4-10CE-4C4E-B96B-CD2D15512085}" type="presParOf" srcId="{04BF8619-4BF0-4B14-A1AE-2ACE09916552}" destId="{2777A48C-EB14-4199-BC8F-4E3033C3F672}" srcOrd="0" destOrd="0" presId="urn:microsoft.com/office/officeart/2005/8/layout/vList5"/>
    <dgm:cxn modelId="{34D37F7C-B852-49FB-B8FB-E22813D0689B}" type="presParOf" srcId="{04BF8619-4BF0-4B14-A1AE-2ACE09916552}" destId="{1C726B3F-18A6-4C9F-AF1B-0C99137875ED}" srcOrd="1" destOrd="0" presId="urn:microsoft.com/office/officeart/2005/8/layout/vList5"/>
    <dgm:cxn modelId="{ED3FB1FD-276D-49BC-A4F3-733F64DF530E}" type="presParOf" srcId="{3282FF8B-B294-4D6A-AAFD-E49A814CCA69}" destId="{147F70EB-958A-4754-8123-785CE0E5FCEA}" srcOrd="3" destOrd="0" presId="urn:microsoft.com/office/officeart/2005/8/layout/vList5"/>
    <dgm:cxn modelId="{4E7479C3-ADC1-448F-8693-DA5256B8FE27}" type="presParOf" srcId="{3282FF8B-B294-4D6A-AAFD-E49A814CCA69}" destId="{6672FA63-CD56-473A-9CBB-70E5C9380613}" srcOrd="4" destOrd="0" presId="urn:microsoft.com/office/officeart/2005/8/layout/vList5"/>
    <dgm:cxn modelId="{EBD37829-90B9-4908-95FD-E2D0A7D539D1}" type="presParOf" srcId="{6672FA63-CD56-473A-9CBB-70E5C9380613}" destId="{E5C52A1D-9C63-44B6-95C6-51EF5DFE684B}" srcOrd="0" destOrd="0" presId="urn:microsoft.com/office/officeart/2005/8/layout/vList5"/>
    <dgm:cxn modelId="{F3A5FBE3-9F90-452F-832F-5FF0E1DB41F6}" type="presParOf" srcId="{6672FA63-CD56-473A-9CBB-70E5C9380613}" destId="{1B0202A5-2C92-4B53-BD68-86383DFFCC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84E170-0FB8-4DD4-8277-3AF2645038D6}" type="doc">
      <dgm:prSet loTypeId="urn:microsoft.com/office/officeart/2005/8/layout/vList3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A28ED5B2-71F3-4FA5-A9CA-723D1E2612FB}">
      <dgm:prSet phldrT="[Текст]"/>
      <dgm:spPr/>
      <dgm:t>
        <a:bodyPr/>
        <a:lstStyle/>
        <a:p>
          <a:r>
            <a:rPr lang="ru-RU" dirty="0"/>
            <a:t>Платформа ЦОС – совокупность информационных систем (ЕПГУ, ЕСИА, Моя школа, ФИСФРДО, ФИСГИА и т.д.)</a:t>
          </a:r>
        </a:p>
      </dgm:t>
    </dgm:pt>
    <dgm:pt modelId="{D22207B9-C464-40AD-8F66-16EC31D92FE3}" type="parTrans" cxnId="{0CE48820-A47E-45DF-A992-2C00E87B9248}">
      <dgm:prSet/>
      <dgm:spPr/>
      <dgm:t>
        <a:bodyPr/>
        <a:lstStyle/>
        <a:p>
          <a:endParaRPr lang="ru-RU"/>
        </a:p>
      </dgm:t>
    </dgm:pt>
    <dgm:pt modelId="{D0D2EE46-735C-458D-BDD7-732729E87D22}" type="sibTrans" cxnId="{0CE48820-A47E-45DF-A992-2C00E87B9248}">
      <dgm:prSet/>
      <dgm:spPr/>
      <dgm:t>
        <a:bodyPr/>
        <a:lstStyle/>
        <a:p>
          <a:endParaRPr lang="ru-RU"/>
        </a:p>
      </dgm:t>
    </dgm:pt>
    <dgm:pt modelId="{1FFEC66E-5ED2-48E4-BB21-918E20D8D960}">
      <dgm:prSet phldrT="[Текст]"/>
      <dgm:spPr/>
      <dgm:t>
        <a:bodyPr/>
        <a:lstStyle/>
        <a:p>
          <a:r>
            <a:rPr lang="ru-RU" dirty="0"/>
            <a:t>Верифицированный образовательный контент (соответствующий ФГОС, синхронизированный и расширяющий содержание учебников, включенных в ФПУ; опирающийся на современное состояние науки и технологий)</a:t>
          </a:r>
        </a:p>
      </dgm:t>
    </dgm:pt>
    <dgm:pt modelId="{2F3E4F77-9B4A-4270-B153-0C84DC7453A1}" type="parTrans" cxnId="{5C415805-34DB-4A9A-982A-60827E090F77}">
      <dgm:prSet/>
      <dgm:spPr/>
      <dgm:t>
        <a:bodyPr/>
        <a:lstStyle/>
        <a:p>
          <a:endParaRPr lang="ru-RU"/>
        </a:p>
      </dgm:t>
    </dgm:pt>
    <dgm:pt modelId="{CB3E2B17-3942-4C92-8140-A07F952F5CB3}" type="sibTrans" cxnId="{5C415805-34DB-4A9A-982A-60827E090F77}">
      <dgm:prSet/>
      <dgm:spPr/>
      <dgm:t>
        <a:bodyPr/>
        <a:lstStyle/>
        <a:p>
          <a:endParaRPr lang="ru-RU"/>
        </a:p>
      </dgm:t>
    </dgm:pt>
    <dgm:pt modelId="{3B2D14A4-06C8-4176-8104-95DB5D16B99B}">
      <dgm:prSet phldrT="[Текст]"/>
      <dgm:spPr/>
      <dgm:t>
        <a:bodyPr/>
        <a:lstStyle/>
        <a:p>
          <a:r>
            <a:rPr lang="ru-RU" dirty="0"/>
            <a:t>Инфраструктура подключение школ к сети интернет и оснащение необходимой материально технической базой камеры, ноутбуки, сервера, интерактивные доски, и т. д.), ЦОД и информационно телекоммуникационная инфраструктура, включая каналы связи</a:t>
          </a:r>
        </a:p>
      </dgm:t>
    </dgm:pt>
    <dgm:pt modelId="{A143700E-539B-45B2-874C-0A223B09C40D}" type="parTrans" cxnId="{B69EDD35-6FB2-4C5F-AC5C-68FD68FF5C6B}">
      <dgm:prSet/>
      <dgm:spPr/>
      <dgm:t>
        <a:bodyPr/>
        <a:lstStyle/>
        <a:p>
          <a:endParaRPr lang="ru-RU"/>
        </a:p>
      </dgm:t>
    </dgm:pt>
    <dgm:pt modelId="{8BA0FB4A-B404-46F2-B331-37E476B32EED}" type="sibTrans" cxnId="{B69EDD35-6FB2-4C5F-AC5C-68FD68FF5C6B}">
      <dgm:prSet/>
      <dgm:spPr/>
      <dgm:t>
        <a:bodyPr/>
        <a:lstStyle/>
        <a:p>
          <a:endParaRPr lang="ru-RU"/>
        </a:p>
      </dgm:t>
    </dgm:pt>
    <dgm:pt modelId="{66A2AB45-8670-49B0-8E0B-1F318A6EFC6C}" type="pres">
      <dgm:prSet presAssocID="{2084E170-0FB8-4DD4-8277-3AF2645038D6}" presName="linearFlow" presStyleCnt="0">
        <dgm:presLayoutVars>
          <dgm:dir/>
          <dgm:resizeHandles val="exact"/>
        </dgm:presLayoutVars>
      </dgm:prSet>
      <dgm:spPr/>
    </dgm:pt>
    <dgm:pt modelId="{4F2135B7-4D22-462B-9A57-6A6BC43FB7E9}" type="pres">
      <dgm:prSet presAssocID="{A28ED5B2-71F3-4FA5-A9CA-723D1E2612FB}" presName="composite" presStyleCnt="0"/>
      <dgm:spPr/>
    </dgm:pt>
    <dgm:pt modelId="{CA84BBD1-9118-4A5C-B48C-9372E667B7C8}" type="pres">
      <dgm:prSet presAssocID="{A28ED5B2-71F3-4FA5-A9CA-723D1E2612F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3225083-9F17-49CB-B29D-F0DDAF3A83FA}" type="pres">
      <dgm:prSet presAssocID="{A28ED5B2-71F3-4FA5-A9CA-723D1E2612FB}" presName="txShp" presStyleLbl="node1" presStyleIdx="0" presStyleCnt="3">
        <dgm:presLayoutVars>
          <dgm:bulletEnabled val="1"/>
        </dgm:presLayoutVars>
      </dgm:prSet>
      <dgm:spPr/>
    </dgm:pt>
    <dgm:pt modelId="{B4EEDD5C-B2CC-48FC-BD60-6F8E8ED371E4}" type="pres">
      <dgm:prSet presAssocID="{D0D2EE46-735C-458D-BDD7-732729E87D22}" presName="spacing" presStyleCnt="0"/>
      <dgm:spPr/>
    </dgm:pt>
    <dgm:pt modelId="{F7FAFE99-E0AC-41F7-B3E8-B4958DDFB9A2}" type="pres">
      <dgm:prSet presAssocID="{1FFEC66E-5ED2-48E4-BB21-918E20D8D960}" presName="composite" presStyleCnt="0"/>
      <dgm:spPr/>
    </dgm:pt>
    <dgm:pt modelId="{459C974F-F6E6-488C-A271-E7901285DBF4}" type="pres">
      <dgm:prSet presAssocID="{1FFEC66E-5ED2-48E4-BB21-918E20D8D960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6F5E4D9-DE04-4720-81CA-5A9997480CB8}" type="pres">
      <dgm:prSet presAssocID="{1FFEC66E-5ED2-48E4-BB21-918E20D8D960}" presName="txShp" presStyleLbl="node1" presStyleIdx="1" presStyleCnt="3">
        <dgm:presLayoutVars>
          <dgm:bulletEnabled val="1"/>
        </dgm:presLayoutVars>
      </dgm:prSet>
      <dgm:spPr/>
    </dgm:pt>
    <dgm:pt modelId="{7823F892-CE3B-49CF-8FB9-460D43188B41}" type="pres">
      <dgm:prSet presAssocID="{CB3E2B17-3942-4C92-8140-A07F952F5CB3}" presName="spacing" presStyleCnt="0"/>
      <dgm:spPr/>
    </dgm:pt>
    <dgm:pt modelId="{4DAE30CE-9F5B-4882-A6EB-FBF8036D5990}" type="pres">
      <dgm:prSet presAssocID="{3B2D14A4-06C8-4176-8104-95DB5D16B99B}" presName="composite" presStyleCnt="0"/>
      <dgm:spPr/>
    </dgm:pt>
    <dgm:pt modelId="{885C548B-A016-4436-B0EF-DD49608BC42F}" type="pres">
      <dgm:prSet presAssocID="{3B2D14A4-06C8-4176-8104-95DB5D16B99B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2F3D21B-59F8-4060-B47E-A4B95148DA1B}" type="pres">
      <dgm:prSet presAssocID="{3B2D14A4-06C8-4176-8104-95DB5D16B99B}" presName="txShp" presStyleLbl="node1" presStyleIdx="2" presStyleCnt="3">
        <dgm:presLayoutVars>
          <dgm:bulletEnabled val="1"/>
        </dgm:presLayoutVars>
      </dgm:prSet>
      <dgm:spPr/>
    </dgm:pt>
  </dgm:ptLst>
  <dgm:cxnLst>
    <dgm:cxn modelId="{5C415805-34DB-4A9A-982A-60827E090F77}" srcId="{2084E170-0FB8-4DD4-8277-3AF2645038D6}" destId="{1FFEC66E-5ED2-48E4-BB21-918E20D8D960}" srcOrd="1" destOrd="0" parTransId="{2F3E4F77-9B4A-4270-B153-0C84DC7453A1}" sibTransId="{CB3E2B17-3942-4C92-8140-A07F952F5CB3}"/>
    <dgm:cxn modelId="{6064B70A-C882-4358-A39B-4809727D4A7E}" type="presOf" srcId="{2084E170-0FB8-4DD4-8277-3AF2645038D6}" destId="{66A2AB45-8670-49B0-8E0B-1F318A6EFC6C}" srcOrd="0" destOrd="0" presId="urn:microsoft.com/office/officeart/2005/8/layout/vList3"/>
    <dgm:cxn modelId="{6D6DB716-1829-464A-A163-BB63DFE4F82D}" type="presOf" srcId="{3B2D14A4-06C8-4176-8104-95DB5D16B99B}" destId="{52F3D21B-59F8-4060-B47E-A4B95148DA1B}" srcOrd="0" destOrd="0" presId="urn:microsoft.com/office/officeart/2005/8/layout/vList3"/>
    <dgm:cxn modelId="{0CE48820-A47E-45DF-A992-2C00E87B9248}" srcId="{2084E170-0FB8-4DD4-8277-3AF2645038D6}" destId="{A28ED5B2-71F3-4FA5-A9CA-723D1E2612FB}" srcOrd="0" destOrd="0" parTransId="{D22207B9-C464-40AD-8F66-16EC31D92FE3}" sibTransId="{D0D2EE46-735C-458D-BDD7-732729E87D22}"/>
    <dgm:cxn modelId="{B69EDD35-6FB2-4C5F-AC5C-68FD68FF5C6B}" srcId="{2084E170-0FB8-4DD4-8277-3AF2645038D6}" destId="{3B2D14A4-06C8-4176-8104-95DB5D16B99B}" srcOrd="2" destOrd="0" parTransId="{A143700E-539B-45B2-874C-0A223B09C40D}" sibTransId="{8BA0FB4A-B404-46F2-B331-37E476B32EED}"/>
    <dgm:cxn modelId="{DEB23F36-A8A0-4A6B-A01F-E0753046E030}" type="presOf" srcId="{1FFEC66E-5ED2-48E4-BB21-918E20D8D960}" destId="{56F5E4D9-DE04-4720-81CA-5A9997480CB8}" srcOrd="0" destOrd="0" presId="urn:microsoft.com/office/officeart/2005/8/layout/vList3"/>
    <dgm:cxn modelId="{A28F07C8-804F-4209-9A27-F6DD5521C7EC}" type="presOf" srcId="{A28ED5B2-71F3-4FA5-A9CA-723D1E2612FB}" destId="{73225083-9F17-49CB-B29D-F0DDAF3A83FA}" srcOrd="0" destOrd="0" presId="urn:microsoft.com/office/officeart/2005/8/layout/vList3"/>
    <dgm:cxn modelId="{783159E5-8D67-4663-B760-049765B518B5}" type="presParOf" srcId="{66A2AB45-8670-49B0-8E0B-1F318A6EFC6C}" destId="{4F2135B7-4D22-462B-9A57-6A6BC43FB7E9}" srcOrd="0" destOrd="0" presId="urn:microsoft.com/office/officeart/2005/8/layout/vList3"/>
    <dgm:cxn modelId="{A0171021-1EA8-494F-A13A-45E8F2D54EE8}" type="presParOf" srcId="{4F2135B7-4D22-462B-9A57-6A6BC43FB7E9}" destId="{CA84BBD1-9118-4A5C-B48C-9372E667B7C8}" srcOrd="0" destOrd="0" presId="urn:microsoft.com/office/officeart/2005/8/layout/vList3"/>
    <dgm:cxn modelId="{3AE949EA-43F7-453D-B69D-4BA1A5D48495}" type="presParOf" srcId="{4F2135B7-4D22-462B-9A57-6A6BC43FB7E9}" destId="{73225083-9F17-49CB-B29D-F0DDAF3A83FA}" srcOrd="1" destOrd="0" presId="urn:microsoft.com/office/officeart/2005/8/layout/vList3"/>
    <dgm:cxn modelId="{263B950E-EF8C-4395-8E98-FE30BA087D38}" type="presParOf" srcId="{66A2AB45-8670-49B0-8E0B-1F318A6EFC6C}" destId="{B4EEDD5C-B2CC-48FC-BD60-6F8E8ED371E4}" srcOrd="1" destOrd="0" presId="urn:microsoft.com/office/officeart/2005/8/layout/vList3"/>
    <dgm:cxn modelId="{6CD9E34D-36CC-4561-92FF-0C58810260F4}" type="presParOf" srcId="{66A2AB45-8670-49B0-8E0B-1F318A6EFC6C}" destId="{F7FAFE99-E0AC-41F7-B3E8-B4958DDFB9A2}" srcOrd="2" destOrd="0" presId="urn:microsoft.com/office/officeart/2005/8/layout/vList3"/>
    <dgm:cxn modelId="{32ACCE87-0DA5-48D7-AA79-8882C95D11B6}" type="presParOf" srcId="{F7FAFE99-E0AC-41F7-B3E8-B4958DDFB9A2}" destId="{459C974F-F6E6-488C-A271-E7901285DBF4}" srcOrd="0" destOrd="0" presId="urn:microsoft.com/office/officeart/2005/8/layout/vList3"/>
    <dgm:cxn modelId="{0DF3BE1A-0663-4F96-B488-44E2D8BC8FE6}" type="presParOf" srcId="{F7FAFE99-E0AC-41F7-B3E8-B4958DDFB9A2}" destId="{56F5E4D9-DE04-4720-81CA-5A9997480CB8}" srcOrd="1" destOrd="0" presId="urn:microsoft.com/office/officeart/2005/8/layout/vList3"/>
    <dgm:cxn modelId="{6E71F4A7-F461-4755-B214-78A9F70B1BB7}" type="presParOf" srcId="{66A2AB45-8670-49B0-8E0B-1F318A6EFC6C}" destId="{7823F892-CE3B-49CF-8FB9-460D43188B41}" srcOrd="3" destOrd="0" presId="urn:microsoft.com/office/officeart/2005/8/layout/vList3"/>
    <dgm:cxn modelId="{66BF7891-1522-4D2D-95EC-9A88C4271336}" type="presParOf" srcId="{66A2AB45-8670-49B0-8E0B-1F318A6EFC6C}" destId="{4DAE30CE-9F5B-4882-A6EB-FBF8036D5990}" srcOrd="4" destOrd="0" presId="urn:microsoft.com/office/officeart/2005/8/layout/vList3"/>
    <dgm:cxn modelId="{5318BD95-C608-4EBE-9BC6-EE8CBAFFC7F7}" type="presParOf" srcId="{4DAE30CE-9F5B-4882-A6EB-FBF8036D5990}" destId="{885C548B-A016-4436-B0EF-DD49608BC42F}" srcOrd="0" destOrd="0" presId="urn:microsoft.com/office/officeart/2005/8/layout/vList3"/>
    <dgm:cxn modelId="{7AAE5052-0BDD-49B7-83ED-92B3DF4204AC}" type="presParOf" srcId="{4DAE30CE-9F5B-4882-A6EB-FBF8036D5990}" destId="{52F3D21B-59F8-4060-B47E-A4B95148DA1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79F07D-35C5-45D6-A91C-5C7E63757902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A6F82E3-CD6F-4E63-8D84-995C021438FA}">
      <dgm:prSet phldrT="[Текст]"/>
      <dgm:spPr/>
      <dgm:t>
        <a:bodyPr/>
        <a:lstStyle/>
        <a:p>
          <a:r>
            <a:rPr lang="ru-RU" dirty="0"/>
            <a:t>Жизненный цикл профессий сокращается</a:t>
          </a:r>
        </a:p>
      </dgm:t>
    </dgm:pt>
    <dgm:pt modelId="{9120B783-EE64-494E-9880-1721806B66CC}" type="parTrans" cxnId="{46770751-71E7-4BB8-9DD8-C60F9CF22C72}">
      <dgm:prSet/>
      <dgm:spPr/>
      <dgm:t>
        <a:bodyPr/>
        <a:lstStyle/>
        <a:p>
          <a:endParaRPr lang="ru-RU"/>
        </a:p>
      </dgm:t>
    </dgm:pt>
    <dgm:pt modelId="{356B99B3-2AC0-4FAA-A54E-F55AECA0607F}" type="sibTrans" cxnId="{46770751-71E7-4BB8-9DD8-C60F9CF22C72}">
      <dgm:prSet/>
      <dgm:spPr/>
      <dgm:t>
        <a:bodyPr/>
        <a:lstStyle/>
        <a:p>
          <a:endParaRPr lang="ru-RU"/>
        </a:p>
      </dgm:t>
    </dgm:pt>
    <dgm:pt modelId="{91157115-B3A3-4FF4-8992-9D834387990F}">
      <dgm:prSet phldrT="[Текст]"/>
      <dgm:spPr/>
      <dgm:t>
        <a:bodyPr/>
        <a:lstStyle/>
        <a:p>
          <a:r>
            <a:rPr lang="ru-RU" dirty="0"/>
            <a:t>В этой ситуации более осмысленным представляется  не прогнозирование конкретных профессий, а формирование набора навыков, освоив которые, работники смогут закрепиться в той или иной деятельности будущего, будучи готовыми к последующему переобучению.</a:t>
          </a:r>
        </a:p>
      </dgm:t>
    </dgm:pt>
    <dgm:pt modelId="{17D99B11-CE82-4BB8-AE18-2352A73F21D4}" type="parTrans" cxnId="{4EB74BD3-49C3-412B-8ED0-55005AAA2ED6}">
      <dgm:prSet/>
      <dgm:spPr/>
      <dgm:t>
        <a:bodyPr/>
        <a:lstStyle/>
        <a:p>
          <a:endParaRPr lang="ru-RU"/>
        </a:p>
      </dgm:t>
    </dgm:pt>
    <dgm:pt modelId="{6A386640-2FB3-4E7D-AD2A-B54FB0DFA886}" type="sibTrans" cxnId="{4EB74BD3-49C3-412B-8ED0-55005AAA2ED6}">
      <dgm:prSet/>
      <dgm:spPr/>
      <dgm:t>
        <a:bodyPr/>
        <a:lstStyle/>
        <a:p>
          <a:endParaRPr lang="ru-RU"/>
        </a:p>
      </dgm:t>
    </dgm:pt>
    <dgm:pt modelId="{50A0CE41-0D66-4098-9E1F-2EC370A2FEFC}">
      <dgm:prSet phldrT="[Текст]"/>
      <dgm:spPr/>
      <dgm:t>
        <a:bodyPr/>
        <a:lstStyle/>
        <a:p>
          <a:r>
            <a:rPr lang="ru-RU" dirty="0"/>
            <a:t>Существует множество количественных методов предсказания навыков будущего. Эти методы строятся на существующих данных и прошлых трендах  и не предсказывают качественных сдвигов. </a:t>
          </a:r>
        </a:p>
      </dgm:t>
    </dgm:pt>
    <dgm:pt modelId="{24F88D05-6A95-41D2-A6C8-C2F1DB0D4F39}" type="parTrans" cxnId="{11E3A8CC-A8D9-4F75-9A18-64B3A63A44A4}">
      <dgm:prSet/>
      <dgm:spPr/>
      <dgm:t>
        <a:bodyPr/>
        <a:lstStyle/>
        <a:p>
          <a:endParaRPr lang="ru-RU"/>
        </a:p>
      </dgm:t>
    </dgm:pt>
    <dgm:pt modelId="{C51F1BCC-B5A5-490A-B1F4-558A7285863C}" type="sibTrans" cxnId="{11E3A8CC-A8D9-4F75-9A18-64B3A63A44A4}">
      <dgm:prSet/>
      <dgm:spPr/>
      <dgm:t>
        <a:bodyPr/>
        <a:lstStyle/>
        <a:p>
          <a:endParaRPr lang="ru-RU"/>
        </a:p>
      </dgm:t>
    </dgm:pt>
    <dgm:pt modelId="{EA82CCE9-C8DC-4470-B760-7D68DB3A27C7}">
      <dgm:prSet phldrT="[Текст]"/>
      <dgm:spPr/>
      <dgm:t>
        <a:bodyPr/>
        <a:lstStyle/>
        <a:p>
          <a:r>
            <a:rPr lang="ru-RU" dirty="0"/>
            <a:t>Общество находится на пороге качественного перелома, поэтому перечислением  существующих трендов невозможно ответить на вопрос, каким будет мир работы будущего.  Будем ориентироваться на качественные методы (</a:t>
          </a:r>
          <a:r>
            <a:rPr lang="ru-RU" dirty="0" err="1"/>
            <a:t>форсайт</a:t>
          </a:r>
          <a:r>
            <a:rPr lang="ru-RU" dirty="0"/>
            <a:t>-сессии, экспертные интервью, анализ трендов), которые дополнены обзором релевантных количественных исследований.</a:t>
          </a:r>
        </a:p>
      </dgm:t>
    </dgm:pt>
    <dgm:pt modelId="{B7756F57-9343-446A-ACFE-C2C71BDC9FC1}" type="parTrans" cxnId="{1D492D1B-7978-4565-AF0D-D7B0A5B0312D}">
      <dgm:prSet/>
      <dgm:spPr/>
      <dgm:t>
        <a:bodyPr/>
        <a:lstStyle/>
        <a:p>
          <a:endParaRPr lang="ru-RU"/>
        </a:p>
      </dgm:t>
    </dgm:pt>
    <dgm:pt modelId="{CCF423DE-77C3-4FC1-9D5C-5D15908CAED2}" type="sibTrans" cxnId="{1D492D1B-7978-4565-AF0D-D7B0A5B0312D}">
      <dgm:prSet/>
      <dgm:spPr/>
      <dgm:t>
        <a:bodyPr/>
        <a:lstStyle/>
        <a:p>
          <a:endParaRPr lang="ru-RU"/>
        </a:p>
      </dgm:t>
    </dgm:pt>
    <dgm:pt modelId="{884217F0-BA30-4CC7-8FAD-92626DB9393B}" type="pres">
      <dgm:prSet presAssocID="{0679F07D-35C5-45D6-A91C-5C7E63757902}" presName="linear" presStyleCnt="0">
        <dgm:presLayoutVars>
          <dgm:animLvl val="lvl"/>
          <dgm:resizeHandles val="exact"/>
        </dgm:presLayoutVars>
      </dgm:prSet>
      <dgm:spPr/>
    </dgm:pt>
    <dgm:pt modelId="{53E82A60-1AF6-445D-888C-3FDA137115B4}" type="pres">
      <dgm:prSet presAssocID="{4A6F82E3-CD6F-4E63-8D84-995C021438F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4CB63FE-D0C7-41AC-8E48-DDCE2D506E9E}" type="pres">
      <dgm:prSet presAssocID="{4A6F82E3-CD6F-4E63-8D84-995C021438FA}" presName="childText" presStyleLbl="revTx" presStyleIdx="0" presStyleCnt="2">
        <dgm:presLayoutVars>
          <dgm:bulletEnabled val="1"/>
        </dgm:presLayoutVars>
      </dgm:prSet>
      <dgm:spPr/>
    </dgm:pt>
    <dgm:pt modelId="{92D8EA9A-E2CD-4720-847E-71A15B31EA75}" type="pres">
      <dgm:prSet presAssocID="{50A0CE41-0D66-4098-9E1F-2EC370A2FEF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B9E4A56-517C-492A-8C51-77596C1F1662}" type="pres">
      <dgm:prSet presAssocID="{50A0CE41-0D66-4098-9E1F-2EC370A2FEF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1D492D1B-7978-4565-AF0D-D7B0A5B0312D}" srcId="{50A0CE41-0D66-4098-9E1F-2EC370A2FEFC}" destId="{EA82CCE9-C8DC-4470-B760-7D68DB3A27C7}" srcOrd="0" destOrd="0" parTransId="{B7756F57-9343-446A-ACFE-C2C71BDC9FC1}" sibTransId="{CCF423DE-77C3-4FC1-9D5C-5D15908CAED2}"/>
    <dgm:cxn modelId="{46770751-71E7-4BB8-9DD8-C60F9CF22C72}" srcId="{0679F07D-35C5-45D6-A91C-5C7E63757902}" destId="{4A6F82E3-CD6F-4E63-8D84-995C021438FA}" srcOrd="0" destOrd="0" parTransId="{9120B783-EE64-494E-9880-1721806B66CC}" sibTransId="{356B99B3-2AC0-4FAA-A54E-F55AECA0607F}"/>
    <dgm:cxn modelId="{434DEF54-6A33-4676-BA99-9E2C78BFFDB4}" type="presOf" srcId="{EA82CCE9-C8DC-4470-B760-7D68DB3A27C7}" destId="{7B9E4A56-517C-492A-8C51-77596C1F1662}" srcOrd="0" destOrd="0" presId="urn:microsoft.com/office/officeart/2005/8/layout/vList2"/>
    <dgm:cxn modelId="{5F2DFBA0-038A-496A-A601-82E3D85B62D9}" type="presOf" srcId="{91157115-B3A3-4FF4-8992-9D834387990F}" destId="{24CB63FE-D0C7-41AC-8E48-DDCE2D506E9E}" srcOrd="0" destOrd="0" presId="urn:microsoft.com/office/officeart/2005/8/layout/vList2"/>
    <dgm:cxn modelId="{4C66B6C9-6506-4F8C-A9B2-9F0CC481EB12}" type="presOf" srcId="{4A6F82E3-CD6F-4E63-8D84-995C021438FA}" destId="{53E82A60-1AF6-445D-888C-3FDA137115B4}" srcOrd="0" destOrd="0" presId="urn:microsoft.com/office/officeart/2005/8/layout/vList2"/>
    <dgm:cxn modelId="{11E3A8CC-A8D9-4F75-9A18-64B3A63A44A4}" srcId="{0679F07D-35C5-45D6-A91C-5C7E63757902}" destId="{50A0CE41-0D66-4098-9E1F-2EC370A2FEFC}" srcOrd="1" destOrd="0" parTransId="{24F88D05-6A95-41D2-A6C8-C2F1DB0D4F39}" sibTransId="{C51F1BCC-B5A5-490A-B1F4-558A7285863C}"/>
    <dgm:cxn modelId="{4EB74BD3-49C3-412B-8ED0-55005AAA2ED6}" srcId="{4A6F82E3-CD6F-4E63-8D84-995C021438FA}" destId="{91157115-B3A3-4FF4-8992-9D834387990F}" srcOrd="0" destOrd="0" parTransId="{17D99B11-CE82-4BB8-AE18-2352A73F21D4}" sibTransId="{6A386640-2FB3-4E7D-AD2A-B54FB0DFA886}"/>
    <dgm:cxn modelId="{C03542F3-F3C7-4A8C-8D21-2BAF78B120A6}" type="presOf" srcId="{50A0CE41-0D66-4098-9E1F-2EC370A2FEFC}" destId="{92D8EA9A-E2CD-4720-847E-71A15B31EA75}" srcOrd="0" destOrd="0" presId="urn:microsoft.com/office/officeart/2005/8/layout/vList2"/>
    <dgm:cxn modelId="{D2749FF8-A350-4F3E-984A-78F6EDE57992}" type="presOf" srcId="{0679F07D-35C5-45D6-A91C-5C7E63757902}" destId="{884217F0-BA30-4CC7-8FAD-92626DB9393B}" srcOrd="0" destOrd="0" presId="urn:microsoft.com/office/officeart/2005/8/layout/vList2"/>
    <dgm:cxn modelId="{E1AB2CE2-7222-4F22-9EE1-EE01BE446226}" type="presParOf" srcId="{884217F0-BA30-4CC7-8FAD-92626DB9393B}" destId="{53E82A60-1AF6-445D-888C-3FDA137115B4}" srcOrd="0" destOrd="0" presId="urn:microsoft.com/office/officeart/2005/8/layout/vList2"/>
    <dgm:cxn modelId="{5B18E1A4-D616-4516-B39A-158263383D05}" type="presParOf" srcId="{884217F0-BA30-4CC7-8FAD-92626DB9393B}" destId="{24CB63FE-D0C7-41AC-8E48-DDCE2D506E9E}" srcOrd="1" destOrd="0" presId="urn:microsoft.com/office/officeart/2005/8/layout/vList2"/>
    <dgm:cxn modelId="{AB7AE664-03E2-4EA7-8D1C-AF02978D4580}" type="presParOf" srcId="{884217F0-BA30-4CC7-8FAD-92626DB9393B}" destId="{92D8EA9A-E2CD-4720-847E-71A15B31EA75}" srcOrd="2" destOrd="0" presId="urn:microsoft.com/office/officeart/2005/8/layout/vList2"/>
    <dgm:cxn modelId="{993A93BD-7B74-4898-AB27-9C91931F8CE7}" type="presParOf" srcId="{884217F0-BA30-4CC7-8FAD-92626DB9393B}" destId="{7B9E4A56-517C-492A-8C51-77596C1F166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FCB81A-8086-4FD3-819F-6FDFDDDBA999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F2E3C9B-E13A-4BA6-9712-F3D7E495E989}">
      <dgm:prSet phldrT="[Текст]"/>
      <dgm:spPr/>
      <dgm:t>
        <a:bodyPr/>
        <a:lstStyle/>
        <a:p>
          <a:r>
            <a:rPr lang="ru-RU" dirty="0"/>
            <a:t>Технологические</a:t>
          </a:r>
        </a:p>
      </dgm:t>
    </dgm:pt>
    <dgm:pt modelId="{0F70B621-63AC-4F89-942E-2D114F033D09}" type="parTrans" cxnId="{CCCAB2FB-ACD6-4B76-9B4C-FC240289525C}">
      <dgm:prSet/>
      <dgm:spPr/>
      <dgm:t>
        <a:bodyPr/>
        <a:lstStyle/>
        <a:p>
          <a:endParaRPr lang="ru-RU"/>
        </a:p>
      </dgm:t>
    </dgm:pt>
    <dgm:pt modelId="{E2F8924A-BC80-4D1B-A1BC-D537A8F16C12}" type="sibTrans" cxnId="{CCCAB2FB-ACD6-4B76-9B4C-FC240289525C}">
      <dgm:prSet/>
      <dgm:spPr/>
      <dgm:t>
        <a:bodyPr/>
        <a:lstStyle/>
        <a:p>
          <a:endParaRPr lang="ru-RU"/>
        </a:p>
      </dgm:t>
    </dgm:pt>
    <dgm:pt modelId="{A0DCF439-C838-4B56-A814-83AB6E590428}">
      <dgm:prSet phldrT="[Текст]"/>
      <dgm:spPr/>
      <dgm:t>
        <a:bodyPr/>
        <a:lstStyle/>
        <a:p>
          <a:r>
            <a:rPr lang="ru-RU" dirty="0"/>
            <a:t>(автоматизация, </a:t>
          </a:r>
          <a:r>
            <a:rPr lang="ru-RU" dirty="0" err="1"/>
            <a:t>цифровизация</a:t>
          </a:r>
          <a:r>
            <a:rPr lang="ru-RU" dirty="0"/>
            <a:t>) легко заметны, поскольку проявляются на физическом уровне и оказывают влияние на окружающую реальность</a:t>
          </a:r>
        </a:p>
      </dgm:t>
    </dgm:pt>
    <dgm:pt modelId="{B1948933-E21C-42DB-92E9-B1E123FB02EA}" type="parTrans" cxnId="{5B1D98A3-327D-4B59-955B-79CB6323960D}">
      <dgm:prSet/>
      <dgm:spPr/>
      <dgm:t>
        <a:bodyPr/>
        <a:lstStyle/>
        <a:p>
          <a:endParaRPr lang="ru-RU"/>
        </a:p>
      </dgm:t>
    </dgm:pt>
    <dgm:pt modelId="{92761A7F-13D1-4434-BEF4-A113EAFF86B1}" type="sibTrans" cxnId="{5B1D98A3-327D-4B59-955B-79CB6323960D}">
      <dgm:prSet/>
      <dgm:spPr/>
      <dgm:t>
        <a:bodyPr/>
        <a:lstStyle/>
        <a:p>
          <a:endParaRPr lang="ru-RU"/>
        </a:p>
      </dgm:t>
    </dgm:pt>
    <dgm:pt modelId="{65ED7B77-5118-41B9-B740-1CCD0B6E13EA}">
      <dgm:prSet phldrT="[Текст]"/>
      <dgm:spPr/>
      <dgm:t>
        <a:bodyPr/>
        <a:lstStyle/>
        <a:p>
          <a:r>
            <a:rPr lang="ru-RU" dirty="0"/>
            <a:t>Социальные</a:t>
          </a:r>
        </a:p>
      </dgm:t>
    </dgm:pt>
    <dgm:pt modelId="{38B40C0A-1635-4466-B359-75104804137E}" type="parTrans" cxnId="{B9013EC3-4BE0-489A-BBE5-42A3A4425C56}">
      <dgm:prSet/>
      <dgm:spPr/>
      <dgm:t>
        <a:bodyPr/>
        <a:lstStyle/>
        <a:p>
          <a:endParaRPr lang="ru-RU"/>
        </a:p>
      </dgm:t>
    </dgm:pt>
    <dgm:pt modelId="{3AC84AE3-DE45-4B19-A907-5536E709B5A9}" type="sibTrans" cxnId="{B9013EC3-4BE0-489A-BBE5-42A3A4425C56}">
      <dgm:prSet/>
      <dgm:spPr/>
      <dgm:t>
        <a:bodyPr/>
        <a:lstStyle/>
        <a:p>
          <a:endParaRPr lang="ru-RU"/>
        </a:p>
      </dgm:t>
    </dgm:pt>
    <dgm:pt modelId="{3DD1B2FF-BC3B-490A-9A36-B28AB4727B78}">
      <dgm:prSet phldrT="[Текст]"/>
      <dgm:spPr/>
      <dgm:t>
        <a:bodyPr/>
        <a:lstStyle/>
        <a:p>
          <a:r>
            <a:rPr lang="ru-RU" dirty="0"/>
            <a:t>Техно-социальные</a:t>
          </a:r>
        </a:p>
      </dgm:t>
    </dgm:pt>
    <dgm:pt modelId="{E403BB0E-750C-4C0E-8420-B5134E850136}" type="parTrans" cxnId="{6ABC0832-8A57-4F70-B6F1-6856CEE22F4C}">
      <dgm:prSet/>
      <dgm:spPr/>
      <dgm:t>
        <a:bodyPr/>
        <a:lstStyle/>
        <a:p>
          <a:endParaRPr lang="ru-RU"/>
        </a:p>
      </dgm:t>
    </dgm:pt>
    <dgm:pt modelId="{68997DDE-EDF6-4FEA-AC6D-0917CA76EB6B}" type="sibTrans" cxnId="{6ABC0832-8A57-4F70-B6F1-6856CEE22F4C}">
      <dgm:prSet/>
      <dgm:spPr/>
      <dgm:t>
        <a:bodyPr/>
        <a:lstStyle/>
        <a:p>
          <a:endParaRPr lang="ru-RU"/>
        </a:p>
      </dgm:t>
    </dgm:pt>
    <dgm:pt modelId="{5FD62BD9-A340-4B10-8083-2401BB0F485A}">
      <dgm:prSet phldrT="[Текст]"/>
      <dgm:spPr/>
      <dgm:t>
        <a:bodyPr/>
        <a:lstStyle/>
        <a:p>
          <a:r>
            <a:rPr lang="ru-RU" dirty="0"/>
            <a:t>Демографические изменения, становление сетевого общества</a:t>
          </a:r>
        </a:p>
      </dgm:t>
    </dgm:pt>
    <dgm:pt modelId="{02E8AEE7-1841-468D-A848-174E1CE4E149}" type="parTrans" cxnId="{FD00387B-E33B-479E-A236-447C1DD74386}">
      <dgm:prSet/>
      <dgm:spPr/>
    </dgm:pt>
    <dgm:pt modelId="{8CDBD6AC-FE72-4E23-8F2D-D9A292FF8523}" type="sibTrans" cxnId="{FD00387B-E33B-479E-A236-447C1DD74386}">
      <dgm:prSet/>
      <dgm:spPr/>
    </dgm:pt>
    <dgm:pt modelId="{31ABA6B2-FEA5-4BC7-81AF-A713C0C0B8CA}">
      <dgm:prSet phldrT="[Текст]"/>
      <dgm:spPr/>
      <dgm:t>
        <a:bodyPr/>
        <a:lstStyle/>
        <a:p>
          <a:r>
            <a:rPr lang="ru-RU" dirty="0"/>
            <a:t>Глобализация (экономическая, технологическая и культурная)</a:t>
          </a:r>
        </a:p>
      </dgm:t>
    </dgm:pt>
    <dgm:pt modelId="{FF1BCD75-0F23-4733-AB56-10B8CD036DC6}" type="parTrans" cxnId="{2B312623-ACA5-45A2-8870-66799DCFEB35}">
      <dgm:prSet/>
      <dgm:spPr/>
    </dgm:pt>
    <dgm:pt modelId="{9D05F5F5-8310-47DB-8020-26A014B424A9}" type="sibTrans" cxnId="{2B312623-ACA5-45A2-8870-66799DCFEB35}">
      <dgm:prSet/>
      <dgm:spPr/>
    </dgm:pt>
    <dgm:pt modelId="{ADD1B7E6-D184-42EC-94AF-65A3797F5024}">
      <dgm:prSet phldrT="[Текст]"/>
      <dgm:spPr/>
      <dgm:t>
        <a:bodyPr/>
        <a:lstStyle/>
        <a:p>
          <a:r>
            <a:rPr lang="ru-RU" dirty="0" err="1"/>
            <a:t>Экологизация</a:t>
          </a:r>
          <a:endParaRPr lang="ru-RU" dirty="0"/>
        </a:p>
      </dgm:t>
    </dgm:pt>
    <dgm:pt modelId="{3324A73B-E636-4DCF-857E-15778916D2B7}" type="parTrans" cxnId="{40B7448E-986B-499B-81AE-14F0090E0F09}">
      <dgm:prSet/>
      <dgm:spPr/>
    </dgm:pt>
    <dgm:pt modelId="{F0D9D392-1967-4700-889C-35DD4E654D55}" type="sibTrans" cxnId="{40B7448E-986B-499B-81AE-14F0090E0F09}">
      <dgm:prSet/>
      <dgm:spPr/>
    </dgm:pt>
    <dgm:pt modelId="{5E763AC8-DC98-4019-A218-F5D94E544806}">
      <dgm:prSet phldrT="[Текст]"/>
      <dgm:spPr/>
      <dgm:t>
        <a:bodyPr/>
        <a:lstStyle/>
        <a:p>
          <a:r>
            <a:rPr lang="ru-RU" dirty="0" err="1"/>
            <a:t>Метатренд</a:t>
          </a:r>
          <a:endParaRPr lang="ru-RU" dirty="0"/>
        </a:p>
      </dgm:t>
    </dgm:pt>
    <dgm:pt modelId="{32DBDBA4-70C7-4C72-B5D2-45F587D6D420}" type="parTrans" cxnId="{8C4CB9C5-A128-4586-B8AA-3A7E8D1F6D06}">
      <dgm:prSet/>
      <dgm:spPr/>
    </dgm:pt>
    <dgm:pt modelId="{1145B012-F4C7-4CB4-A1DE-56EFF395095C}" type="sibTrans" cxnId="{8C4CB9C5-A128-4586-B8AA-3A7E8D1F6D06}">
      <dgm:prSet/>
      <dgm:spPr/>
    </dgm:pt>
    <dgm:pt modelId="{7AFF7603-1BB0-4729-B6F3-F783A823960A}">
      <dgm:prSet phldrT="[Текст]"/>
      <dgm:spPr/>
      <dgm:t>
        <a:bodyPr/>
        <a:lstStyle/>
        <a:p>
          <a:r>
            <a:rPr lang="ru-RU" dirty="0"/>
            <a:t>Ускорение</a:t>
          </a:r>
        </a:p>
      </dgm:t>
    </dgm:pt>
    <dgm:pt modelId="{DBDD6409-26C3-4344-ACA8-335B3F017BA9}" type="parTrans" cxnId="{52D4BF47-1B1D-4D38-B669-0ACC1B62C133}">
      <dgm:prSet/>
      <dgm:spPr/>
    </dgm:pt>
    <dgm:pt modelId="{15B8B40C-1E23-420C-AA76-822A6E228D06}" type="sibTrans" cxnId="{52D4BF47-1B1D-4D38-B669-0ACC1B62C133}">
      <dgm:prSet/>
      <dgm:spPr/>
    </dgm:pt>
    <dgm:pt modelId="{DE4CE304-8C7D-4BD2-8B49-A34BEFC4EDED}" type="pres">
      <dgm:prSet presAssocID="{41FCB81A-8086-4FD3-819F-6FDFDDDBA999}" presName="linear" presStyleCnt="0">
        <dgm:presLayoutVars>
          <dgm:animLvl val="lvl"/>
          <dgm:resizeHandles val="exact"/>
        </dgm:presLayoutVars>
      </dgm:prSet>
      <dgm:spPr/>
    </dgm:pt>
    <dgm:pt modelId="{CB3BCACE-E8DB-474A-9CE5-8ED29B48F041}" type="pres">
      <dgm:prSet presAssocID="{FF2E3C9B-E13A-4BA6-9712-F3D7E495E989}" presName="parentText" presStyleLbl="node1" presStyleIdx="0" presStyleCnt="4" custLinFactNeighborX="2202" custLinFactNeighborY="-859">
        <dgm:presLayoutVars>
          <dgm:chMax val="0"/>
          <dgm:bulletEnabled val="1"/>
        </dgm:presLayoutVars>
      </dgm:prSet>
      <dgm:spPr/>
    </dgm:pt>
    <dgm:pt modelId="{038F6F60-1777-46F7-8CE4-901D103BD80A}" type="pres">
      <dgm:prSet presAssocID="{FF2E3C9B-E13A-4BA6-9712-F3D7E495E989}" presName="childText" presStyleLbl="revTx" presStyleIdx="0" presStyleCnt="4">
        <dgm:presLayoutVars>
          <dgm:bulletEnabled val="1"/>
        </dgm:presLayoutVars>
      </dgm:prSet>
      <dgm:spPr/>
    </dgm:pt>
    <dgm:pt modelId="{548CCD08-ACCC-45A3-A743-8711A68CE258}" type="pres">
      <dgm:prSet presAssocID="{65ED7B77-5118-41B9-B740-1CCD0B6E13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72DFEB5-E7EF-49CB-B123-54B0966C83A0}" type="pres">
      <dgm:prSet presAssocID="{65ED7B77-5118-41B9-B740-1CCD0B6E13EA}" presName="childText" presStyleLbl="revTx" presStyleIdx="1" presStyleCnt="4">
        <dgm:presLayoutVars>
          <dgm:bulletEnabled val="1"/>
        </dgm:presLayoutVars>
      </dgm:prSet>
      <dgm:spPr/>
    </dgm:pt>
    <dgm:pt modelId="{FF832026-4CEA-4903-B97F-61C52F3C6ACA}" type="pres">
      <dgm:prSet presAssocID="{3DD1B2FF-BC3B-490A-9A36-B28AB4727B7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85D74A7-83E5-4AFA-89B4-3CC2A3313986}" type="pres">
      <dgm:prSet presAssocID="{3DD1B2FF-BC3B-490A-9A36-B28AB4727B78}" presName="childText" presStyleLbl="revTx" presStyleIdx="2" presStyleCnt="4">
        <dgm:presLayoutVars>
          <dgm:bulletEnabled val="1"/>
        </dgm:presLayoutVars>
      </dgm:prSet>
      <dgm:spPr/>
    </dgm:pt>
    <dgm:pt modelId="{6EE221DF-37AB-47F5-81EE-D1C3E4FD1CBC}" type="pres">
      <dgm:prSet presAssocID="{5E763AC8-DC98-4019-A218-F5D94E54480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DAD917D-5CAE-4CBF-A9E7-8F21E6385B2B}" type="pres">
      <dgm:prSet presAssocID="{5E763AC8-DC98-4019-A218-F5D94E544806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B312623-ACA5-45A2-8870-66799DCFEB35}" srcId="{3DD1B2FF-BC3B-490A-9A36-B28AB4727B78}" destId="{31ABA6B2-FEA5-4BC7-81AF-A713C0C0B8CA}" srcOrd="0" destOrd="0" parTransId="{FF1BCD75-0F23-4733-AB56-10B8CD036DC6}" sibTransId="{9D05F5F5-8310-47DB-8020-26A014B424A9}"/>
    <dgm:cxn modelId="{6ABC0832-8A57-4F70-B6F1-6856CEE22F4C}" srcId="{41FCB81A-8086-4FD3-819F-6FDFDDDBA999}" destId="{3DD1B2FF-BC3B-490A-9A36-B28AB4727B78}" srcOrd="2" destOrd="0" parTransId="{E403BB0E-750C-4C0E-8420-B5134E850136}" sibTransId="{68997DDE-EDF6-4FEA-AC6D-0917CA76EB6B}"/>
    <dgm:cxn modelId="{21206037-99FA-451A-B57A-89A20D0CA410}" type="presOf" srcId="{31ABA6B2-FEA5-4BC7-81AF-A713C0C0B8CA}" destId="{485D74A7-83E5-4AFA-89B4-3CC2A3313986}" srcOrd="0" destOrd="0" presId="urn:microsoft.com/office/officeart/2005/8/layout/vList2"/>
    <dgm:cxn modelId="{23D7D13F-E2EA-44D1-8D62-35FD27A51DAC}" type="presOf" srcId="{7AFF7603-1BB0-4729-B6F3-F783A823960A}" destId="{4DAD917D-5CAE-4CBF-A9E7-8F21E6385B2B}" srcOrd="0" destOrd="0" presId="urn:microsoft.com/office/officeart/2005/8/layout/vList2"/>
    <dgm:cxn modelId="{EFEC3B47-3F69-4044-B38C-4D47D8D93D2F}" type="presOf" srcId="{65ED7B77-5118-41B9-B740-1CCD0B6E13EA}" destId="{548CCD08-ACCC-45A3-A743-8711A68CE258}" srcOrd="0" destOrd="0" presId="urn:microsoft.com/office/officeart/2005/8/layout/vList2"/>
    <dgm:cxn modelId="{52D4BF47-1B1D-4D38-B669-0ACC1B62C133}" srcId="{5E763AC8-DC98-4019-A218-F5D94E544806}" destId="{7AFF7603-1BB0-4729-B6F3-F783A823960A}" srcOrd="0" destOrd="0" parTransId="{DBDD6409-26C3-4344-ACA8-335B3F017BA9}" sibTransId="{15B8B40C-1E23-420C-AA76-822A6E228D06}"/>
    <dgm:cxn modelId="{90D2B66C-0AA7-4B97-8370-DDEE06F54018}" type="presOf" srcId="{41FCB81A-8086-4FD3-819F-6FDFDDDBA999}" destId="{DE4CE304-8C7D-4BD2-8B49-A34BEFC4EDED}" srcOrd="0" destOrd="0" presId="urn:microsoft.com/office/officeart/2005/8/layout/vList2"/>
    <dgm:cxn modelId="{A6C6FE75-107B-4DC8-8F80-C3EE676159C6}" type="presOf" srcId="{3DD1B2FF-BC3B-490A-9A36-B28AB4727B78}" destId="{FF832026-4CEA-4903-B97F-61C52F3C6ACA}" srcOrd="0" destOrd="0" presId="urn:microsoft.com/office/officeart/2005/8/layout/vList2"/>
    <dgm:cxn modelId="{A8B53177-94E6-4D78-BB66-700AAD78337E}" type="presOf" srcId="{5FD62BD9-A340-4B10-8083-2401BB0F485A}" destId="{172DFEB5-E7EF-49CB-B123-54B0966C83A0}" srcOrd="0" destOrd="0" presId="urn:microsoft.com/office/officeart/2005/8/layout/vList2"/>
    <dgm:cxn modelId="{FD00387B-E33B-479E-A236-447C1DD74386}" srcId="{65ED7B77-5118-41B9-B740-1CCD0B6E13EA}" destId="{5FD62BD9-A340-4B10-8083-2401BB0F485A}" srcOrd="0" destOrd="0" parTransId="{02E8AEE7-1841-468D-A848-174E1CE4E149}" sibTransId="{8CDBD6AC-FE72-4E23-8F2D-D9A292FF8523}"/>
    <dgm:cxn modelId="{9F7A608C-0167-4C80-BC02-088B0348C43F}" type="presOf" srcId="{ADD1B7E6-D184-42EC-94AF-65A3797F5024}" destId="{485D74A7-83E5-4AFA-89B4-3CC2A3313986}" srcOrd="0" destOrd="1" presId="urn:microsoft.com/office/officeart/2005/8/layout/vList2"/>
    <dgm:cxn modelId="{40B7448E-986B-499B-81AE-14F0090E0F09}" srcId="{3DD1B2FF-BC3B-490A-9A36-B28AB4727B78}" destId="{ADD1B7E6-D184-42EC-94AF-65A3797F5024}" srcOrd="1" destOrd="0" parTransId="{3324A73B-E636-4DCF-857E-15778916D2B7}" sibTransId="{F0D9D392-1967-4700-889C-35DD4E654D55}"/>
    <dgm:cxn modelId="{5B1D98A3-327D-4B59-955B-79CB6323960D}" srcId="{FF2E3C9B-E13A-4BA6-9712-F3D7E495E989}" destId="{A0DCF439-C838-4B56-A814-83AB6E590428}" srcOrd="0" destOrd="0" parTransId="{B1948933-E21C-42DB-92E9-B1E123FB02EA}" sibTransId="{92761A7F-13D1-4434-BEF4-A113EAFF86B1}"/>
    <dgm:cxn modelId="{A4006FB3-07B1-4328-93F7-5E7098332BA0}" type="presOf" srcId="{5E763AC8-DC98-4019-A218-F5D94E544806}" destId="{6EE221DF-37AB-47F5-81EE-D1C3E4FD1CBC}" srcOrd="0" destOrd="0" presId="urn:microsoft.com/office/officeart/2005/8/layout/vList2"/>
    <dgm:cxn modelId="{B9013EC3-4BE0-489A-BBE5-42A3A4425C56}" srcId="{41FCB81A-8086-4FD3-819F-6FDFDDDBA999}" destId="{65ED7B77-5118-41B9-B740-1CCD0B6E13EA}" srcOrd="1" destOrd="0" parTransId="{38B40C0A-1635-4466-B359-75104804137E}" sibTransId="{3AC84AE3-DE45-4B19-A907-5536E709B5A9}"/>
    <dgm:cxn modelId="{8C4CB9C5-A128-4586-B8AA-3A7E8D1F6D06}" srcId="{41FCB81A-8086-4FD3-819F-6FDFDDDBA999}" destId="{5E763AC8-DC98-4019-A218-F5D94E544806}" srcOrd="3" destOrd="0" parTransId="{32DBDBA4-70C7-4C72-B5D2-45F587D6D420}" sibTransId="{1145B012-F4C7-4CB4-A1DE-56EFF395095C}"/>
    <dgm:cxn modelId="{08E3EDCA-857E-4626-ACCA-D812285243AA}" type="presOf" srcId="{A0DCF439-C838-4B56-A814-83AB6E590428}" destId="{038F6F60-1777-46F7-8CE4-901D103BD80A}" srcOrd="0" destOrd="0" presId="urn:microsoft.com/office/officeart/2005/8/layout/vList2"/>
    <dgm:cxn modelId="{47EDC4CF-EF04-4773-B75A-45741D1845E3}" type="presOf" srcId="{FF2E3C9B-E13A-4BA6-9712-F3D7E495E989}" destId="{CB3BCACE-E8DB-474A-9CE5-8ED29B48F041}" srcOrd="0" destOrd="0" presId="urn:microsoft.com/office/officeart/2005/8/layout/vList2"/>
    <dgm:cxn modelId="{CCCAB2FB-ACD6-4B76-9B4C-FC240289525C}" srcId="{41FCB81A-8086-4FD3-819F-6FDFDDDBA999}" destId="{FF2E3C9B-E13A-4BA6-9712-F3D7E495E989}" srcOrd="0" destOrd="0" parTransId="{0F70B621-63AC-4F89-942E-2D114F033D09}" sibTransId="{E2F8924A-BC80-4D1B-A1BC-D537A8F16C12}"/>
    <dgm:cxn modelId="{670E34AE-5677-4717-8C50-1917E688D234}" type="presParOf" srcId="{DE4CE304-8C7D-4BD2-8B49-A34BEFC4EDED}" destId="{CB3BCACE-E8DB-474A-9CE5-8ED29B48F041}" srcOrd="0" destOrd="0" presId="urn:microsoft.com/office/officeart/2005/8/layout/vList2"/>
    <dgm:cxn modelId="{C5A4AAE7-FFD5-4DC9-BB40-FEC9D9171BAA}" type="presParOf" srcId="{DE4CE304-8C7D-4BD2-8B49-A34BEFC4EDED}" destId="{038F6F60-1777-46F7-8CE4-901D103BD80A}" srcOrd="1" destOrd="0" presId="urn:microsoft.com/office/officeart/2005/8/layout/vList2"/>
    <dgm:cxn modelId="{946D9AF4-6113-42DB-A8C6-CB8FCA66B375}" type="presParOf" srcId="{DE4CE304-8C7D-4BD2-8B49-A34BEFC4EDED}" destId="{548CCD08-ACCC-45A3-A743-8711A68CE258}" srcOrd="2" destOrd="0" presId="urn:microsoft.com/office/officeart/2005/8/layout/vList2"/>
    <dgm:cxn modelId="{53052A28-5F45-4A2D-92A4-AEECFF66DB13}" type="presParOf" srcId="{DE4CE304-8C7D-4BD2-8B49-A34BEFC4EDED}" destId="{172DFEB5-E7EF-49CB-B123-54B0966C83A0}" srcOrd="3" destOrd="0" presId="urn:microsoft.com/office/officeart/2005/8/layout/vList2"/>
    <dgm:cxn modelId="{1A690794-B504-439E-9789-AFE439970F68}" type="presParOf" srcId="{DE4CE304-8C7D-4BD2-8B49-A34BEFC4EDED}" destId="{FF832026-4CEA-4903-B97F-61C52F3C6ACA}" srcOrd="4" destOrd="0" presId="urn:microsoft.com/office/officeart/2005/8/layout/vList2"/>
    <dgm:cxn modelId="{9CCF0506-BAD3-403B-92E2-36F395D32264}" type="presParOf" srcId="{DE4CE304-8C7D-4BD2-8B49-A34BEFC4EDED}" destId="{485D74A7-83E5-4AFA-89B4-3CC2A3313986}" srcOrd="5" destOrd="0" presId="urn:microsoft.com/office/officeart/2005/8/layout/vList2"/>
    <dgm:cxn modelId="{47FE7214-05AE-4B3D-B6B4-07AB0FB8BA81}" type="presParOf" srcId="{DE4CE304-8C7D-4BD2-8B49-A34BEFC4EDED}" destId="{6EE221DF-37AB-47F5-81EE-D1C3E4FD1CBC}" srcOrd="6" destOrd="0" presId="urn:microsoft.com/office/officeart/2005/8/layout/vList2"/>
    <dgm:cxn modelId="{BFA207F7-E3FD-4012-9637-ACBBFD279AB6}" type="presParOf" srcId="{DE4CE304-8C7D-4BD2-8B49-A34BEFC4EDED}" destId="{4DAD917D-5CAE-4CBF-A9E7-8F21E6385B2B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28B25B-A48C-4A7B-8587-FE9C1856021A}" type="doc">
      <dgm:prSet loTypeId="urn:microsoft.com/office/officeart/2005/8/layout/radial5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5A8636F-B328-4B23-8CFB-80F842062D40}">
      <dgm:prSet phldrT="[Текст]" custT="1"/>
      <dgm:spPr/>
      <dgm:t>
        <a:bodyPr/>
        <a:lstStyle/>
        <a:p>
          <a:r>
            <a:rPr lang="ru-RU" sz="1200" dirty="0"/>
            <a:t>ИТ</a:t>
          </a:r>
        </a:p>
        <a:p>
          <a:r>
            <a:rPr lang="ru-RU" sz="1200" dirty="0"/>
            <a:t>тренды</a:t>
          </a:r>
        </a:p>
      </dgm:t>
    </dgm:pt>
    <dgm:pt modelId="{B45A5FE1-E565-44AA-87E3-F5103BB4F305}" type="parTrans" cxnId="{10FB1292-4879-424E-A6A7-CA1B78B9DB29}">
      <dgm:prSet/>
      <dgm:spPr/>
      <dgm:t>
        <a:bodyPr/>
        <a:lstStyle/>
        <a:p>
          <a:endParaRPr lang="ru-RU" sz="1200"/>
        </a:p>
      </dgm:t>
    </dgm:pt>
    <dgm:pt modelId="{79FE9D32-9B08-4128-ADAA-AB24BCF01FC0}" type="sibTrans" cxnId="{10FB1292-4879-424E-A6A7-CA1B78B9DB29}">
      <dgm:prSet/>
      <dgm:spPr/>
      <dgm:t>
        <a:bodyPr/>
        <a:lstStyle/>
        <a:p>
          <a:endParaRPr lang="ru-RU" sz="1200"/>
        </a:p>
      </dgm:t>
    </dgm:pt>
    <dgm:pt modelId="{3A3FE127-950D-4068-964E-9101A1B12065}">
      <dgm:prSet phldrT="[Текст]" custT="1"/>
      <dgm:spPr/>
      <dgm:t>
        <a:bodyPr/>
        <a:lstStyle/>
        <a:p>
          <a:r>
            <a:rPr lang="ru-RU" sz="1200" dirty="0"/>
            <a:t>Машинное обучение и искусственный интеллект (</a:t>
          </a:r>
          <a:r>
            <a:rPr lang="en-US" sz="1200" dirty="0"/>
            <a:t>ML</a:t>
          </a:r>
          <a:r>
            <a:rPr lang="ru-RU" sz="1200" dirty="0"/>
            <a:t>) </a:t>
          </a:r>
        </a:p>
      </dgm:t>
    </dgm:pt>
    <dgm:pt modelId="{D1DF70D1-7337-40D7-8B4E-B02044E71F32}" type="parTrans" cxnId="{74BF8F11-6164-408E-8508-0038D4F53CB6}">
      <dgm:prSet custT="1"/>
      <dgm:spPr/>
      <dgm:t>
        <a:bodyPr/>
        <a:lstStyle/>
        <a:p>
          <a:endParaRPr lang="ru-RU" sz="1200"/>
        </a:p>
      </dgm:t>
    </dgm:pt>
    <dgm:pt modelId="{D9EC796F-14A6-4FDA-B13E-8ED4C1A19443}" type="sibTrans" cxnId="{74BF8F11-6164-408E-8508-0038D4F53CB6}">
      <dgm:prSet/>
      <dgm:spPr/>
      <dgm:t>
        <a:bodyPr/>
        <a:lstStyle/>
        <a:p>
          <a:endParaRPr lang="ru-RU" sz="1200"/>
        </a:p>
      </dgm:t>
    </dgm:pt>
    <dgm:pt modelId="{EDA82957-0BC1-4FBD-80F2-70447FC6F4D6}">
      <dgm:prSet phldrT="[Текст]" custT="1"/>
      <dgm:spPr/>
      <dgm:t>
        <a:bodyPr/>
        <a:lstStyle/>
        <a:p>
          <a:r>
            <a:rPr lang="ru-RU" sz="1200" dirty="0" err="1"/>
            <a:t>Блокчейн</a:t>
          </a:r>
          <a:endParaRPr lang="ru-RU" sz="1200" dirty="0"/>
        </a:p>
      </dgm:t>
    </dgm:pt>
    <dgm:pt modelId="{79A6FD69-78A2-422A-9B74-8FEEBC944711}" type="parTrans" cxnId="{149A3249-768E-4B56-AAEB-F7FCD29601B1}">
      <dgm:prSet custT="1"/>
      <dgm:spPr/>
      <dgm:t>
        <a:bodyPr/>
        <a:lstStyle/>
        <a:p>
          <a:endParaRPr lang="ru-RU" sz="1200"/>
        </a:p>
      </dgm:t>
    </dgm:pt>
    <dgm:pt modelId="{BF7A724E-5933-4895-AB4A-84864A60B69D}" type="sibTrans" cxnId="{149A3249-768E-4B56-AAEB-F7FCD29601B1}">
      <dgm:prSet/>
      <dgm:spPr/>
      <dgm:t>
        <a:bodyPr/>
        <a:lstStyle/>
        <a:p>
          <a:endParaRPr lang="ru-RU" sz="1200"/>
        </a:p>
      </dgm:t>
    </dgm:pt>
    <dgm:pt modelId="{DD5CCEEA-66C9-4BD0-9F6E-74D118371D09}">
      <dgm:prSet phldrT="[Текст]" custT="1"/>
      <dgm:spPr/>
      <dgm:t>
        <a:bodyPr/>
        <a:lstStyle/>
        <a:p>
          <a:r>
            <a:rPr lang="en-US" sz="1200" dirty="0"/>
            <a:t>Big Data</a:t>
          </a:r>
          <a:endParaRPr lang="ru-RU" sz="1200" dirty="0"/>
        </a:p>
      </dgm:t>
    </dgm:pt>
    <dgm:pt modelId="{C5E686B4-4C82-42C0-BDBD-7A706F2E581E}" type="parTrans" cxnId="{364746E4-FE65-42A2-84EA-8A4C2D1EEA54}">
      <dgm:prSet custT="1"/>
      <dgm:spPr/>
      <dgm:t>
        <a:bodyPr/>
        <a:lstStyle/>
        <a:p>
          <a:endParaRPr lang="ru-RU" sz="1200"/>
        </a:p>
      </dgm:t>
    </dgm:pt>
    <dgm:pt modelId="{A5B59DB3-94B5-42BA-81A8-3FCB5868B1C9}" type="sibTrans" cxnId="{364746E4-FE65-42A2-84EA-8A4C2D1EEA54}">
      <dgm:prSet/>
      <dgm:spPr/>
      <dgm:t>
        <a:bodyPr/>
        <a:lstStyle/>
        <a:p>
          <a:endParaRPr lang="ru-RU" sz="1200"/>
        </a:p>
      </dgm:t>
    </dgm:pt>
    <dgm:pt modelId="{C8E7716A-79E2-40EB-9549-7E36CE9E7973}">
      <dgm:prSet phldrT="[Текст]" custT="1"/>
      <dgm:spPr/>
      <dgm:t>
        <a:bodyPr/>
        <a:lstStyle/>
        <a:p>
          <a:r>
            <a:rPr lang="ru-RU" sz="1200" dirty="0"/>
            <a:t>Виртуальная реальность</a:t>
          </a:r>
          <a:r>
            <a:rPr lang="en-US" sz="1200" dirty="0"/>
            <a:t> (VR)</a:t>
          </a:r>
          <a:endParaRPr lang="ru-RU" sz="1200" dirty="0"/>
        </a:p>
      </dgm:t>
    </dgm:pt>
    <dgm:pt modelId="{41949BFD-98EE-4F88-AC16-8BA6D11EC7BD}" type="parTrans" cxnId="{778EAE85-390C-47DB-B487-9ABC7FB88E57}">
      <dgm:prSet custT="1"/>
      <dgm:spPr/>
      <dgm:t>
        <a:bodyPr/>
        <a:lstStyle/>
        <a:p>
          <a:endParaRPr lang="ru-RU" sz="1200"/>
        </a:p>
      </dgm:t>
    </dgm:pt>
    <dgm:pt modelId="{311B22BD-70E1-4BA8-9E92-AF211777BF5F}" type="sibTrans" cxnId="{778EAE85-390C-47DB-B487-9ABC7FB88E57}">
      <dgm:prSet/>
      <dgm:spPr/>
      <dgm:t>
        <a:bodyPr/>
        <a:lstStyle/>
        <a:p>
          <a:endParaRPr lang="ru-RU" sz="1200"/>
        </a:p>
      </dgm:t>
    </dgm:pt>
    <dgm:pt modelId="{E2986D0D-2DA4-4B55-9F23-262CC39C02B8}">
      <dgm:prSet phldrT="[Текст]" custT="1"/>
      <dgm:spPr/>
      <dgm:t>
        <a:bodyPr/>
        <a:lstStyle/>
        <a:p>
          <a:r>
            <a:rPr lang="ru-RU" sz="1200" dirty="0"/>
            <a:t>Интернет вещей </a:t>
          </a:r>
          <a:r>
            <a:rPr lang="en-US" sz="1200" dirty="0"/>
            <a:t>(</a:t>
          </a:r>
          <a:r>
            <a:rPr lang="en-US" sz="1200" dirty="0" err="1"/>
            <a:t>IoT</a:t>
          </a:r>
          <a:r>
            <a:rPr lang="en-US" sz="1200" dirty="0"/>
            <a:t>)</a:t>
          </a:r>
          <a:endParaRPr lang="ru-RU" sz="1200" dirty="0"/>
        </a:p>
      </dgm:t>
    </dgm:pt>
    <dgm:pt modelId="{DA3A356C-074D-422D-8426-162C1AA3D269}" type="parTrans" cxnId="{CE393808-3237-4F4A-B7E3-3E8A0BFECA95}">
      <dgm:prSet custT="1"/>
      <dgm:spPr/>
      <dgm:t>
        <a:bodyPr/>
        <a:lstStyle/>
        <a:p>
          <a:endParaRPr lang="ru-RU" sz="1200"/>
        </a:p>
      </dgm:t>
    </dgm:pt>
    <dgm:pt modelId="{6E26300A-4CF6-43D7-B6B4-30BBC73CAB63}" type="sibTrans" cxnId="{CE393808-3237-4F4A-B7E3-3E8A0BFECA95}">
      <dgm:prSet/>
      <dgm:spPr/>
      <dgm:t>
        <a:bodyPr/>
        <a:lstStyle/>
        <a:p>
          <a:endParaRPr lang="ru-RU" sz="1200"/>
        </a:p>
      </dgm:t>
    </dgm:pt>
    <dgm:pt modelId="{1C523253-61E3-44C5-9306-967B1B9A13FA}">
      <dgm:prSet phldrT="[Текст]" custT="1"/>
      <dgm:spPr/>
      <dgm:t>
        <a:bodyPr/>
        <a:lstStyle/>
        <a:p>
          <a:r>
            <a:rPr lang="ru-RU" sz="1200" dirty="0"/>
            <a:t>Дополненная реальность</a:t>
          </a:r>
        </a:p>
      </dgm:t>
    </dgm:pt>
    <dgm:pt modelId="{ACE653A8-578A-4B82-8E13-69ABE4C0ADC6}" type="parTrans" cxnId="{5FE5A751-AAE0-4E12-83E6-7813667EDE7C}">
      <dgm:prSet custT="1"/>
      <dgm:spPr/>
      <dgm:t>
        <a:bodyPr/>
        <a:lstStyle/>
        <a:p>
          <a:endParaRPr lang="ru-RU" sz="1200"/>
        </a:p>
      </dgm:t>
    </dgm:pt>
    <dgm:pt modelId="{A3ECA4C5-2E39-458A-9C06-D7B347CF8EF7}" type="sibTrans" cxnId="{5FE5A751-AAE0-4E12-83E6-7813667EDE7C}">
      <dgm:prSet/>
      <dgm:spPr/>
      <dgm:t>
        <a:bodyPr/>
        <a:lstStyle/>
        <a:p>
          <a:endParaRPr lang="ru-RU" sz="1200"/>
        </a:p>
      </dgm:t>
    </dgm:pt>
    <dgm:pt modelId="{E2BC8755-AF24-4350-9C34-C68D5ED4F0FA}" type="pres">
      <dgm:prSet presAssocID="{A428B25B-A48C-4A7B-8587-FE9C1856021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E33C29A-9F7B-4782-A1A5-559CA0C0C5DB}" type="pres">
      <dgm:prSet presAssocID="{75A8636F-B328-4B23-8CFB-80F842062D40}" presName="centerShape" presStyleLbl="node0" presStyleIdx="0" presStyleCnt="1"/>
      <dgm:spPr/>
    </dgm:pt>
    <dgm:pt modelId="{44129A04-3197-4CC2-A53C-22B636DD3F6C}" type="pres">
      <dgm:prSet presAssocID="{D1DF70D1-7337-40D7-8B4E-B02044E71F32}" presName="parTrans" presStyleLbl="sibTrans2D1" presStyleIdx="0" presStyleCnt="6"/>
      <dgm:spPr/>
    </dgm:pt>
    <dgm:pt modelId="{79CAF751-7AF1-4022-BC8B-710E47872DBD}" type="pres">
      <dgm:prSet presAssocID="{D1DF70D1-7337-40D7-8B4E-B02044E71F32}" presName="connectorText" presStyleLbl="sibTrans2D1" presStyleIdx="0" presStyleCnt="6"/>
      <dgm:spPr/>
    </dgm:pt>
    <dgm:pt modelId="{10AF0858-47C7-4C1E-A685-1318C9B1F94F}" type="pres">
      <dgm:prSet presAssocID="{3A3FE127-950D-4068-964E-9101A1B12065}" presName="node" presStyleLbl="node1" presStyleIdx="0" presStyleCnt="6">
        <dgm:presLayoutVars>
          <dgm:bulletEnabled val="1"/>
        </dgm:presLayoutVars>
      </dgm:prSet>
      <dgm:spPr/>
    </dgm:pt>
    <dgm:pt modelId="{7838C0EC-CB6F-41F4-A98E-768842BC090A}" type="pres">
      <dgm:prSet presAssocID="{79A6FD69-78A2-422A-9B74-8FEEBC944711}" presName="parTrans" presStyleLbl="sibTrans2D1" presStyleIdx="1" presStyleCnt="6"/>
      <dgm:spPr/>
    </dgm:pt>
    <dgm:pt modelId="{944AFA50-6F1C-4F2B-BDBD-7398A71A3D87}" type="pres">
      <dgm:prSet presAssocID="{79A6FD69-78A2-422A-9B74-8FEEBC944711}" presName="connectorText" presStyleLbl="sibTrans2D1" presStyleIdx="1" presStyleCnt="6"/>
      <dgm:spPr/>
    </dgm:pt>
    <dgm:pt modelId="{46CA2B4D-314D-4437-9770-DA41F291243D}" type="pres">
      <dgm:prSet presAssocID="{EDA82957-0BC1-4FBD-80F2-70447FC6F4D6}" presName="node" presStyleLbl="node1" presStyleIdx="1" presStyleCnt="6">
        <dgm:presLayoutVars>
          <dgm:bulletEnabled val="1"/>
        </dgm:presLayoutVars>
      </dgm:prSet>
      <dgm:spPr/>
    </dgm:pt>
    <dgm:pt modelId="{6FAE5CD4-E7BE-4193-84B0-F65F9124FB94}" type="pres">
      <dgm:prSet presAssocID="{DA3A356C-074D-422D-8426-162C1AA3D269}" presName="parTrans" presStyleLbl="sibTrans2D1" presStyleIdx="2" presStyleCnt="6"/>
      <dgm:spPr/>
    </dgm:pt>
    <dgm:pt modelId="{AC1CFCF8-0009-4A60-B83C-75BE63A0ACD2}" type="pres">
      <dgm:prSet presAssocID="{DA3A356C-074D-422D-8426-162C1AA3D269}" presName="connectorText" presStyleLbl="sibTrans2D1" presStyleIdx="2" presStyleCnt="6"/>
      <dgm:spPr/>
    </dgm:pt>
    <dgm:pt modelId="{FF79DE14-7479-4D50-A0F9-88C9A3C2219A}" type="pres">
      <dgm:prSet presAssocID="{E2986D0D-2DA4-4B55-9F23-262CC39C02B8}" presName="node" presStyleLbl="node1" presStyleIdx="2" presStyleCnt="6">
        <dgm:presLayoutVars>
          <dgm:bulletEnabled val="1"/>
        </dgm:presLayoutVars>
      </dgm:prSet>
      <dgm:spPr/>
    </dgm:pt>
    <dgm:pt modelId="{1A0E7250-F261-4515-B00A-3730502FFD59}" type="pres">
      <dgm:prSet presAssocID="{C5E686B4-4C82-42C0-BDBD-7A706F2E581E}" presName="parTrans" presStyleLbl="sibTrans2D1" presStyleIdx="3" presStyleCnt="6"/>
      <dgm:spPr/>
    </dgm:pt>
    <dgm:pt modelId="{39C3F472-3B3E-4A58-8802-82F57DC327CF}" type="pres">
      <dgm:prSet presAssocID="{C5E686B4-4C82-42C0-BDBD-7A706F2E581E}" presName="connectorText" presStyleLbl="sibTrans2D1" presStyleIdx="3" presStyleCnt="6"/>
      <dgm:spPr/>
    </dgm:pt>
    <dgm:pt modelId="{D2A2AD1D-7D5F-4F86-91B8-E4BC62FE42B4}" type="pres">
      <dgm:prSet presAssocID="{DD5CCEEA-66C9-4BD0-9F6E-74D118371D09}" presName="node" presStyleLbl="node1" presStyleIdx="3" presStyleCnt="6">
        <dgm:presLayoutVars>
          <dgm:bulletEnabled val="1"/>
        </dgm:presLayoutVars>
      </dgm:prSet>
      <dgm:spPr/>
    </dgm:pt>
    <dgm:pt modelId="{21793F06-83DF-4AB1-88B2-0CFB0E43C7E8}" type="pres">
      <dgm:prSet presAssocID="{41949BFD-98EE-4F88-AC16-8BA6D11EC7BD}" presName="parTrans" presStyleLbl="sibTrans2D1" presStyleIdx="4" presStyleCnt="6"/>
      <dgm:spPr/>
    </dgm:pt>
    <dgm:pt modelId="{D18CE162-F042-4C01-A20A-A00F35251C0C}" type="pres">
      <dgm:prSet presAssocID="{41949BFD-98EE-4F88-AC16-8BA6D11EC7BD}" presName="connectorText" presStyleLbl="sibTrans2D1" presStyleIdx="4" presStyleCnt="6"/>
      <dgm:spPr/>
    </dgm:pt>
    <dgm:pt modelId="{74474BF6-293A-43E7-B70F-C8A4EE49B265}" type="pres">
      <dgm:prSet presAssocID="{C8E7716A-79E2-40EB-9549-7E36CE9E7973}" presName="node" presStyleLbl="node1" presStyleIdx="4" presStyleCnt="6">
        <dgm:presLayoutVars>
          <dgm:bulletEnabled val="1"/>
        </dgm:presLayoutVars>
      </dgm:prSet>
      <dgm:spPr/>
    </dgm:pt>
    <dgm:pt modelId="{AA69D12D-AB6C-4C55-ACB5-7A2BF46B778C}" type="pres">
      <dgm:prSet presAssocID="{ACE653A8-578A-4B82-8E13-69ABE4C0ADC6}" presName="parTrans" presStyleLbl="sibTrans2D1" presStyleIdx="5" presStyleCnt="6"/>
      <dgm:spPr/>
    </dgm:pt>
    <dgm:pt modelId="{7A9C6EB6-2606-4EEB-9F87-B0305B47CEA7}" type="pres">
      <dgm:prSet presAssocID="{ACE653A8-578A-4B82-8E13-69ABE4C0ADC6}" presName="connectorText" presStyleLbl="sibTrans2D1" presStyleIdx="5" presStyleCnt="6"/>
      <dgm:spPr/>
    </dgm:pt>
    <dgm:pt modelId="{FB47B0DD-EF9E-4693-89BE-EB38D577B76C}" type="pres">
      <dgm:prSet presAssocID="{1C523253-61E3-44C5-9306-967B1B9A13FA}" presName="node" presStyleLbl="node1" presStyleIdx="5" presStyleCnt="6">
        <dgm:presLayoutVars>
          <dgm:bulletEnabled val="1"/>
        </dgm:presLayoutVars>
      </dgm:prSet>
      <dgm:spPr/>
    </dgm:pt>
  </dgm:ptLst>
  <dgm:cxnLst>
    <dgm:cxn modelId="{629AD600-0BF7-4BB8-BF9B-D7A50A5E1FC6}" type="presOf" srcId="{ACE653A8-578A-4B82-8E13-69ABE4C0ADC6}" destId="{7A9C6EB6-2606-4EEB-9F87-B0305B47CEA7}" srcOrd="1" destOrd="0" presId="urn:microsoft.com/office/officeart/2005/8/layout/radial5"/>
    <dgm:cxn modelId="{CE393808-3237-4F4A-B7E3-3E8A0BFECA95}" srcId="{75A8636F-B328-4B23-8CFB-80F842062D40}" destId="{E2986D0D-2DA4-4B55-9F23-262CC39C02B8}" srcOrd="2" destOrd="0" parTransId="{DA3A356C-074D-422D-8426-162C1AA3D269}" sibTransId="{6E26300A-4CF6-43D7-B6B4-30BBC73CAB63}"/>
    <dgm:cxn modelId="{74BF8F11-6164-408E-8508-0038D4F53CB6}" srcId="{75A8636F-B328-4B23-8CFB-80F842062D40}" destId="{3A3FE127-950D-4068-964E-9101A1B12065}" srcOrd="0" destOrd="0" parTransId="{D1DF70D1-7337-40D7-8B4E-B02044E71F32}" sibTransId="{D9EC796F-14A6-4FDA-B13E-8ED4C1A19443}"/>
    <dgm:cxn modelId="{04CD251E-59C1-4385-9BD8-0DAC66A98F06}" type="presOf" srcId="{C5E686B4-4C82-42C0-BDBD-7A706F2E581E}" destId="{39C3F472-3B3E-4A58-8802-82F57DC327CF}" srcOrd="1" destOrd="0" presId="urn:microsoft.com/office/officeart/2005/8/layout/radial5"/>
    <dgm:cxn modelId="{0028D224-ED49-408C-B09F-0809EDF6B698}" type="presOf" srcId="{D1DF70D1-7337-40D7-8B4E-B02044E71F32}" destId="{44129A04-3197-4CC2-A53C-22B636DD3F6C}" srcOrd="0" destOrd="0" presId="urn:microsoft.com/office/officeart/2005/8/layout/radial5"/>
    <dgm:cxn modelId="{CD21DE3A-9AA7-4006-A616-9EAA5DC3482D}" type="presOf" srcId="{41949BFD-98EE-4F88-AC16-8BA6D11EC7BD}" destId="{D18CE162-F042-4C01-A20A-A00F35251C0C}" srcOrd="1" destOrd="0" presId="urn:microsoft.com/office/officeart/2005/8/layout/radial5"/>
    <dgm:cxn modelId="{A849C73C-BA9A-43EF-AAA5-663A813FC5E1}" type="presOf" srcId="{79A6FD69-78A2-422A-9B74-8FEEBC944711}" destId="{7838C0EC-CB6F-41F4-A98E-768842BC090A}" srcOrd="0" destOrd="0" presId="urn:microsoft.com/office/officeart/2005/8/layout/radial5"/>
    <dgm:cxn modelId="{3EAEE55C-B27C-4C7E-B011-312990FF98DC}" type="presOf" srcId="{DA3A356C-074D-422D-8426-162C1AA3D269}" destId="{AC1CFCF8-0009-4A60-B83C-75BE63A0ACD2}" srcOrd="1" destOrd="0" presId="urn:microsoft.com/office/officeart/2005/8/layout/radial5"/>
    <dgm:cxn modelId="{7D2DF468-C7F5-407D-9CCA-B636F71BAB26}" type="presOf" srcId="{C8E7716A-79E2-40EB-9549-7E36CE9E7973}" destId="{74474BF6-293A-43E7-B70F-C8A4EE49B265}" srcOrd="0" destOrd="0" presId="urn:microsoft.com/office/officeart/2005/8/layout/radial5"/>
    <dgm:cxn modelId="{149A3249-768E-4B56-AAEB-F7FCD29601B1}" srcId="{75A8636F-B328-4B23-8CFB-80F842062D40}" destId="{EDA82957-0BC1-4FBD-80F2-70447FC6F4D6}" srcOrd="1" destOrd="0" parTransId="{79A6FD69-78A2-422A-9B74-8FEEBC944711}" sibTransId="{BF7A724E-5933-4895-AB4A-84864A60B69D}"/>
    <dgm:cxn modelId="{956A6A4A-9877-42F8-A82F-4C4F8186296D}" type="presOf" srcId="{ACE653A8-578A-4B82-8E13-69ABE4C0ADC6}" destId="{AA69D12D-AB6C-4C55-ACB5-7A2BF46B778C}" srcOrd="0" destOrd="0" presId="urn:microsoft.com/office/officeart/2005/8/layout/radial5"/>
    <dgm:cxn modelId="{6A46C74B-B0F4-4FDF-A8EF-21BB2489F706}" type="presOf" srcId="{1C523253-61E3-44C5-9306-967B1B9A13FA}" destId="{FB47B0DD-EF9E-4693-89BE-EB38D577B76C}" srcOrd="0" destOrd="0" presId="urn:microsoft.com/office/officeart/2005/8/layout/radial5"/>
    <dgm:cxn modelId="{5FE5A751-AAE0-4E12-83E6-7813667EDE7C}" srcId="{75A8636F-B328-4B23-8CFB-80F842062D40}" destId="{1C523253-61E3-44C5-9306-967B1B9A13FA}" srcOrd="5" destOrd="0" parTransId="{ACE653A8-578A-4B82-8E13-69ABE4C0ADC6}" sibTransId="{A3ECA4C5-2E39-458A-9C06-D7B347CF8EF7}"/>
    <dgm:cxn modelId="{CEFD5B76-87F8-47F6-AB5F-2786A79E3AB9}" type="presOf" srcId="{75A8636F-B328-4B23-8CFB-80F842062D40}" destId="{AE33C29A-9F7B-4782-A1A5-559CA0C0C5DB}" srcOrd="0" destOrd="0" presId="urn:microsoft.com/office/officeart/2005/8/layout/radial5"/>
    <dgm:cxn modelId="{71CFEA58-681C-4C03-A2A0-24046A0DAFF6}" type="presOf" srcId="{DA3A356C-074D-422D-8426-162C1AA3D269}" destId="{6FAE5CD4-E7BE-4193-84B0-F65F9124FB94}" srcOrd="0" destOrd="0" presId="urn:microsoft.com/office/officeart/2005/8/layout/radial5"/>
    <dgm:cxn modelId="{305DD280-DD5E-4247-82EC-0F31AFDA2773}" type="presOf" srcId="{DD5CCEEA-66C9-4BD0-9F6E-74D118371D09}" destId="{D2A2AD1D-7D5F-4F86-91B8-E4BC62FE42B4}" srcOrd="0" destOrd="0" presId="urn:microsoft.com/office/officeart/2005/8/layout/radial5"/>
    <dgm:cxn modelId="{E1146C84-57EF-4486-B818-CB79C485F543}" type="presOf" srcId="{3A3FE127-950D-4068-964E-9101A1B12065}" destId="{10AF0858-47C7-4C1E-A685-1318C9B1F94F}" srcOrd="0" destOrd="0" presId="urn:microsoft.com/office/officeart/2005/8/layout/radial5"/>
    <dgm:cxn modelId="{778EAE85-390C-47DB-B487-9ABC7FB88E57}" srcId="{75A8636F-B328-4B23-8CFB-80F842062D40}" destId="{C8E7716A-79E2-40EB-9549-7E36CE9E7973}" srcOrd="4" destOrd="0" parTransId="{41949BFD-98EE-4F88-AC16-8BA6D11EC7BD}" sibTransId="{311B22BD-70E1-4BA8-9E92-AF211777BF5F}"/>
    <dgm:cxn modelId="{69254D90-75D9-462D-AC14-6C759C46754D}" type="presOf" srcId="{EDA82957-0BC1-4FBD-80F2-70447FC6F4D6}" destId="{46CA2B4D-314D-4437-9770-DA41F291243D}" srcOrd="0" destOrd="0" presId="urn:microsoft.com/office/officeart/2005/8/layout/radial5"/>
    <dgm:cxn modelId="{10FB1292-4879-424E-A6A7-CA1B78B9DB29}" srcId="{A428B25B-A48C-4A7B-8587-FE9C1856021A}" destId="{75A8636F-B328-4B23-8CFB-80F842062D40}" srcOrd="0" destOrd="0" parTransId="{B45A5FE1-E565-44AA-87E3-F5103BB4F305}" sibTransId="{79FE9D32-9B08-4128-ADAA-AB24BCF01FC0}"/>
    <dgm:cxn modelId="{1CBEC393-7EE3-4F80-889D-5AA0FB66F1B1}" type="presOf" srcId="{E2986D0D-2DA4-4B55-9F23-262CC39C02B8}" destId="{FF79DE14-7479-4D50-A0F9-88C9A3C2219A}" srcOrd="0" destOrd="0" presId="urn:microsoft.com/office/officeart/2005/8/layout/radial5"/>
    <dgm:cxn modelId="{259683AB-E8C9-489A-AB8E-A17D74A49C07}" type="presOf" srcId="{41949BFD-98EE-4F88-AC16-8BA6D11EC7BD}" destId="{21793F06-83DF-4AB1-88B2-0CFB0E43C7E8}" srcOrd="0" destOrd="0" presId="urn:microsoft.com/office/officeart/2005/8/layout/radial5"/>
    <dgm:cxn modelId="{CBA29EAB-910C-40CA-B734-A2E97A9362CA}" type="presOf" srcId="{D1DF70D1-7337-40D7-8B4E-B02044E71F32}" destId="{79CAF751-7AF1-4022-BC8B-710E47872DBD}" srcOrd="1" destOrd="0" presId="urn:microsoft.com/office/officeart/2005/8/layout/radial5"/>
    <dgm:cxn modelId="{6FC009C3-59F3-4F4D-9737-1BE0B5C0046E}" type="presOf" srcId="{A428B25B-A48C-4A7B-8587-FE9C1856021A}" destId="{E2BC8755-AF24-4350-9C34-C68D5ED4F0FA}" srcOrd="0" destOrd="0" presId="urn:microsoft.com/office/officeart/2005/8/layout/radial5"/>
    <dgm:cxn modelId="{EB16E7CD-DB7E-4634-9883-07B331D454E8}" type="presOf" srcId="{C5E686B4-4C82-42C0-BDBD-7A706F2E581E}" destId="{1A0E7250-F261-4515-B00A-3730502FFD59}" srcOrd="0" destOrd="0" presId="urn:microsoft.com/office/officeart/2005/8/layout/radial5"/>
    <dgm:cxn modelId="{364746E4-FE65-42A2-84EA-8A4C2D1EEA54}" srcId="{75A8636F-B328-4B23-8CFB-80F842062D40}" destId="{DD5CCEEA-66C9-4BD0-9F6E-74D118371D09}" srcOrd="3" destOrd="0" parTransId="{C5E686B4-4C82-42C0-BDBD-7A706F2E581E}" sibTransId="{A5B59DB3-94B5-42BA-81A8-3FCB5868B1C9}"/>
    <dgm:cxn modelId="{0DF514E7-E5B3-4270-8E03-4978C238724D}" type="presOf" srcId="{79A6FD69-78A2-422A-9B74-8FEEBC944711}" destId="{944AFA50-6F1C-4F2B-BDBD-7398A71A3D87}" srcOrd="1" destOrd="0" presId="urn:microsoft.com/office/officeart/2005/8/layout/radial5"/>
    <dgm:cxn modelId="{2FD36EFF-CB61-47C4-9C18-BAAEE7F132F6}" type="presParOf" srcId="{E2BC8755-AF24-4350-9C34-C68D5ED4F0FA}" destId="{AE33C29A-9F7B-4782-A1A5-559CA0C0C5DB}" srcOrd="0" destOrd="0" presId="urn:microsoft.com/office/officeart/2005/8/layout/radial5"/>
    <dgm:cxn modelId="{2AE34F51-E5B3-46C2-AF2C-5FF4B19D09D7}" type="presParOf" srcId="{E2BC8755-AF24-4350-9C34-C68D5ED4F0FA}" destId="{44129A04-3197-4CC2-A53C-22B636DD3F6C}" srcOrd="1" destOrd="0" presId="urn:microsoft.com/office/officeart/2005/8/layout/radial5"/>
    <dgm:cxn modelId="{5C202320-1FA5-49D8-A9E8-943AA65F372D}" type="presParOf" srcId="{44129A04-3197-4CC2-A53C-22B636DD3F6C}" destId="{79CAF751-7AF1-4022-BC8B-710E47872DBD}" srcOrd="0" destOrd="0" presId="urn:microsoft.com/office/officeart/2005/8/layout/radial5"/>
    <dgm:cxn modelId="{7F251B03-E52C-4D3B-9D14-DFD28BA0CF76}" type="presParOf" srcId="{E2BC8755-AF24-4350-9C34-C68D5ED4F0FA}" destId="{10AF0858-47C7-4C1E-A685-1318C9B1F94F}" srcOrd="2" destOrd="0" presId="urn:microsoft.com/office/officeart/2005/8/layout/radial5"/>
    <dgm:cxn modelId="{8E07E0D7-8EE5-4582-8432-765BC73443CF}" type="presParOf" srcId="{E2BC8755-AF24-4350-9C34-C68D5ED4F0FA}" destId="{7838C0EC-CB6F-41F4-A98E-768842BC090A}" srcOrd="3" destOrd="0" presId="urn:microsoft.com/office/officeart/2005/8/layout/radial5"/>
    <dgm:cxn modelId="{1606E6BA-15D2-46AA-B368-1058C9F5B4F5}" type="presParOf" srcId="{7838C0EC-CB6F-41F4-A98E-768842BC090A}" destId="{944AFA50-6F1C-4F2B-BDBD-7398A71A3D87}" srcOrd="0" destOrd="0" presId="urn:microsoft.com/office/officeart/2005/8/layout/radial5"/>
    <dgm:cxn modelId="{4139C4E1-BEAA-4B66-A5CA-14D0793C9B1E}" type="presParOf" srcId="{E2BC8755-AF24-4350-9C34-C68D5ED4F0FA}" destId="{46CA2B4D-314D-4437-9770-DA41F291243D}" srcOrd="4" destOrd="0" presId="urn:microsoft.com/office/officeart/2005/8/layout/radial5"/>
    <dgm:cxn modelId="{0918A2D5-A4AC-4480-B6BA-ED1C9430A5B4}" type="presParOf" srcId="{E2BC8755-AF24-4350-9C34-C68D5ED4F0FA}" destId="{6FAE5CD4-E7BE-4193-84B0-F65F9124FB94}" srcOrd="5" destOrd="0" presId="urn:microsoft.com/office/officeart/2005/8/layout/radial5"/>
    <dgm:cxn modelId="{A06E04A2-C17F-468F-822A-F0B4573D9F2E}" type="presParOf" srcId="{6FAE5CD4-E7BE-4193-84B0-F65F9124FB94}" destId="{AC1CFCF8-0009-4A60-B83C-75BE63A0ACD2}" srcOrd="0" destOrd="0" presId="urn:microsoft.com/office/officeart/2005/8/layout/radial5"/>
    <dgm:cxn modelId="{58AAF2CD-103C-469F-8BB2-55466AFF200C}" type="presParOf" srcId="{E2BC8755-AF24-4350-9C34-C68D5ED4F0FA}" destId="{FF79DE14-7479-4D50-A0F9-88C9A3C2219A}" srcOrd="6" destOrd="0" presId="urn:microsoft.com/office/officeart/2005/8/layout/radial5"/>
    <dgm:cxn modelId="{E2491F5C-F597-41E5-8FF2-DEBE36A44B72}" type="presParOf" srcId="{E2BC8755-AF24-4350-9C34-C68D5ED4F0FA}" destId="{1A0E7250-F261-4515-B00A-3730502FFD59}" srcOrd="7" destOrd="0" presId="urn:microsoft.com/office/officeart/2005/8/layout/radial5"/>
    <dgm:cxn modelId="{8ABBF80E-8BEF-4A90-8D33-A5D0C7A6C8D8}" type="presParOf" srcId="{1A0E7250-F261-4515-B00A-3730502FFD59}" destId="{39C3F472-3B3E-4A58-8802-82F57DC327CF}" srcOrd="0" destOrd="0" presId="urn:microsoft.com/office/officeart/2005/8/layout/radial5"/>
    <dgm:cxn modelId="{C0C1C36F-827B-488A-880E-3E0AC6E4A05A}" type="presParOf" srcId="{E2BC8755-AF24-4350-9C34-C68D5ED4F0FA}" destId="{D2A2AD1D-7D5F-4F86-91B8-E4BC62FE42B4}" srcOrd="8" destOrd="0" presId="urn:microsoft.com/office/officeart/2005/8/layout/radial5"/>
    <dgm:cxn modelId="{F19823EC-336C-4F5B-A1BC-2DFB8EA3F882}" type="presParOf" srcId="{E2BC8755-AF24-4350-9C34-C68D5ED4F0FA}" destId="{21793F06-83DF-4AB1-88B2-0CFB0E43C7E8}" srcOrd="9" destOrd="0" presId="urn:microsoft.com/office/officeart/2005/8/layout/radial5"/>
    <dgm:cxn modelId="{C9E38858-7A01-4D52-AAF6-3B8053AC8ED3}" type="presParOf" srcId="{21793F06-83DF-4AB1-88B2-0CFB0E43C7E8}" destId="{D18CE162-F042-4C01-A20A-A00F35251C0C}" srcOrd="0" destOrd="0" presId="urn:microsoft.com/office/officeart/2005/8/layout/radial5"/>
    <dgm:cxn modelId="{EDA60CAA-6881-4BFB-8E1F-2BF2131BCD02}" type="presParOf" srcId="{E2BC8755-AF24-4350-9C34-C68D5ED4F0FA}" destId="{74474BF6-293A-43E7-B70F-C8A4EE49B265}" srcOrd="10" destOrd="0" presId="urn:microsoft.com/office/officeart/2005/8/layout/radial5"/>
    <dgm:cxn modelId="{7D23D3A5-5596-44B1-8488-AB3E420CEDD4}" type="presParOf" srcId="{E2BC8755-AF24-4350-9C34-C68D5ED4F0FA}" destId="{AA69D12D-AB6C-4C55-ACB5-7A2BF46B778C}" srcOrd="11" destOrd="0" presId="urn:microsoft.com/office/officeart/2005/8/layout/radial5"/>
    <dgm:cxn modelId="{42AA8E78-A99A-438B-B9E7-FAB39B5E218D}" type="presParOf" srcId="{AA69D12D-AB6C-4C55-ACB5-7A2BF46B778C}" destId="{7A9C6EB6-2606-4EEB-9F87-B0305B47CEA7}" srcOrd="0" destOrd="0" presId="urn:microsoft.com/office/officeart/2005/8/layout/radial5"/>
    <dgm:cxn modelId="{835F76A6-9C3C-4D86-87C5-A475B360D385}" type="presParOf" srcId="{E2BC8755-AF24-4350-9C34-C68D5ED4F0FA}" destId="{FB47B0DD-EF9E-4693-89BE-EB38D577B76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815648-AD82-42F4-9513-4F04685EA0D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ADC2E9C-256E-4D17-BC95-1A72D098F2D1}">
      <dgm:prSet phldrT="[Текст]" custT="1"/>
      <dgm:spPr/>
      <dgm:t>
        <a:bodyPr/>
        <a:lstStyle/>
        <a:p>
          <a:r>
            <a:rPr lang="ru-RU" sz="1800" dirty="0"/>
            <a:t>Скорость изменений, приход новых технологий, стремительная </a:t>
          </a:r>
          <a:r>
            <a:rPr lang="ru-RU" sz="1800" dirty="0" err="1"/>
            <a:t>цифровизация</a:t>
          </a:r>
          <a:r>
            <a:rPr lang="ru-RU" sz="1800" dirty="0"/>
            <a:t> и автоматизация рутинного труда означают, что необходимо развивать в себе “мышление о будущем” – умение видеть основные процессы, трансформирующие мир вокруг нас, умение системно оценивать последствия тех или иных событий на длинных временных горизонтах.</a:t>
          </a:r>
        </a:p>
      </dgm:t>
    </dgm:pt>
    <dgm:pt modelId="{A09801E9-D467-4E19-8A77-593C84382B5A}" type="parTrans" cxnId="{E8FBAB0A-0445-42D5-ADA0-B99E90961759}">
      <dgm:prSet/>
      <dgm:spPr/>
      <dgm:t>
        <a:bodyPr/>
        <a:lstStyle/>
        <a:p>
          <a:endParaRPr lang="ru-RU" sz="1800"/>
        </a:p>
      </dgm:t>
    </dgm:pt>
    <dgm:pt modelId="{B817D0DF-D744-4A71-AECB-FB995587E233}" type="sibTrans" cxnId="{E8FBAB0A-0445-42D5-ADA0-B99E90961759}">
      <dgm:prSet/>
      <dgm:spPr/>
      <dgm:t>
        <a:bodyPr/>
        <a:lstStyle/>
        <a:p>
          <a:endParaRPr lang="ru-RU" sz="1800"/>
        </a:p>
      </dgm:t>
    </dgm:pt>
    <dgm:pt modelId="{01ADB8FF-2C73-4B2F-90D8-1B998A53E22F}">
      <dgm:prSet phldrT="[Текст]" custT="1"/>
      <dgm:spPr/>
      <dgm:t>
        <a:bodyPr/>
        <a:lstStyle/>
        <a:p>
          <a:r>
            <a:rPr lang="ru-RU" sz="1800" dirty="0"/>
            <a:t>Изменения в экономике, которые будут одновременно происходить во множестве производственных и обслуживающих секторов, потребуют новых “</a:t>
          </a:r>
          <a:r>
            <a:rPr lang="ru-RU" sz="1800" dirty="0" err="1"/>
            <a:t>надпрофессиональных</a:t>
          </a:r>
          <a:r>
            <a:rPr lang="ru-RU" sz="1800" dirty="0"/>
            <a:t>” навыков, которые важны для специалистов самых разных отраслей. Овладение такими навыками позволит работнику повысить эффективность профессиональной деятельности в своей отрасли, а также даст возможность переходить между отраслями, сохраняя свою востребованность.</a:t>
          </a:r>
        </a:p>
      </dgm:t>
    </dgm:pt>
    <dgm:pt modelId="{9AB7936F-8F15-41B4-BBAE-36CAF5B72440}" type="parTrans" cxnId="{D34C4B42-CD16-47DD-8CD5-BD9F847F5FF7}">
      <dgm:prSet/>
      <dgm:spPr/>
      <dgm:t>
        <a:bodyPr/>
        <a:lstStyle/>
        <a:p>
          <a:endParaRPr lang="ru-RU" sz="1800"/>
        </a:p>
      </dgm:t>
    </dgm:pt>
    <dgm:pt modelId="{4FD327AB-A485-4572-B9BA-E6987B626FF6}" type="sibTrans" cxnId="{D34C4B42-CD16-47DD-8CD5-BD9F847F5FF7}">
      <dgm:prSet/>
      <dgm:spPr/>
      <dgm:t>
        <a:bodyPr/>
        <a:lstStyle/>
        <a:p>
          <a:endParaRPr lang="ru-RU" sz="1800"/>
        </a:p>
      </dgm:t>
    </dgm:pt>
    <dgm:pt modelId="{C8C9C127-B1FA-4C2C-9F5E-86C6EBCB242C}">
      <dgm:prSet phldrT="[Текст]" custT="1"/>
      <dgm:spPr/>
      <dgm:t>
        <a:bodyPr/>
        <a:lstStyle/>
        <a:p>
          <a:r>
            <a:rPr lang="ru-RU" sz="1800" dirty="0"/>
            <a:t>По итогам нескольких десятков </a:t>
          </a:r>
          <a:r>
            <a:rPr lang="ru-RU" sz="1800" dirty="0" err="1"/>
            <a:t>форсайтов</a:t>
          </a:r>
          <a:r>
            <a:rPr lang="ru-RU" sz="1800" dirty="0"/>
            <a:t> (подробнее это описано в тексте </a:t>
          </a:r>
          <a:r>
            <a:rPr lang="ru-RU" sz="1800" b="1" dirty="0"/>
            <a:t>Атласа</a:t>
          </a:r>
          <a:r>
            <a:rPr lang="ru-RU" sz="1800" dirty="0"/>
            <a:t>) с участием тысяч экспертов собраны “образы будущего” по 25 отраслям российской экономики. Это представление о том, как будет меняться та или иная отрасль, какие новые технологии придут в неё.</a:t>
          </a:r>
        </a:p>
      </dgm:t>
    </dgm:pt>
    <dgm:pt modelId="{54ABB13C-970C-4488-ADA1-43B3DE840690}" type="parTrans" cxnId="{8753710D-D1F9-47DC-B3C8-740D5CAEF94F}">
      <dgm:prSet/>
      <dgm:spPr/>
      <dgm:t>
        <a:bodyPr/>
        <a:lstStyle/>
        <a:p>
          <a:endParaRPr lang="ru-RU" sz="1800"/>
        </a:p>
      </dgm:t>
    </dgm:pt>
    <dgm:pt modelId="{F888EE15-1FA5-44F8-8F45-381F9268B9E5}" type="sibTrans" cxnId="{8753710D-D1F9-47DC-B3C8-740D5CAEF94F}">
      <dgm:prSet/>
      <dgm:spPr/>
      <dgm:t>
        <a:bodyPr/>
        <a:lstStyle/>
        <a:p>
          <a:endParaRPr lang="ru-RU" sz="1800"/>
        </a:p>
      </dgm:t>
    </dgm:pt>
    <dgm:pt modelId="{F563A296-35E5-434B-9FCA-6DBB4BB400F4}" type="pres">
      <dgm:prSet presAssocID="{98815648-AD82-42F4-9513-4F04685EA0D8}" presName="linear" presStyleCnt="0">
        <dgm:presLayoutVars>
          <dgm:animLvl val="lvl"/>
          <dgm:resizeHandles val="exact"/>
        </dgm:presLayoutVars>
      </dgm:prSet>
      <dgm:spPr/>
    </dgm:pt>
    <dgm:pt modelId="{C9B22D6D-D32A-4FED-B5FE-470291186767}" type="pres">
      <dgm:prSet presAssocID="{5ADC2E9C-256E-4D17-BC95-1A72D098F2D1}" presName="parentText" presStyleLbl="node1" presStyleIdx="0" presStyleCnt="3" custScaleY="89973">
        <dgm:presLayoutVars>
          <dgm:chMax val="0"/>
          <dgm:bulletEnabled val="1"/>
        </dgm:presLayoutVars>
      </dgm:prSet>
      <dgm:spPr/>
    </dgm:pt>
    <dgm:pt modelId="{8B7CA2AE-FEB5-442B-B989-44182EF0D1BD}" type="pres">
      <dgm:prSet presAssocID="{B817D0DF-D744-4A71-AECB-FB995587E233}" presName="spacer" presStyleCnt="0"/>
      <dgm:spPr/>
    </dgm:pt>
    <dgm:pt modelId="{54DD8743-61D6-4EC1-BB69-F3A964A1DCEF}" type="pres">
      <dgm:prSet presAssocID="{01ADB8FF-2C73-4B2F-90D8-1B998A53E22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2E164F-7F44-47C7-BC5F-0DB7A84CC269}" type="pres">
      <dgm:prSet presAssocID="{4FD327AB-A485-4572-B9BA-E6987B626FF6}" presName="spacer" presStyleCnt="0"/>
      <dgm:spPr/>
    </dgm:pt>
    <dgm:pt modelId="{7866311A-774B-458D-B8C1-A68E15E664C2}" type="pres">
      <dgm:prSet presAssocID="{C8C9C127-B1FA-4C2C-9F5E-86C6EBCB242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8FBAB0A-0445-42D5-ADA0-B99E90961759}" srcId="{98815648-AD82-42F4-9513-4F04685EA0D8}" destId="{5ADC2E9C-256E-4D17-BC95-1A72D098F2D1}" srcOrd="0" destOrd="0" parTransId="{A09801E9-D467-4E19-8A77-593C84382B5A}" sibTransId="{B817D0DF-D744-4A71-AECB-FB995587E233}"/>
    <dgm:cxn modelId="{8753710D-D1F9-47DC-B3C8-740D5CAEF94F}" srcId="{98815648-AD82-42F4-9513-4F04685EA0D8}" destId="{C8C9C127-B1FA-4C2C-9F5E-86C6EBCB242C}" srcOrd="2" destOrd="0" parTransId="{54ABB13C-970C-4488-ADA1-43B3DE840690}" sibTransId="{F888EE15-1FA5-44F8-8F45-381F9268B9E5}"/>
    <dgm:cxn modelId="{D34C4B42-CD16-47DD-8CD5-BD9F847F5FF7}" srcId="{98815648-AD82-42F4-9513-4F04685EA0D8}" destId="{01ADB8FF-2C73-4B2F-90D8-1B998A53E22F}" srcOrd="1" destOrd="0" parTransId="{9AB7936F-8F15-41B4-BBAE-36CAF5B72440}" sibTransId="{4FD327AB-A485-4572-B9BA-E6987B626FF6}"/>
    <dgm:cxn modelId="{CCB0A243-1A00-42BD-99B3-F57E5908E226}" type="presOf" srcId="{5ADC2E9C-256E-4D17-BC95-1A72D098F2D1}" destId="{C9B22D6D-D32A-4FED-B5FE-470291186767}" srcOrd="0" destOrd="0" presId="urn:microsoft.com/office/officeart/2005/8/layout/vList2"/>
    <dgm:cxn modelId="{8F8608BE-9169-4916-B545-0FED29ACCB2C}" type="presOf" srcId="{C8C9C127-B1FA-4C2C-9F5E-86C6EBCB242C}" destId="{7866311A-774B-458D-B8C1-A68E15E664C2}" srcOrd="0" destOrd="0" presId="urn:microsoft.com/office/officeart/2005/8/layout/vList2"/>
    <dgm:cxn modelId="{DB57D6CE-7DDF-4D6C-BD55-B8361CADC646}" type="presOf" srcId="{98815648-AD82-42F4-9513-4F04685EA0D8}" destId="{F563A296-35E5-434B-9FCA-6DBB4BB400F4}" srcOrd="0" destOrd="0" presId="urn:microsoft.com/office/officeart/2005/8/layout/vList2"/>
    <dgm:cxn modelId="{A50D18D0-994D-4FBE-87B0-AF7C0609F941}" type="presOf" srcId="{01ADB8FF-2C73-4B2F-90D8-1B998A53E22F}" destId="{54DD8743-61D6-4EC1-BB69-F3A964A1DCEF}" srcOrd="0" destOrd="0" presId="urn:microsoft.com/office/officeart/2005/8/layout/vList2"/>
    <dgm:cxn modelId="{63AE85A9-8AA5-4844-850F-F3CF009E8CB8}" type="presParOf" srcId="{F563A296-35E5-434B-9FCA-6DBB4BB400F4}" destId="{C9B22D6D-D32A-4FED-B5FE-470291186767}" srcOrd="0" destOrd="0" presId="urn:microsoft.com/office/officeart/2005/8/layout/vList2"/>
    <dgm:cxn modelId="{768E1010-4AE1-4A3A-8282-C3B3D418E5B3}" type="presParOf" srcId="{F563A296-35E5-434B-9FCA-6DBB4BB400F4}" destId="{8B7CA2AE-FEB5-442B-B989-44182EF0D1BD}" srcOrd="1" destOrd="0" presId="urn:microsoft.com/office/officeart/2005/8/layout/vList2"/>
    <dgm:cxn modelId="{DCD18597-BEC5-404C-B0C1-867F6C592B73}" type="presParOf" srcId="{F563A296-35E5-434B-9FCA-6DBB4BB400F4}" destId="{54DD8743-61D6-4EC1-BB69-F3A964A1DCEF}" srcOrd="2" destOrd="0" presId="urn:microsoft.com/office/officeart/2005/8/layout/vList2"/>
    <dgm:cxn modelId="{BDB72923-D0CE-4361-9478-93ADF0E67ACF}" type="presParOf" srcId="{F563A296-35E5-434B-9FCA-6DBB4BB400F4}" destId="{8A2E164F-7F44-47C7-BC5F-0DB7A84CC269}" srcOrd="3" destOrd="0" presId="urn:microsoft.com/office/officeart/2005/8/layout/vList2"/>
    <dgm:cxn modelId="{8675CF8F-63AF-487F-BE84-9E7843EE6561}" type="presParOf" srcId="{F563A296-35E5-434B-9FCA-6DBB4BB400F4}" destId="{7866311A-774B-458D-B8C1-A68E15E664C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DBD7F1-EC0E-4296-98BB-A342B889F897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2C98B48-A705-487C-8A07-4BA0A5634DFD}">
      <dgm:prSet phldrT="[Текст]"/>
      <dgm:spPr/>
      <dgm:t>
        <a:bodyPr/>
        <a:lstStyle/>
        <a:p>
          <a:pPr algn="l"/>
          <a:r>
            <a:rPr lang="ru-RU" b="1" dirty="0"/>
            <a:t>Цифровая трансформация образования </a:t>
          </a:r>
          <a:r>
            <a:rPr lang="ru-RU" dirty="0"/>
            <a:t>— это обновление планируемых образовательных результатов, содержания образования, методов и организационных форм учебной работы, а также оценивания достигнутых результатов в быстроразвивающейся цифровой среде для кардинального улучшения образовательных результатов каждого обучающегося. </a:t>
          </a:r>
        </a:p>
        <a:p>
          <a:pPr algn="r"/>
          <a:r>
            <a:rPr lang="ru-RU" dirty="0"/>
            <a:t>Уваров А.Ю. Трудности и перспективы цифровой трансформации образования</a:t>
          </a:r>
        </a:p>
      </dgm:t>
    </dgm:pt>
    <dgm:pt modelId="{F269387F-0960-4C7E-B8D5-89EDCBE7AF8C}" type="parTrans" cxnId="{18383E16-CA18-46C1-BD07-2E7E6EFB5110}">
      <dgm:prSet/>
      <dgm:spPr/>
      <dgm:t>
        <a:bodyPr/>
        <a:lstStyle/>
        <a:p>
          <a:endParaRPr lang="ru-RU"/>
        </a:p>
      </dgm:t>
    </dgm:pt>
    <dgm:pt modelId="{360DC03D-06AF-4CA6-8847-567EF9B5F964}" type="sibTrans" cxnId="{18383E16-CA18-46C1-BD07-2E7E6EFB5110}">
      <dgm:prSet/>
      <dgm:spPr/>
      <dgm:t>
        <a:bodyPr/>
        <a:lstStyle/>
        <a:p>
          <a:endParaRPr lang="ru-RU"/>
        </a:p>
      </dgm:t>
    </dgm:pt>
    <dgm:pt modelId="{4AFA0EA4-5AE1-4027-A022-1FE141FF0FC9}">
      <dgm:prSet phldrT="[Текст]"/>
      <dgm:spPr/>
      <dgm:t>
        <a:bodyPr/>
        <a:lstStyle/>
        <a:p>
          <a:pPr algn="l"/>
          <a:r>
            <a:rPr lang="ru-RU" b="1" dirty="0"/>
            <a:t>Цифровая трансформация образования </a:t>
          </a:r>
          <a:r>
            <a:rPr lang="ru-RU" dirty="0"/>
            <a:t>— неизбежный процесс изменения содержания, методов и организационных форм учебной работы, направленный на решение задач социально-экономического развития страны в условиях промышленной революции и становления цифровой экономики.</a:t>
          </a:r>
        </a:p>
        <a:p>
          <a:pPr algn="r"/>
          <a:r>
            <a:rPr lang="ru-RU" dirty="0"/>
            <a:t>Э. Алиева, А. Алексеева, Э. </a:t>
          </a:r>
          <a:r>
            <a:rPr lang="ru-RU" dirty="0" err="1"/>
            <a:t>Ванданова</a:t>
          </a:r>
          <a:r>
            <a:rPr lang="ru-RU" dirty="0"/>
            <a:t>, </a:t>
          </a:r>
          <a:r>
            <a:rPr lang="ru-RU" dirty="0" err="1"/>
            <a:t>Е.Карташова</a:t>
          </a:r>
          <a:r>
            <a:rPr lang="ru-RU" dirty="0"/>
            <a:t>, Г. </a:t>
          </a:r>
          <a:r>
            <a:rPr lang="ru-RU" dirty="0" err="1"/>
            <a:t>Резапкина</a:t>
          </a:r>
          <a:r>
            <a:rPr lang="ru-RU" dirty="0"/>
            <a:t>. Цифровая переподготовка. Обучение руководителей образовательных организаций.</a:t>
          </a:r>
        </a:p>
      </dgm:t>
    </dgm:pt>
    <dgm:pt modelId="{27B313EF-B20C-4F36-802C-89474EFE878B}" type="parTrans" cxnId="{7361CC50-0633-4E12-8852-56FD19B9F3D2}">
      <dgm:prSet/>
      <dgm:spPr/>
      <dgm:t>
        <a:bodyPr/>
        <a:lstStyle/>
        <a:p>
          <a:endParaRPr lang="ru-RU"/>
        </a:p>
      </dgm:t>
    </dgm:pt>
    <dgm:pt modelId="{2C3038A4-E98E-4382-A336-93092BE7893D}" type="sibTrans" cxnId="{7361CC50-0633-4E12-8852-56FD19B9F3D2}">
      <dgm:prSet/>
      <dgm:spPr/>
      <dgm:t>
        <a:bodyPr/>
        <a:lstStyle/>
        <a:p>
          <a:endParaRPr lang="ru-RU"/>
        </a:p>
      </dgm:t>
    </dgm:pt>
    <dgm:pt modelId="{BD91BCEB-530D-4079-9950-C521635154F2}" type="pres">
      <dgm:prSet presAssocID="{51DBD7F1-EC0E-4296-98BB-A342B889F897}" presName="linear" presStyleCnt="0">
        <dgm:presLayoutVars>
          <dgm:animLvl val="lvl"/>
          <dgm:resizeHandles val="exact"/>
        </dgm:presLayoutVars>
      </dgm:prSet>
      <dgm:spPr/>
    </dgm:pt>
    <dgm:pt modelId="{AB044C95-4B53-4C85-AB4C-A92055C53FE1}" type="pres">
      <dgm:prSet presAssocID="{62C98B48-A705-487C-8A07-4BA0A5634DF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B05BE81-8671-4EEC-A908-40B2A859BD4C}" type="pres">
      <dgm:prSet presAssocID="{360DC03D-06AF-4CA6-8847-567EF9B5F964}" presName="spacer" presStyleCnt="0"/>
      <dgm:spPr/>
    </dgm:pt>
    <dgm:pt modelId="{E87EE8C0-E1B1-44C3-BF3C-8944EF4317ED}" type="pres">
      <dgm:prSet presAssocID="{4AFA0EA4-5AE1-4027-A022-1FE141FF0FC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8383E16-CA18-46C1-BD07-2E7E6EFB5110}" srcId="{51DBD7F1-EC0E-4296-98BB-A342B889F897}" destId="{62C98B48-A705-487C-8A07-4BA0A5634DFD}" srcOrd="0" destOrd="0" parTransId="{F269387F-0960-4C7E-B8D5-89EDCBE7AF8C}" sibTransId="{360DC03D-06AF-4CA6-8847-567EF9B5F964}"/>
    <dgm:cxn modelId="{4E6E2823-00DD-4F9C-9424-01CB194E61D7}" type="presOf" srcId="{4AFA0EA4-5AE1-4027-A022-1FE141FF0FC9}" destId="{E87EE8C0-E1B1-44C3-BF3C-8944EF4317ED}" srcOrd="0" destOrd="0" presId="urn:microsoft.com/office/officeart/2005/8/layout/vList2"/>
    <dgm:cxn modelId="{7361CC50-0633-4E12-8852-56FD19B9F3D2}" srcId="{51DBD7F1-EC0E-4296-98BB-A342B889F897}" destId="{4AFA0EA4-5AE1-4027-A022-1FE141FF0FC9}" srcOrd="1" destOrd="0" parTransId="{27B313EF-B20C-4F36-802C-89474EFE878B}" sibTransId="{2C3038A4-E98E-4382-A336-93092BE7893D}"/>
    <dgm:cxn modelId="{1404A0B8-FD40-4005-9EF9-0ECE5387785E}" type="presOf" srcId="{62C98B48-A705-487C-8A07-4BA0A5634DFD}" destId="{AB044C95-4B53-4C85-AB4C-A92055C53FE1}" srcOrd="0" destOrd="0" presId="urn:microsoft.com/office/officeart/2005/8/layout/vList2"/>
    <dgm:cxn modelId="{BC5981F3-86AC-4933-86AE-93D0A45CB71D}" type="presOf" srcId="{51DBD7F1-EC0E-4296-98BB-A342B889F897}" destId="{BD91BCEB-530D-4079-9950-C521635154F2}" srcOrd="0" destOrd="0" presId="urn:microsoft.com/office/officeart/2005/8/layout/vList2"/>
    <dgm:cxn modelId="{12C3A1AD-E365-4AAC-A4E8-CEE32C918054}" type="presParOf" srcId="{BD91BCEB-530D-4079-9950-C521635154F2}" destId="{AB044C95-4B53-4C85-AB4C-A92055C53FE1}" srcOrd="0" destOrd="0" presId="urn:microsoft.com/office/officeart/2005/8/layout/vList2"/>
    <dgm:cxn modelId="{D06522A6-0D7D-42A5-A99D-33276C482D64}" type="presParOf" srcId="{BD91BCEB-530D-4079-9950-C521635154F2}" destId="{CB05BE81-8671-4EEC-A908-40B2A859BD4C}" srcOrd="1" destOrd="0" presId="urn:microsoft.com/office/officeart/2005/8/layout/vList2"/>
    <dgm:cxn modelId="{5FDC9592-24CC-432D-8515-CF7B322359EB}" type="presParOf" srcId="{BD91BCEB-530D-4079-9950-C521635154F2}" destId="{E87EE8C0-E1B1-44C3-BF3C-8944EF4317E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238B78-71B3-403D-84DA-A87EFA6D1A69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1453F06-4867-4A20-B179-0619CF15D4A1}">
      <dgm:prSet phldrT="[Текст]"/>
      <dgm:spPr/>
      <dgm:t>
        <a:bodyPr/>
        <a:lstStyle/>
        <a:p>
          <a:r>
            <a:rPr lang="ru-RU" dirty="0"/>
            <a:t>Развитие цифровой инфраструктуры образования</a:t>
          </a:r>
        </a:p>
      </dgm:t>
    </dgm:pt>
    <dgm:pt modelId="{8744B8DD-3C16-4044-B728-99B6077D780F}" type="parTrans" cxnId="{40B258F2-287B-4C28-B853-D266CFFB9176}">
      <dgm:prSet/>
      <dgm:spPr/>
      <dgm:t>
        <a:bodyPr/>
        <a:lstStyle/>
        <a:p>
          <a:endParaRPr lang="ru-RU"/>
        </a:p>
      </dgm:t>
    </dgm:pt>
    <dgm:pt modelId="{C7F8C17A-A38E-4E11-96F2-18F75BC01C87}" type="sibTrans" cxnId="{40B258F2-287B-4C28-B853-D266CFFB9176}">
      <dgm:prSet/>
      <dgm:spPr/>
      <dgm:t>
        <a:bodyPr/>
        <a:lstStyle/>
        <a:p>
          <a:endParaRPr lang="ru-RU"/>
        </a:p>
      </dgm:t>
    </dgm:pt>
    <dgm:pt modelId="{80E6B790-1D67-413A-8253-9C304F66A501}">
      <dgm:prSet phldrT="[Текст]"/>
      <dgm:spPr/>
      <dgm:t>
        <a:bodyPr/>
        <a:lstStyle/>
        <a:p>
          <a:r>
            <a:rPr lang="ru-RU" dirty="0"/>
            <a:t>Развитие цифровых учебно-методических материалов, инструментов и сервисов, включая цифровое оценивание</a:t>
          </a:r>
        </a:p>
      </dgm:t>
    </dgm:pt>
    <dgm:pt modelId="{0B5DBE5D-B5B1-4BE2-B946-9FF74860AD98}" type="parTrans" cxnId="{12654DF7-76DE-47A8-BF0A-0F9EA06525A5}">
      <dgm:prSet/>
      <dgm:spPr/>
      <dgm:t>
        <a:bodyPr/>
        <a:lstStyle/>
        <a:p>
          <a:endParaRPr lang="ru-RU"/>
        </a:p>
      </dgm:t>
    </dgm:pt>
    <dgm:pt modelId="{056396FA-BF5F-43E8-84C5-0F1A717BCEED}" type="sibTrans" cxnId="{12654DF7-76DE-47A8-BF0A-0F9EA06525A5}">
      <dgm:prSet/>
      <dgm:spPr/>
      <dgm:t>
        <a:bodyPr/>
        <a:lstStyle/>
        <a:p>
          <a:endParaRPr lang="ru-RU"/>
        </a:p>
      </dgm:t>
    </dgm:pt>
    <dgm:pt modelId="{C58ADEDE-F674-4A43-8D50-1347C05D5F1D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b="1" dirty="0"/>
            <a:t>Разработка и распространение новых моделей организации учебной работы</a:t>
          </a:r>
        </a:p>
      </dgm:t>
    </dgm:pt>
    <dgm:pt modelId="{EB532FE5-FF1F-4512-95C3-8A925875513C}" type="parTrans" cxnId="{DC20B32F-8D8B-4B85-AB98-A6621162CEDA}">
      <dgm:prSet/>
      <dgm:spPr/>
      <dgm:t>
        <a:bodyPr/>
        <a:lstStyle/>
        <a:p>
          <a:endParaRPr lang="ru-RU"/>
        </a:p>
      </dgm:t>
    </dgm:pt>
    <dgm:pt modelId="{B8B443C0-85B7-4FD8-A872-8E36183D1DC1}" type="sibTrans" cxnId="{DC20B32F-8D8B-4B85-AB98-A6621162CEDA}">
      <dgm:prSet/>
      <dgm:spPr/>
      <dgm:t>
        <a:bodyPr/>
        <a:lstStyle/>
        <a:p>
          <a:endParaRPr lang="ru-RU"/>
        </a:p>
      </dgm:t>
    </dgm:pt>
    <dgm:pt modelId="{A3218E1F-0528-448E-9914-649D8B539824}" type="pres">
      <dgm:prSet presAssocID="{19238B78-71B3-403D-84DA-A87EFA6D1A69}" presName="linear" presStyleCnt="0">
        <dgm:presLayoutVars>
          <dgm:animLvl val="lvl"/>
          <dgm:resizeHandles val="exact"/>
        </dgm:presLayoutVars>
      </dgm:prSet>
      <dgm:spPr/>
    </dgm:pt>
    <dgm:pt modelId="{6596162C-0CBE-456B-BA0A-BD5679BFF907}" type="pres">
      <dgm:prSet presAssocID="{A1453F06-4867-4A20-B179-0619CF15D4A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2F30861-F986-40D1-AA3E-4E49373B1984}" type="pres">
      <dgm:prSet presAssocID="{C7F8C17A-A38E-4E11-96F2-18F75BC01C87}" presName="spacer" presStyleCnt="0"/>
      <dgm:spPr/>
    </dgm:pt>
    <dgm:pt modelId="{25275804-C2CA-41CF-87DF-097331940108}" type="pres">
      <dgm:prSet presAssocID="{80E6B790-1D67-413A-8253-9C304F66A50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E97E218-36DF-41AB-947B-8C3ACDDC1B7A}" type="pres">
      <dgm:prSet presAssocID="{056396FA-BF5F-43E8-84C5-0F1A717BCEED}" presName="spacer" presStyleCnt="0"/>
      <dgm:spPr/>
    </dgm:pt>
    <dgm:pt modelId="{9D3D9E97-A278-422F-AE3D-A19B3CEE3A17}" type="pres">
      <dgm:prSet presAssocID="{C58ADEDE-F674-4A43-8D50-1347C05D5F1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646A010-2ED2-4FFC-B4CB-09A38F33F4E6}" type="presOf" srcId="{80E6B790-1D67-413A-8253-9C304F66A501}" destId="{25275804-C2CA-41CF-87DF-097331940108}" srcOrd="0" destOrd="0" presId="urn:microsoft.com/office/officeart/2005/8/layout/vList2"/>
    <dgm:cxn modelId="{7F4FA417-793B-45EC-9E5C-C4F081BAC724}" type="presOf" srcId="{C58ADEDE-F674-4A43-8D50-1347C05D5F1D}" destId="{9D3D9E97-A278-422F-AE3D-A19B3CEE3A17}" srcOrd="0" destOrd="0" presId="urn:microsoft.com/office/officeart/2005/8/layout/vList2"/>
    <dgm:cxn modelId="{234DBE2D-ECFB-422B-A59A-233466EF8919}" type="presOf" srcId="{A1453F06-4867-4A20-B179-0619CF15D4A1}" destId="{6596162C-0CBE-456B-BA0A-BD5679BFF907}" srcOrd="0" destOrd="0" presId="urn:microsoft.com/office/officeart/2005/8/layout/vList2"/>
    <dgm:cxn modelId="{DC20B32F-8D8B-4B85-AB98-A6621162CEDA}" srcId="{19238B78-71B3-403D-84DA-A87EFA6D1A69}" destId="{C58ADEDE-F674-4A43-8D50-1347C05D5F1D}" srcOrd="2" destOrd="0" parTransId="{EB532FE5-FF1F-4512-95C3-8A925875513C}" sibTransId="{B8B443C0-85B7-4FD8-A872-8E36183D1DC1}"/>
    <dgm:cxn modelId="{9640BAEE-2738-46B0-9810-D218B64B7AB4}" type="presOf" srcId="{19238B78-71B3-403D-84DA-A87EFA6D1A69}" destId="{A3218E1F-0528-448E-9914-649D8B539824}" srcOrd="0" destOrd="0" presId="urn:microsoft.com/office/officeart/2005/8/layout/vList2"/>
    <dgm:cxn modelId="{40B258F2-287B-4C28-B853-D266CFFB9176}" srcId="{19238B78-71B3-403D-84DA-A87EFA6D1A69}" destId="{A1453F06-4867-4A20-B179-0619CF15D4A1}" srcOrd="0" destOrd="0" parTransId="{8744B8DD-3C16-4044-B728-99B6077D780F}" sibTransId="{C7F8C17A-A38E-4E11-96F2-18F75BC01C87}"/>
    <dgm:cxn modelId="{12654DF7-76DE-47A8-BF0A-0F9EA06525A5}" srcId="{19238B78-71B3-403D-84DA-A87EFA6D1A69}" destId="{80E6B790-1D67-413A-8253-9C304F66A501}" srcOrd="1" destOrd="0" parTransId="{0B5DBE5D-B5B1-4BE2-B946-9FF74860AD98}" sibTransId="{056396FA-BF5F-43E8-84C5-0F1A717BCEED}"/>
    <dgm:cxn modelId="{751F04BB-6D3C-4C9C-8C36-E293D31349C2}" type="presParOf" srcId="{A3218E1F-0528-448E-9914-649D8B539824}" destId="{6596162C-0CBE-456B-BA0A-BD5679BFF907}" srcOrd="0" destOrd="0" presId="urn:microsoft.com/office/officeart/2005/8/layout/vList2"/>
    <dgm:cxn modelId="{05FC2365-D21D-40A3-8099-EAC5E41F2CBA}" type="presParOf" srcId="{A3218E1F-0528-448E-9914-649D8B539824}" destId="{A2F30861-F986-40D1-AA3E-4E49373B1984}" srcOrd="1" destOrd="0" presId="urn:microsoft.com/office/officeart/2005/8/layout/vList2"/>
    <dgm:cxn modelId="{6C6D0A36-EA4B-479E-8E13-0B7C413DCC1C}" type="presParOf" srcId="{A3218E1F-0528-448E-9914-649D8B539824}" destId="{25275804-C2CA-41CF-87DF-097331940108}" srcOrd="2" destOrd="0" presId="urn:microsoft.com/office/officeart/2005/8/layout/vList2"/>
    <dgm:cxn modelId="{94352626-B0EF-4518-A810-293A733BCAD4}" type="presParOf" srcId="{A3218E1F-0528-448E-9914-649D8B539824}" destId="{CE97E218-36DF-41AB-947B-8C3ACDDC1B7A}" srcOrd="3" destOrd="0" presId="urn:microsoft.com/office/officeart/2005/8/layout/vList2"/>
    <dgm:cxn modelId="{046D59E7-C05B-42B9-90AC-5204AC6F4492}" type="presParOf" srcId="{A3218E1F-0528-448E-9914-649D8B539824}" destId="{9D3D9E97-A278-422F-AE3D-A19B3CEE3A1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27DFA-4418-4608-BF2E-B6C915A58BE1}">
      <dsp:nvSpPr>
        <dsp:cNvPr id="0" name=""/>
        <dsp:cNvSpPr/>
      </dsp:nvSpPr>
      <dsp:spPr>
        <a:xfrm>
          <a:off x="4323" y="0"/>
          <a:ext cx="4159296" cy="502467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chemeClr val="tx1"/>
              </a:solidFill>
            </a:rPr>
            <a:t>Национальные цели развития Российской Федерации до 2030 г. (Указ Президента от 21 июля 2020 г.)</a:t>
          </a:r>
        </a:p>
      </dsp:txBody>
      <dsp:txXfrm>
        <a:off x="4323" y="0"/>
        <a:ext cx="4159296" cy="1507401"/>
      </dsp:txXfrm>
    </dsp:sp>
    <dsp:sp modelId="{8072B0B7-7D54-4E81-92EE-58D2DE9A6E22}">
      <dsp:nvSpPr>
        <dsp:cNvPr id="0" name=""/>
        <dsp:cNvSpPr/>
      </dsp:nvSpPr>
      <dsp:spPr>
        <a:xfrm>
          <a:off x="420253" y="1508352"/>
          <a:ext cx="3327437" cy="581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Вхождение в число десяти ведущих стран мира по качеству общего образования</a:t>
          </a:r>
        </a:p>
      </dsp:txBody>
      <dsp:txXfrm>
        <a:off x="437278" y="1525377"/>
        <a:ext cx="3293387" cy="547234"/>
      </dsp:txXfrm>
    </dsp:sp>
    <dsp:sp modelId="{577AF3BF-EE68-45F0-83F7-CA6B59AE2FE7}">
      <dsp:nvSpPr>
        <dsp:cNvPr id="0" name=""/>
        <dsp:cNvSpPr/>
      </dsp:nvSpPr>
      <dsp:spPr>
        <a:xfrm>
          <a:off x="420253" y="2179065"/>
          <a:ext cx="3327437" cy="581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Формирование эффективной системы выявления, поддержки и развития способностей и талантов у детей и молодежи</a:t>
          </a:r>
        </a:p>
      </dsp:txBody>
      <dsp:txXfrm>
        <a:off x="437278" y="2196090"/>
        <a:ext cx="3293387" cy="547234"/>
      </dsp:txXfrm>
    </dsp:sp>
    <dsp:sp modelId="{A0E5A054-9D98-45F9-884C-8955CDACCA0B}">
      <dsp:nvSpPr>
        <dsp:cNvPr id="0" name=""/>
        <dsp:cNvSpPr/>
      </dsp:nvSpPr>
      <dsp:spPr>
        <a:xfrm>
          <a:off x="420253" y="2849777"/>
          <a:ext cx="3327437" cy="581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Обеспечение присутствия в числе десяти ведущих стран мира по объему научных исследований и разработок</a:t>
          </a:r>
        </a:p>
      </dsp:txBody>
      <dsp:txXfrm>
        <a:off x="437278" y="2866802"/>
        <a:ext cx="3293387" cy="547234"/>
      </dsp:txXfrm>
    </dsp:sp>
    <dsp:sp modelId="{8CDE95C7-6D93-49D1-B1BB-B6A87BC55E86}">
      <dsp:nvSpPr>
        <dsp:cNvPr id="0" name=""/>
        <dsp:cNvSpPr/>
      </dsp:nvSpPr>
      <dsp:spPr>
        <a:xfrm>
          <a:off x="420253" y="3520490"/>
          <a:ext cx="3327437" cy="581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Достижение «цифровой зрелости» ключевых отраслей экономики и социальной сферы, в том числе здравоохранения и образования</a:t>
          </a:r>
        </a:p>
      </dsp:txBody>
      <dsp:txXfrm>
        <a:off x="437278" y="3537515"/>
        <a:ext cx="3293387" cy="547234"/>
      </dsp:txXfrm>
    </dsp:sp>
    <dsp:sp modelId="{386A4D0C-2CE5-4C43-A26D-42C461729D0E}">
      <dsp:nvSpPr>
        <dsp:cNvPr id="0" name=""/>
        <dsp:cNvSpPr/>
      </dsp:nvSpPr>
      <dsp:spPr>
        <a:xfrm>
          <a:off x="420253" y="4191203"/>
          <a:ext cx="3327437" cy="5812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Увеличение доли массовых социально значимых услуг, доступных в электронном виде</a:t>
          </a:r>
        </a:p>
      </dsp:txBody>
      <dsp:txXfrm>
        <a:off x="437278" y="4208228"/>
        <a:ext cx="3293387" cy="547234"/>
      </dsp:txXfrm>
    </dsp:sp>
    <dsp:sp modelId="{6F2F422C-2CE4-42CA-889F-2B297EE9C590}">
      <dsp:nvSpPr>
        <dsp:cNvPr id="0" name=""/>
        <dsp:cNvSpPr/>
      </dsp:nvSpPr>
      <dsp:spPr>
        <a:xfrm>
          <a:off x="4475567" y="0"/>
          <a:ext cx="4159296" cy="502467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chemeClr val="tx1"/>
              </a:solidFill>
            </a:rPr>
            <a:t>Национальные проекты Российской Федерации</a:t>
          </a:r>
        </a:p>
      </dsp:txBody>
      <dsp:txXfrm>
        <a:off x="4475567" y="0"/>
        <a:ext cx="4159296" cy="1507401"/>
      </dsp:txXfrm>
    </dsp:sp>
    <dsp:sp modelId="{3B70E93B-E609-43B2-B0BB-948A3A11DE11}">
      <dsp:nvSpPr>
        <dsp:cNvPr id="0" name=""/>
        <dsp:cNvSpPr/>
      </dsp:nvSpPr>
      <dsp:spPr>
        <a:xfrm>
          <a:off x="4891497" y="1507524"/>
          <a:ext cx="3327437" cy="73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Федеральный проект «Цифровая образовательная среда» национального проекта «Образование» </a:t>
          </a:r>
        </a:p>
      </dsp:txBody>
      <dsp:txXfrm>
        <a:off x="4912936" y="1528963"/>
        <a:ext cx="3284559" cy="689109"/>
      </dsp:txXfrm>
    </dsp:sp>
    <dsp:sp modelId="{E59D8E54-AB22-4113-B1CC-D6EB0B024687}">
      <dsp:nvSpPr>
        <dsp:cNvPr id="0" name=""/>
        <dsp:cNvSpPr/>
      </dsp:nvSpPr>
      <dsp:spPr>
        <a:xfrm>
          <a:off x="4891497" y="2352125"/>
          <a:ext cx="3327437" cy="73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Федеральный проект «Современная школа» национального проекта «Образование» </a:t>
          </a:r>
        </a:p>
      </dsp:txBody>
      <dsp:txXfrm>
        <a:off x="4912936" y="2373564"/>
        <a:ext cx="3284559" cy="689109"/>
      </dsp:txXfrm>
    </dsp:sp>
    <dsp:sp modelId="{33A5095E-B646-4AE3-A380-BF85E1BC8E16}">
      <dsp:nvSpPr>
        <dsp:cNvPr id="0" name=""/>
        <dsp:cNvSpPr/>
      </dsp:nvSpPr>
      <dsp:spPr>
        <a:xfrm>
          <a:off x="4891497" y="3196726"/>
          <a:ext cx="3327437" cy="73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Федеральный проект «Кадры для цифровой экономики» национальной программы «Цифровая экономика РФ»</a:t>
          </a:r>
        </a:p>
      </dsp:txBody>
      <dsp:txXfrm>
        <a:off x="4912936" y="3218165"/>
        <a:ext cx="3284559" cy="689109"/>
      </dsp:txXfrm>
    </dsp:sp>
    <dsp:sp modelId="{D43C133E-E555-4557-B888-B6D56D2CD77C}">
      <dsp:nvSpPr>
        <dsp:cNvPr id="0" name=""/>
        <dsp:cNvSpPr/>
      </dsp:nvSpPr>
      <dsp:spPr>
        <a:xfrm>
          <a:off x="4891497" y="4041327"/>
          <a:ext cx="3327437" cy="73198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tx1"/>
              </a:solidFill>
            </a:rPr>
            <a:t>Федеральный проект «Цифровое государственное управление» национальной программы «Цифровая экономика РФ»</a:t>
          </a:r>
        </a:p>
      </dsp:txBody>
      <dsp:txXfrm>
        <a:off x="4912936" y="4062766"/>
        <a:ext cx="3284559" cy="68910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8ADE5-1962-4BDF-A8D5-B4F7858B362E}">
      <dsp:nvSpPr>
        <dsp:cNvPr id="0" name=""/>
        <dsp:cNvSpPr/>
      </dsp:nvSpPr>
      <dsp:spPr>
        <a:xfrm>
          <a:off x="3696" y="52409"/>
          <a:ext cx="1616398" cy="969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Замещение традиционных педагогических инструментов</a:t>
          </a:r>
        </a:p>
      </dsp:txBody>
      <dsp:txXfrm>
        <a:off x="32102" y="80815"/>
        <a:ext cx="1559586" cy="913026"/>
      </dsp:txXfrm>
    </dsp:sp>
    <dsp:sp modelId="{8FAABB8D-CC60-4EED-846B-3EF7BFF049C5}">
      <dsp:nvSpPr>
        <dsp:cNvPr id="0" name=""/>
        <dsp:cNvSpPr/>
      </dsp:nvSpPr>
      <dsp:spPr>
        <a:xfrm>
          <a:off x="1781735" y="336895"/>
          <a:ext cx="342676" cy="4008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1781735" y="417068"/>
        <a:ext cx="239873" cy="240520"/>
      </dsp:txXfrm>
    </dsp:sp>
    <dsp:sp modelId="{414CCE5C-8C94-42B2-B4E9-4ACCE078AEBD}">
      <dsp:nvSpPr>
        <dsp:cNvPr id="0" name=""/>
        <dsp:cNvSpPr/>
      </dsp:nvSpPr>
      <dsp:spPr>
        <a:xfrm>
          <a:off x="2266654" y="52409"/>
          <a:ext cx="1616398" cy="969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Их улучшение</a:t>
          </a:r>
        </a:p>
      </dsp:txBody>
      <dsp:txXfrm>
        <a:off x="2295060" y="80815"/>
        <a:ext cx="1559586" cy="913026"/>
      </dsp:txXfrm>
    </dsp:sp>
    <dsp:sp modelId="{0AE37046-78B5-4C1A-B35C-9E252173EE4C}">
      <dsp:nvSpPr>
        <dsp:cNvPr id="0" name=""/>
        <dsp:cNvSpPr/>
      </dsp:nvSpPr>
      <dsp:spPr>
        <a:xfrm>
          <a:off x="4044692" y="336895"/>
          <a:ext cx="342676" cy="4008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4044692" y="417068"/>
        <a:ext cx="239873" cy="240520"/>
      </dsp:txXfrm>
    </dsp:sp>
    <dsp:sp modelId="{5F4D494F-9296-4D5B-803E-63DE4854065C}">
      <dsp:nvSpPr>
        <dsp:cNvPr id="0" name=""/>
        <dsp:cNvSpPr/>
      </dsp:nvSpPr>
      <dsp:spPr>
        <a:xfrm>
          <a:off x="4529612" y="52409"/>
          <a:ext cx="1616398" cy="969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Изменение </a:t>
          </a:r>
        </a:p>
      </dsp:txBody>
      <dsp:txXfrm>
        <a:off x="4558018" y="80815"/>
        <a:ext cx="1559586" cy="913026"/>
      </dsp:txXfrm>
    </dsp:sp>
    <dsp:sp modelId="{CCCC95AD-2412-40D0-9424-EAA0EF6430F7}">
      <dsp:nvSpPr>
        <dsp:cNvPr id="0" name=""/>
        <dsp:cNvSpPr/>
      </dsp:nvSpPr>
      <dsp:spPr>
        <a:xfrm>
          <a:off x="6307650" y="336895"/>
          <a:ext cx="342676" cy="4008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6307650" y="417068"/>
        <a:ext cx="239873" cy="240520"/>
      </dsp:txXfrm>
    </dsp:sp>
    <dsp:sp modelId="{7D39A399-BDBF-44AE-800D-A6E987DC051E}">
      <dsp:nvSpPr>
        <dsp:cNvPr id="0" name=""/>
        <dsp:cNvSpPr/>
      </dsp:nvSpPr>
      <dsp:spPr>
        <a:xfrm>
          <a:off x="6792569" y="52409"/>
          <a:ext cx="1616398" cy="969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Преобразование педагогической практики</a:t>
          </a:r>
        </a:p>
      </dsp:txBody>
      <dsp:txXfrm>
        <a:off x="6820975" y="80815"/>
        <a:ext cx="1559586" cy="9130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2DD13-4E46-45C7-ADE2-810FA9347F1D}">
      <dsp:nvSpPr>
        <dsp:cNvPr id="0" name=""/>
        <dsp:cNvSpPr/>
      </dsp:nvSpPr>
      <dsp:spPr>
        <a:xfrm>
          <a:off x="0" y="149319"/>
          <a:ext cx="8811491" cy="427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Примеры использования</a:t>
          </a:r>
        </a:p>
      </dsp:txBody>
      <dsp:txXfrm>
        <a:off x="12523" y="161842"/>
        <a:ext cx="8786445" cy="402535"/>
      </dsp:txXfrm>
    </dsp:sp>
    <dsp:sp modelId="{07AFDC35-A226-4E64-9D2D-440ACB474382}">
      <dsp:nvSpPr>
        <dsp:cNvPr id="0" name=""/>
        <dsp:cNvSpPr/>
      </dsp:nvSpPr>
      <dsp:spPr>
        <a:xfrm>
          <a:off x="0" y="802279"/>
          <a:ext cx="1252104" cy="12521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18A2C-5805-4668-8115-7217FC325EFD}">
      <dsp:nvSpPr>
        <dsp:cNvPr id="0" name=""/>
        <dsp:cNvSpPr/>
      </dsp:nvSpPr>
      <dsp:spPr>
        <a:xfrm>
          <a:off x="1327230" y="802279"/>
          <a:ext cx="7484260" cy="12521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 Интеллектуальные обучающие системы и чат-боты: ИИ помогает персонализировать учебную работу, обеспечить обучаемым быструю обратную связь непосредственно в ходе их учебной работы. </a:t>
          </a:r>
        </a:p>
      </dsp:txBody>
      <dsp:txXfrm>
        <a:off x="1388364" y="863413"/>
        <a:ext cx="7361992" cy="1129836"/>
      </dsp:txXfrm>
    </dsp:sp>
    <dsp:sp modelId="{CE392EDF-CE32-4DC3-995E-558687E8F892}">
      <dsp:nvSpPr>
        <dsp:cNvPr id="0" name=""/>
        <dsp:cNvSpPr/>
      </dsp:nvSpPr>
      <dsp:spPr>
        <a:xfrm>
          <a:off x="0" y="2204636"/>
          <a:ext cx="1252104" cy="12521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0B584-5A61-4637-B9B3-AFDC79E2897A}">
      <dsp:nvSpPr>
        <dsp:cNvPr id="0" name=""/>
        <dsp:cNvSpPr/>
      </dsp:nvSpPr>
      <dsp:spPr>
        <a:xfrm>
          <a:off x="1327230" y="2204636"/>
          <a:ext cx="7484260" cy="12521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Автоматическое оценивание: ИИ задействуют для разработки и проведения аутентичного оценивания. Использование методов распознавания образов и общение на естественном языке позволяет автоматизировать оценивание таких образовательных результатов, которые обычно требуют экспертной оценки (например, эссе). </a:t>
          </a:r>
        </a:p>
      </dsp:txBody>
      <dsp:txXfrm>
        <a:off x="1388364" y="2265770"/>
        <a:ext cx="7361992" cy="1129836"/>
      </dsp:txXfrm>
    </dsp:sp>
    <dsp:sp modelId="{451E01DA-EA63-45E7-A0BD-2FDC0AA27959}">
      <dsp:nvSpPr>
        <dsp:cNvPr id="0" name=""/>
        <dsp:cNvSpPr/>
      </dsp:nvSpPr>
      <dsp:spPr>
        <a:xfrm>
          <a:off x="0" y="3606993"/>
          <a:ext cx="1252104" cy="12521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4DA49-397F-4E7C-8D50-5E2C6FB149E1}">
      <dsp:nvSpPr>
        <dsp:cNvPr id="0" name=""/>
        <dsp:cNvSpPr/>
      </dsp:nvSpPr>
      <dsp:spPr>
        <a:xfrm>
          <a:off x="1327230" y="3606993"/>
          <a:ext cx="7484260" cy="12521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/>
            <a:t>Настраиваемые учебные материалы: ИИ помогает обучаемым формировать свои собственные лекционные материалы, разбивать учебники на удобные фрагменты информации и генерировать краткое изложение содержания книг и другой учебной литературы</a:t>
          </a:r>
          <a:endParaRPr lang="ru-RU" sz="1500" kern="1200" dirty="0"/>
        </a:p>
      </dsp:txBody>
      <dsp:txXfrm>
        <a:off x="1388364" y="3668127"/>
        <a:ext cx="7361992" cy="11298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2DD13-4E46-45C7-ADE2-810FA9347F1D}">
      <dsp:nvSpPr>
        <dsp:cNvPr id="0" name=""/>
        <dsp:cNvSpPr/>
      </dsp:nvSpPr>
      <dsp:spPr>
        <a:xfrm>
          <a:off x="0" y="149319"/>
          <a:ext cx="8811491" cy="42758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Примеры использования</a:t>
          </a:r>
        </a:p>
      </dsp:txBody>
      <dsp:txXfrm>
        <a:off x="12523" y="161842"/>
        <a:ext cx="8786445" cy="402535"/>
      </dsp:txXfrm>
    </dsp:sp>
    <dsp:sp modelId="{07AFDC35-A226-4E64-9D2D-440ACB474382}">
      <dsp:nvSpPr>
        <dsp:cNvPr id="0" name=""/>
        <dsp:cNvSpPr/>
      </dsp:nvSpPr>
      <dsp:spPr>
        <a:xfrm>
          <a:off x="0" y="802279"/>
          <a:ext cx="1252104" cy="12521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B18A2C-5805-4668-8115-7217FC325EFD}">
      <dsp:nvSpPr>
        <dsp:cNvPr id="0" name=""/>
        <dsp:cNvSpPr/>
      </dsp:nvSpPr>
      <dsp:spPr>
        <a:xfrm>
          <a:off x="1327230" y="802279"/>
          <a:ext cx="7484260" cy="12521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 Образовательная аналитика: методы ИИ используются для работы с большими данными и подготовки образовательной аналитики, чтобы лучше понимать и прогнозировать ход и результаты образовательный работы, повышать ее результативность. </a:t>
          </a:r>
        </a:p>
      </dsp:txBody>
      <dsp:txXfrm>
        <a:off x="1388364" y="863413"/>
        <a:ext cx="7361992" cy="1129836"/>
      </dsp:txXfrm>
    </dsp:sp>
    <dsp:sp modelId="{CE392EDF-CE32-4DC3-995E-558687E8F892}">
      <dsp:nvSpPr>
        <dsp:cNvPr id="0" name=""/>
        <dsp:cNvSpPr/>
      </dsp:nvSpPr>
      <dsp:spPr>
        <a:xfrm>
          <a:off x="0" y="2204636"/>
          <a:ext cx="1252104" cy="12521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0B584-5A61-4637-B9B3-AFDC79E2897A}">
      <dsp:nvSpPr>
        <dsp:cNvPr id="0" name=""/>
        <dsp:cNvSpPr/>
      </dsp:nvSpPr>
      <dsp:spPr>
        <a:xfrm>
          <a:off x="1327230" y="2204636"/>
          <a:ext cx="7484260" cy="12521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Консультационные системы: методы ИИ применяют при построении информационно-консультационных систем, которые помогают эффективно использовать возможности цифровой образовательной среды. </a:t>
          </a:r>
        </a:p>
      </dsp:txBody>
      <dsp:txXfrm>
        <a:off x="1388364" y="2265770"/>
        <a:ext cx="7361992" cy="1129836"/>
      </dsp:txXfrm>
    </dsp:sp>
    <dsp:sp modelId="{451E01DA-EA63-45E7-A0BD-2FDC0AA27959}">
      <dsp:nvSpPr>
        <dsp:cNvPr id="0" name=""/>
        <dsp:cNvSpPr/>
      </dsp:nvSpPr>
      <dsp:spPr>
        <a:xfrm>
          <a:off x="0" y="3606993"/>
          <a:ext cx="1252104" cy="125210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4DA49-397F-4E7C-8D50-5E2C6FB149E1}">
      <dsp:nvSpPr>
        <dsp:cNvPr id="0" name=""/>
        <dsp:cNvSpPr/>
      </dsp:nvSpPr>
      <dsp:spPr>
        <a:xfrm>
          <a:off x="1327230" y="3606993"/>
          <a:ext cx="7484260" cy="125210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Геймификация и виртуальная реальность: геймификация, виртуальная реальность вместе с инструментами ИИ уже широко используются для игр и других развлечений. Использование этих технологий существенно повышает наглядность учебной работы и широко задействует виртуальные эксперименты.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1388364" y="3668127"/>
        <a:ext cx="7361992" cy="11298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E42BF-A6AC-45A0-8C83-00F151FFA814}">
      <dsp:nvSpPr>
        <dsp:cNvPr id="0" name=""/>
        <dsp:cNvSpPr/>
      </dsp:nvSpPr>
      <dsp:spPr>
        <a:xfrm>
          <a:off x="0" y="14454"/>
          <a:ext cx="7886700" cy="1400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Обычная (классическая) виртуальная реальность (</a:t>
          </a:r>
          <a:r>
            <a:rPr lang="ru-RU" sz="2100" kern="1200" dirty="0" err="1"/>
            <a:t>Virtual</a:t>
          </a:r>
          <a:r>
            <a:rPr lang="ru-RU" sz="2100" kern="1200" dirty="0"/>
            <a:t> </a:t>
          </a:r>
          <a:r>
            <a:rPr lang="ru-RU" sz="2100" kern="1200" dirty="0" err="1"/>
            <a:t>Reality</a:t>
          </a:r>
          <a:r>
            <a:rPr lang="ru-RU" sz="2100" kern="1200" dirty="0"/>
            <a:t> — VR), где пользователь взаимодействует с виртуальным миром, который генерируется компьютером (существует виртуально, в виде компьютерной программы)</a:t>
          </a:r>
        </a:p>
      </dsp:txBody>
      <dsp:txXfrm>
        <a:off x="68366" y="82820"/>
        <a:ext cx="7749968" cy="1263757"/>
      </dsp:txXfrm>
    </dsp:sp>
    <dsp:sp modelId="{D5CBFF00-541B-4CB5-BD9D-7DCE82462D35}">
      <dsp:nvSpPr>
        <dsp:cNvPr id="0" name=""/>
        <dsp:cNvSpPr/>
      </dsp:nvSpPr>
      <dsp:spPr>
        <a:xfrm>
          <a:off x="0" y="1475424"/>
          <a:ext cx="7886700" cy="1400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Дополненная, или компьютерно-опосредованная, реальность (</a:t>
          </a:r>
          <a:r>
            <a:rPr lang="ru-RU" sz="2100" kern="1200" dirty="0" err="1"/>
            <a:t>Amended</a:t>
          </a:r>
          <a:r>
            <a:rPr lang="ru-RU" sz="2100" kern="1200" dirty="0"/>
            <a:t> </a:t>
          </a:r>
          <a:r>
            <a:rPr lang="ru-RU" sz="2100" kern="1200" dirty="0" err="1"/>
            <a:t>Reality</a:t>
          </a:r>
          <a:r>
            <a:rPr lang="ru-RU" sz="2100" kern="1200" dirty="0"/>
            <a:t> — AR), где информация, генерируемая компьютером, накладывается поверх изображений реального мира</a:t>
          </a:r>
        </a:p>
      </dsp:txBody>
      <dsp:txXfrm>
        <a:off x="68366" y="1543790"/>
        <a:ext cx="7749968" cy="1263757"/>
      </dsp:txXfrm>
    </dsp:sp>
    <dsp:sp modelId="{7B5B24E1-A1C6-4B9C-9117-93FC10B2D28A}">
      <dsp:nvSpPr>
        <dsp:cNvPr id="0" name=""/>
        <dsp:cNvSpPr/>
      </dsp:nvSpPr>
      <dsp:spPr>
        <a:xfrm>
          <a:off x="0" y="2936393"/>
          <a:ext cx="7886700" cy="14004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Смешанная реальность (</a:t>
          </a:r>
          <a:r>
            <a:rPr lang="ru-RU" sz="2100" kern="1200" dirty="0" err="1"/>
            <a:t>Mixed</a:t>
          </a:r>
          <a:r>
            <a:rPr lang="ru-RU" sz="2100" kern="1200" dirty="0"/>
            <a:t> </a:t>
          </a:r>
          <a:r>
            <a:rPr lang="ru-RU" sz="2100" kern="1200" dirty="0" err="1"/>
            <a:t>Reality</a:t>
          </a:r>
          <a:r>
            <a:rPr lang="ru-RU" sz="2100" kern="1200" dirty="0"/>
            <a:t> — MR), где виртуальный мир связан с реальным и включает его в себя</a:t>
          </a:r>
        </a:p>
      </dsp:txBody>
      <dsp:txXfrm>
        <a:off x="68366" y="3004759"/>
        <a:ext cx="7749968" cy="126375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84A61-2E59-4B4E-BF58-A387A5564377}">
      <dsp:nvSpPr>
        <dsp:cNvPr id="0" name=""/>
        <dsp:cNvSpPr/>
      </dsp:nvSpPr>
      <dsp:spPr>
        <a:xfrm rot="5400000">
          <a:off x="5216838" y="-1947238"/>
          <a:ext cx="1296590" cy="5520125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Шлем виртуальной реальности дает возможность проводить видеоконференции, которые более реалистичны, чем обычные веб-конференции, и больше похожи на телефонный разговор. Такие «виртуальные встречи» можно широко использовать для виртуальных путешествий, знакомства с другими культурами, изучения иностранного языка и т.п. </a:t>
          </a:r>
        </a:p>
      </dsp:txBody>
      <dsp:txXfrm rot="-5400000">
        <a:off x="3105071" y="227823"/>
        <a:ext cx="5456831" cy="1170002"/>
      </dsp:txXfrm>
    </dsp:sp>
    <dsp:sp modelId="{E4870F69-B5D8-447E-9C70-7660258ECF3B}">
      <dsp:nvSpPr>
        <dsp:cNvPr id="0" name=""/>
        <dsp:cNvSpPr/>
      </dsp:nvSpPr>
      <dsp:spPr>
        <a:xfrm>
          <a:off x="0" y="2455"/>
          <a:ext cx="3105070" cy="16207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Организация совместной работы</a:t>
          </a:r>
          <a:endParaRPr lang="ru-RU" sz="2600" kern="1200" dirty="0"/>
        </a:p>
      </dsp:txBody>
      <dsp:txXfrm>
        <a:off x="79118" y="81573"/>
        <a:ext cx="2946834" cy="1462501"/>
      </dsp:txXfrm>
    </dsp:sp>
    <dsp:sp modelId="{41CBFD97-CDDA-466F-A63D-76AE10A108B5}">
      <dsp:nvSpPr>
        <dsp:cNvPr id="0" name=""/>
        <dsp:cNvSpPr/>
      </dsp:nvSpPr>
      <dsp:spPr>
        <a:xfrm rot="5400000">
          <a:off x="5216838" y="-245463"/>
          <a:ext cx="1296590" cy="5520125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Обучаемые получают возможность посетить музеи и места исторических событий, общаться с виртуальными моделями исторических личностей, реконструировать события прошлого и т.д. </a:t>
          </a:r>
        </a:p>
      </dsp:txBody>
      <dsp:txXfrm rot="-5400000">
        <a:off x="3105071" y="1929598"/>
        <a:ext cx="5456831" cy="1170002"/>
      </dsp:txXfrm>
    </dsp:sp>
    <dsp:sp modelId="{71748802-E1E3-4698-8A81-7D40535123E5}">
      <dsp:nvSpPr>
        <dsp:cNvPr id="0" name=""/>
        <dsp:cNvSpPr/>
      </dsp:nvSpPr>
      <dsp:spPr>
        <a:xfrm>
          <a:off x="0" y="1704230"/>
          <a:ext cx="3105070" cy="16207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Изучение гуманитарных дисциплин</a:t>
          </a:r>
          <a:endParaRPr lang="ru-RU" sz="2600" kern="1200" dirty="0"/>
        </a:p>
      </dsp:txBody>
      <dsp:txXfrm>
        <a:off x="79118" y="1783348"/>
        <a:ext cx="2946834" cy="1462501"/>
      </dsp:txXfrm>
    </dsp:sp>
    <dsp:sp modelId="{3FBF9EFD-A190-4002-B9C4-0522800C1A03}">
      <dsp:nvSpPr>
        <dsp:cNvPr id="0" name=""/>
        <dsp:cNvSpPr/>
      </dsp:nvSpPr>
      <dsp:spPr>
        <a:xfrm rot="5400000">
          <a:off x="5216838" y="1456311"/>
          <a:ext cx="1296590" cy="5520125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Очки виртуальной реальности позволяют учащимся оказаться в научных лабораториях, наблюдать и проводить реалистичные виртуальные эксперименты, взаимодействовать с макро- и микрообъектами, совершать путешествия в мир математических объектов и проч.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/>
        </a:p>
      </dsp:txBody>
      <dsp:txXfrm rot="-5400000">
        <a:off x="3105071" y="3631372"/>
        <a:ext cx="5456831" cy="1170002"/>
      </dsp:txXfrm>
    </dsp:sp>
    <dsp:sp modelId="{910496BB-3C80-4D94-B073-4DC425A44CB1}">
      <dsp:nvSpPr>
        <dsp:cNvPr id="0" name=""/>
        <dsp:cNvSpPr/>
      </dsp:nvSpPr>
      <dsp:spPr>
        <a:xfrm>
          <a:off x="0" y="3406005"/>
          <a:ext cx="3105070" cy="16207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Изучение естественно-научных дисциплин </a:t>
          </a:r>
          <a:endParaRPr lang="ru-RU" sz="2600" kern="1200" dirty="0"/>
        </a:p>
      </dsp:txBody>
      <dsp:txXfrm>
        <a:off x="79118" y="3485123"/>
        <a:ext cx="2946834" cy="14625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5E67A-DA30-44B1-B46D-3AE3A5D11470}">
      <dsp:nvSpPr>
        <dsp:cNvPr id="0" name=""/>
        <dsp:cNvSpPr/>
      </dsp:nvSpPr>
      <dsp:spPr>
        <a:xfrm>
          <a:off x="0" y="3165"/>
          <a:ext cx="8718714" cy="1516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Формирование цифрового портфолио хранения аттестатов и дипломов, экзаменационных и творческих работ, результатов экзаменов и образовательных достижений (тексты выполненных контрольных работ, видеозаписи с выступлениями экзаменуемых и проч.) в виде уникальных цифровых записей в распределенной базе данных. </a:t>
          </a:r>
          <a:r>
            <a:rPr lang="ru-RU" sz="1600" kern="1200" dirty="0" err="1"/>
            <a:t>Блокчейн</a:t>
          </a:r>
          <a:r>
            <a:rPr lang="ru-RU" sz="1600" kern="1200" dirty="0"/>
            <a:t> позволяет демонстрировать хранящиеся здесь результаты и творческие работы всем, кому это необходимо, защищать авторство, подавать заявки на изобретения и получать признание. </a:t>
          </a:r>
        </a:p>
      </dsp:txBody>
      <dsp:txXfrm>
        <a:off x="74021" y="77186"/>
        <a:ext cx="8570672" cy="1368278"/>
      </dsp:txXfrm>
    </dsp:sp>
    <dsp:sp modelId="{DFE0EF3F-56A0-4AC3-9C74-E67393EB1043}">
      <dsp:nvSpPr>
        <dsp:cNvPr id="0" name=""/>
        <dsp:cNvSpPr/>
      </dsp:nvSpPr>
      <dsp:spPr>
        <a:xfrm>
          <a:off x="0" y="1657725"/>
          <a:ext cx="8718714" cy="1516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Ценность этой технологии для образования состоит в том, что она гарантирует надежность и безопасность, а сами записи могут содержать разные типы данных. </a:t>
          </a:r>
        </a:p>
      </dsp:txBody>
      <dsp:txXfrm>
        <a:off x="74021" y="1731746"/>
        <a:ext cx="8570672" cy="1368278"/>
      </dsp:txXfrm>
    </dsp:sp>
    <dsp:sp modelId="{4810DEDB-4CF6-416C-B39D-D20470B571A5}">
      <dsp:nvSpPr>
        <dsp:cNvPr id="0" name=""/>
        <dsp:cNvSpPr/>
      </dsp:nvSpPr>
      <dsp:spPr>
        <a:xfrm>
          <a:off x="0" y="3312286"/>
          <a:ext cx="8718714" cy="1516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Например, с помощью блокчейн можно хранить информацию об экзаменах, выданных дипломах и сертификатах вместе с информацией о том, кто и когда их проводил или выдавал. Таким образом, бумажный документ теряет свою уникальность — здесь все желающие могут незамедлительно, не обращаясь к архивам выдавшей его организации, убедиться в его подлинности и получить его заверенную копию.</a:t>
          </a:r>
        </a:p>
      </dsp:txBody>
      <dsp:txXfrm>
        <a:off x="74021" y="3386307"/>
        <a:ext cx="8570672" cy="136827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4DC35-9E4B-4025-8D2E-03821722EC79}">
      <dsp:nvSpPr>
        <dsp:cNvPr id="0" name=""/>
        <dsp:cNvSpPr/>
      </dsp:nvSpPr>
      <dsp:spPr>
        <a:xfrm>
          <a:off x="0" y="2495"/>
          <a:ext cx="8552460" cy="5265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/>
            <a:t>Возможность анализировать и извлекать новые знания из массивов неструктурированных данных</a:t>
          </a:r>
          <a:endParaRPr lang="ru-RU" sz="1400" kern="1200" dirty="0"/>
        </a:p>
      </dsp:txBody>
      <dsp:txXfrm>
        <a:off x="25702" y="28197"/>
        <a:ext cx="8501056" cy="475096"/>
      </dsp:txXfrm>
    </dsp:sp>
    <dsp:sp modelId="{937FAC3D-FEDA-43C1-8662-E69E7E31B330}">
      <dsp:nvSpPr>
        <dsp:cNvPr id="0" name=""/>
        <dsp:cNvSpPr/>
      </dsp:nvSpPr>
      <dsp:spPr>
        <a:xfrm>
          <a:off x="0" y="586595"/>
          <a:ext cx="8552460" cy="5265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/>
            <a:t>Открытость и прозрачность образования.</a:t>
          </a:r>
          <a:endParaRPr lang="ru-RU" sz="1400" kern="1200" dirty="0"/>
        </a:p>
      </dsp:txBody>
      <dsp:txXfrm>
        <a:off x="25702" y="612297"/>
        <a:ext cx="8501056" cy="475096"/>
      </dsp:txXfrm>
    </dsp:sp>
    <dsp:sp modelId="{2B7B5D37-DB66-4998-BC6B-007D52EE8DF5}">
      <dsp:nvSpPr>
        <dsp:cNvPr id="0" name=""/>
        <dsp:cNvSpPr/>
      </dsp:nvSpPr>
      <dsp:spPr>
        <a:xfrm>
          <a:off x="0" y="1170695"/>
          <a:ext cx="8552460" cy="5265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0" dirty="0"/>
            <a:t>Персонализация обучения</a:t>
          </a:r>
          <a:endParaRPr lang="ru-RU" sz="1400" b="0" kern="1200" dirty="0">
            <a:solidFill>
              <a:srgbClr val="181818">
                <a:hueOff val="0"/>
                <a:satOff val="0"/>
                <a:lumOff val="0"/>
                <a:alphaOff val="0"/>
              </a:srgbClr>
            </a:solidFill>
            <a:latin typeface="Garamond"/>
            <a:ea typeface="+mn-ea"/>
            <a:cs typeface="+mn-cs"/>
          </a:endParaRPr>
        </a:p>
      </dsp:txBody>
      <dsp:txXfrm>
        <a:off x="25702" y="1196397"/>
        <a:ext cx="8501056" cy="475096"/>
      </dsp:txXfrm>
    </dsp:sp>
    <dsp:sp modelId="{6184D3C1-11B9-412B-B50C-B41748A5709A}">
      <dsp:nvSpPr>
        <dsp:cNvPr id="0" name=""/>
        <dsp:cNvSpPr/>
      </dsp:nvSpPr>
      <dsp:spPr>
        <a:xfrm>
          <a:off x="0" y="1754795"/>
          <a:ext cx="8552460" cy="5265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/>
            <a:t>Ранняя профессиональная ориентация</a:t>
          </a:r>
          <a:endParaRPr lang="ru-RU" sz="1400" kern="1200" dirty="0"/>
        </a:p>
      </dsp:txBody>
      <dsp:txXfrm>
        <a:off x="25702" y="1780497"/>
        <a:ext cx="8501056" cy="475096"/>
      </dsp:txXfrm>
    </dsp:sp>
    <dsp:sp modelId="{D92E0CE2-A2B2-49A0-AA40-D83D589C51DA}">
      <dsp:nvSpPr>
        <dsp:cNvPr id="0" name=""/>
        <dsp:cNvSpPr/>
      </dsp:nvSpPr>
      <dsp:spPr>
        <a:xfrm>
          <a:off x="0" y="2338895"/>
          <a:ext cx="8552460" cy="5265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kern="1200" dirty="0"/>
            <a:t>Контроль профессиональной траектории. Аналитика больших данных может позволить образовательной организации отслеживать профессиональные успехи своих выпускников</a:t>
          </a:r>
          <a:endParaRPr lang="ru-RU" sz="1400" kern="1200" dirty="0"/>
        </a:p>
      </dsp:txBody>
      <dsp:txXfrm>
        <a:off x="25702" y="2364597"/>
        <a:ext cx="8501056" cy="47509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0B491-A74A-420E-B74A-1A551253539F}">
      <dsp:nvSpPr>
        <dsp:cNvPr id="0" name=""/>
        <dsp:cNvSpPr/>
      </dsp:nvSpPr>
      <dsp:spPr>
        <a:xfrm>
          <a:off x="0" y="94604"/>
          <a:ext cx="8089323" cy="673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Электронные браслеты для контроля посещаемости и получения индивидуальных заданий</a:t>
          </a:r>
          <a:endParaRPr lang="ru-RU" sz="1800" kern="1200" dirty="0"/>
        </a:p>
      </dsp:txBody>
      <dsp:txXfrm>
        <a:off x="32898" y="127502"/>
        <a:ext cx="8023527" cy="608124"/>
      </dsp:txXfrm>
    </dsp:sp>
    <dsp:sp modelId="{3217B3F0-C731-497D-81CF-E18A242E6026}">
      <dsp:nvSpPr>
        <dsp:cNvPr id="0" name=""/>
        <dsp:cNvSpPr/>
      </dsp:nvSpPr>
      <dsp:spPr>
        <a:xfrm>
          <a:off x="0" y="820364"/>
          <a:ext cx="8089323" cy="673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«Умные» парты с тачскрином для коллективной работы</a:t>
          </a:r>
          <a:endParaRPr lang="ru-RU" sz="1800" kern="1200" dirty="0"/>
        </a:p>
      </dsp:txBody>
      <dsp:txXfrm>
        <a:off x="32898" y="853262"/>
        <a:ext cx="8023527" cy="608124"/>
      </dsp:txXfrm>
    </dsp:sp>
    <dsp:sp modelId="{5052E74B-500D-4369-8793-375017D1D8BA}">
      <dsp:nvSpPr>
        <dsp:cNvPr id="0" name=""/>
        <dsp:cNvSpPr/>
      </dsp:nvSpPr>
      <dsp:spPr>
        <a:xfrm>
          <a:off x="0" y="1546124"/>
          <a:ext cx="8089323" cy="673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Электронные доски</a:t>
          </a:r>
          <a:endParaRPr lang="ru-RU" sz="1800" kern="1200" dirty="0"/>
        </a:p>
      </dsp:txBody>
      <dsp:txXfrm>
        <a:off x="32898" y="1579022"/>
        <a:ext cx="8023527" cy="608124"/>
      </dsp:txXfrm>
    </dsp:sp>
    <dsp:sp modelId="{96671425-09C6-4E2F-837C-A3369FDE8FCD}">
      <dsp:nvSpPr>
        <dsp:cNvPr id="0" name=""/>
        <dsp:cNvSpPr/>
      </dsp:nvSpPr>
      <dsp:spPr>
        <a:xfrm>
          <a:off x="0" y="2271884"/>
          <a:ext cx="8089323" cy="673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Виртуальные аудитории</a:t>
          </a:r>
          <a:endParaRPr lang="ru-RU" sz="1800" kern="1200" dirty="0"/>
        </a:p>
      </dsp:txBody>
      <dsp:txXfrm>
        <a:off x="32898" y="2304782"/>
        <a:ext cx="8023527" cy="608124"/>
      </dsp:txXfrm>
    </dsp:sp>
    <dsp:sp modelId="{135A7B09-A52C-4312-9896-D1D4D4C840BC}">
      <dsp:nvSpPr>
        <dsp:cNvPr id="0" name=""/>
        <dsp:cNvSpPr/>
      </dsp:nvSpPr>
      <dsp:spPr>
        <a:xfrm>
          <a:off x="0" y="2997643"/>
          <a:ext cx="8089323" cy="673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Роботы</a:t>
          </a:r>
        </a:p>
      </dsp:txBody>
      <dsp:txXfrm>
        <a:off x="32898" y="3030541"/>
        <a:ext cx="8023527" cy="6081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3CAF4-0CC2-4602-9AD4-6251692006E8}">
      <dsp:nvSpPr>
        <dsp:cNvPr id="0" name=""/>
        <dsp:cNvSpPr/>
      </dsp:nvSpPr>
      <dsp:spPr>
        <a:xfrm rot="5400000">
          <a:off x="3622420" y="-348075"/>
          <a:ext cx="3481070" cy="50474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Поисковые машины, Википедия, библиотеки цифровых учебных материалов, специализированные среды и инструменты, коллекции рефератов, порталы профессиональных сообществ, цифровые книги, многочисленные сетевые издания и т.п. предоставляют учащимся и преподавателям быстрый и постоянный доступ к интересующим их материалам.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На первый план выходят не объем и содержание доступной информации, а педагоги, которые обучают/помогают находить нужную информацию и работать с ней.</a:t>
          </a:r>
        </a:p>
      </dsp:txBody>
      <dsp:txXfrm rot="-5400000">
        <a:off x="2839211" y="605066"/>
        <a:ext cx="4877556" cy="3141206"/>
      </dsp:txXfrm>
    </dsp:sp>
    <dsp:sp modelId="{CC0ED88F-17EC-4D28-B554-502E18F9F0A2}">
      <dsp:nvSpPr>
        <dsp:cNvPr id="0" name=""/>
        <dsp:cNvSpPr/>
      </dsp:nvSpPr>
      <dsp:spPr>
        <a:xfrm>
          <a:off x="0" y="0"/>
          <a:ext cx="2839212" cy="43513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Изменение доступа к информации </a:t>
          </a:r>
        </a:p>
      </dsp:txBody>
      <dsp:txXfrm>
        <a:off x="138599" y="138599"/>
        <a:ext cx="2562014" cy="40741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3CAF4-0CC2-4602-9AD4-6251692006E8}">
      <dsp:nvSpPr>
        <dsp:cNvPr id="0" name=""/>
        <dsp:cNvSpPr/>
      </dsp:nvSpPr>
      <dsp:spPr>
        <a:xfrm rot="5400000">
          <a:off x="3622420" y="-348075"/>
          <a:ext cx="3481070" cy="50474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Студенты и школьники обсуждают интересующие их вопросы в сетевых сообществах — локальных (своего курса, школы, университета или города) и глобальных.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/>
            <a:t>Здесь они получают советы, обмениваются идеями, обсуждают полученные задания, совместные проекты и проч. Их учебная среда качественно обогащается.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/>
        </a:p>
      </dsp:txBody>
      <dsp:txXfrm rot="-5400000">
        <a:off x="2839211" y="605066"/>
        <a:ext cx="4877556" cy="3141206"/>
      </dsp:txXfrm>
    </dsp:sp>
    <dsp:sp modelId="{CC0ED88F-17EC-4D28-B554-502E18F9F0A2}">
      <dsp:nvSpPr>
        <dsp:cNvPr id="0" name=""/>
        <dsp:cNvSpPr/>
      </dsp:nvSpPr>
      <dsp:spPr>
        <a:xfrm>
          <a:off x="0" y="0"/>
          <a:ext cx="2839212" cy="43513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 dirty="0"/>
            <a:t>Сетевые сообщества учащихся </a:t>
          </a:r>
        </a:p>
      </dsp:txBody>
      <dsp:txXfrm>
        <a:off x="138599" y="138599"/>
        <a:ext cx="2562014" cy="4074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FCBF4-4D5A-4426-A402-245662B2133B}">
      <dsp:nvSpPr>
        <dsp:cNvPr id="0" name=""/>
        <dsp:cNvSpPr/>
      </dsp:nvSpPr>
      <dsp:spPr>
        <a:xfrm>
          <a:off x="0" y="318704"/>
          <a:ext cx="8808590" cy="11337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Цифровая образовательная среда </a:t>
          </a:r>
          <a:r>
            <a:rPr lang="ru-RU" sz="1700" kern="1200" dirty="0"/>
            <a:t>- подсистема социокультурной среды, совокупность специально организованных педагогических условий развития личности, при которой инфраструктурный, содержательно-методический и </a:t>
          </a:r>
          <a:r>
            <a:rPr lang="ru-RU" sz="1700" kern="1200" dirty="0" err="1"/>
            <a:t>коммуникационно</a:t>
          </a:r>
          <a:r>
            <a:rPr lang="ru-RU" sz="1700" kern="1200" dirty="0"/>
            <a:t>-организационный компоненты функционируют на основе цифровых технологий.</a:t>
          </a:r>
        </a:p>
      </dsp:txBody>
      <dsp:txXfrm>
        <a:off x="55344" y="374048"/>
        <a:ext cx="8697902" cy="1023042"/>
      </dsp:txXfrm>
    </dsp:sp>
    <dsp:sp modelId="{63B9119B-2E90-49BC-BF94-55D7A132AAEA}">
      <dsp:nvSpPr>
        <dsp:cNvPr id="0" name=""/>
        <dsp:cNvSpPr/>
      </dsp:nvSpPr>
      <dsp:spPr>
        <a:xfrm>
          <a:off x="0" y="1501394"/>
          <a:ext cx="8808590" cy="11337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Целевая модель цифровой образовательной среды </a:t>
          </a:r>
          <a:r>
            <a:rPr lang="ru-RU" sz="1700" kern="1200" dirty="0"/>
            <a:t>- модель комплексного функционирования ключевых компонентов современной и безопасной цифровой образовательной среды с целью обеспечения высокого качества и доступности образования всех видов и уровней, включающая:</a:t>
          </a:r>
        </a:p>
      </dsp:txBody>
      <dsp:txXfrm>
        <a:off x="55344" y="1556738"/>
        <a:ext cx="8697902" cy="1023042"/>
      </dsp:txXfrm>
    </dsp:sp>
    <dsp:sp modelId="{17171FC1-2C05-4DAF-9A69-400455447494}">
      <dsp:nvSpPr>
        <dsp:cNvPr id="0" name=""/>
        <dsp:cNvSpPr/>
      </dsp:nvSpPr>
      <dsp:spPr>
        <a:xfrm>
          <a:off x="0" y="2635124"/>
          <a:ext cx="8808590" cy="1002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673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300" kern="1200" dirty="0"/>
            <a:t>модель профиля "цифровых компетенций" для обучающихся, педагогов и административно-управленческого персонала, включая требования к педагогам и обучающимся;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300" kern="1200" dirty="0"/>
            <a:t>модель построения индивидуального учебного плана;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300" kern="1200" dirty="0"/>
            <a:t>модель автоматизации административных, управленческих и вспомогательных процессов образовательной организации;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300" kern="1200" dirty="0"/>
            <a:t>модель внутренней системы оценки качества образования через цифровую образовательную среду.</a:t>
          </a:r>
        </a:p>
      </dsp:txBody>
      <dsp:txXfrm>
        <a:off x="0" y="2635124"/>
        <a:ext cx="8808590" cy="1002915"/>
      </dsp:txXfrm>
    </dsp:sp>
    <dsp:sp modelId="{45A394A9-8564-49C1-A6CE-F1BCAC127D57}">
      <dsp:nvSpPr>
        <dsp:cNvPr id="0" name=""/>
        <dsp:cNvSpPr/>
      </dsp:nvSpPr>
      <dsp:spPr>
        <a:xfrm>
          <a:off x="0" y="3638039"/>
          <a:ext cx="8808590" cy="11337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Федеральная информационно-сервисная платформа цифровой образовательной среды </a:t>
          </a:r>
          <a:r>
            <a:rPr lang="ru-RU" sz="1700" kern="1200" dirty="0"/>
            <a:t>- информационный сервис, обеспечивающий эффективное взаимодействие участников цифровой образовательной среды, в том числе консультационную и методическую поддержку по вопросам внедрения целевой модели цифровой образовательной среды.</a:t>
          </a:r>
        </a:p>
      </dsp:txBody>
      <dsp:txXfrm>
        <a:off x="55344" y="3693383"/>
        <a:ext cx="8697902" cy="102304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3CAF4-0CC2-4602-9AD4-6251692006E8}">
      <dsp:nvSpPr>
        <dsp:cNvPr id="0" name=""/>
        <dsp:cNvSpPr/>
      </dsp:nvSpPr>
      <dsp:spPr>
        <a:xfrm rot="5400000">
          <a:off x="3622420" y="-348075"/>
          <a:ext cx="3481070" cy="50474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Школьники, студенты и преподаватели получают возможность сетевого общения в любое время из любого места.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Системы управления учебным процессом, мессенджеры и электронная почта становятся привычными инструментами учебной работы.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Вузы и школы внедряют корпоративные универсальные коммуникационные системы, чтобы упростить и улучшить взаимодействие участников образовательного процесса.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900" kern="1200" dirty="0"/>
        </a:p>
      </dsp:txBody>
      <dsp:txXfrm rot="-5400000">
        <a:off x="2839211" y="605066"/>
        <a:ext cx="4877556" cy="3141206"/>
      </dsp:txXfrm>
    </dsp:sp>
    <dsp:sp modelId="{CC0ED88F-17EC-4D28-B554-502E18F9F0A2}">
      <dsp:nvSpPr>
        <dsp:cNvPr id="0" name=""/>
        <dsp:cNvSpPr/>
      </dsp:nvSpPr>
      <dsp:spPr>
        <a:xfrm>
          <a:off x="0" y="0"/>
          <a:ext cx="2839212" cy="435133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Мобильное общение с преподавателем </a:t>
          </a:r>
        </a:p>
      </dsp:txBody>
      <dsp:txXfrm>
        <a:off x="138599" y="138599"/>
        <a:ext cx="2562014" cy="40741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3CAF4-0CC2-4602-9AD4-6251692006E8}">
      <dsp:nvSpPr>
        <dsp:cNvPr id="0" name=""/>
        <dsp:cNvSpPr/>
      </dsp:nvSpPr>
      <dsp:spPr>
        <a:xfrm rot="5400000">
          <a:off x="3624120" y="-348075"/>
          <a:ext cx="3477670" cy="50474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Объединение педагогического потенциала ЦОР для самообучения, сетевых сообществ и возможностей гибкого общения с преподавателями через Интернет помогает индивидуализировать учебный процесс.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Информационные системы для управления учебным процессом позволяют увидеть, кто из учащихся и когда нуждается во внимании и поддержке.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Это помогает совершенствовать учебную работу, внося в нее организационные изменения, повышающие гибкость учебного плана.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800" kern="1200" dirty="0"/>
        </a:p>
      </dsp:txBody>
      <dsp:txXfrm rot="-5400000">
        <a:off x="2839211" y="606600"/>
        <a:ext cx="4877722" cy="3138138"/>
      </dsp:txXfrm>
    </dsp:sp>
    <dsp:sp modelId="{CC0ED88F-17EC-4D28-B554-502E18F9F0A2}">
      <dsp:nvSpPr>
        <dsp:cNvPr id="0" name=""/>
        <dsp:cNvSpPr/>
      </dsp:nvSpPr>
      <dsp:spPr>
        <a:xfrm>
          <a:off x="0" y="2124"/>
          <a:ext cx="2839212" cy="43470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Индивидуализация учебной работы </a:t>
          </a:r>
        </a:p>
      </dsp:txBody>
      <dsp:txXfrm>
        <a:off x="138599" y="140723"/>
        <a:ext cx="2562014" cy="406989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70C54-2E29-478E-A151-A31F2D6A06AA}">
      <dsp:nvSpPr>
        <dsp:cNvPr id="0" name=""/>
        <dsp:cNvSpPr/>
      </dsp:nvSpPr>
      <dsp:spPr>
        <a:xfrm>
          <a:off x="0" y="36931"/>
          <a:ext cx="8591774" cy="13091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1" kern="1200" dirty="0"/>
            <a:t>Цифровая грамотность </a:t>
          </a:r>
          <a:r>
            <a:rPr lang="ru-RU" sz="2400" b="0" i="1" kern="1200" dirty="0"/>
            <a:t>- это набор знаний, умений и навыков, которые необходимы для жизни в современном мире, для безопасного и эффективного использования </a:t>
          </a:r>
          <a:r>
            <a:rPr lang="ru-RU" sz="2400" b="1" i="1" kern="1200" dirty="0"/>
            <a:t>цифровых</a:t>
          </a:r>
          <a:r>
            <a:rPr lang="ru-RU" sz="2400" b="0" i="1" kern="1200" dirty="0"/>
            <a:t> технологий и ресурсов интернета</a:t>
          </a:r>
          <a:endParaRPr lang="ru-RU" sz="2400" kern="1200" dirty="0"/>
        </a:p>
      </dsp:txBody>
      <dsp:txXfrm>
        <a:off x="38344" y="75275"/>
        <a:ext cx="8515086" cy="1232459"/>
      </dsp:txXfrm>
    </dsp:sp>
    <dsp:sp modelId="{B31487B7-131C-4BD8-A6C0-872D2DD117CC}">
      <dsp:nvSpPr>
        <dsp:cNvPr id="0" name=""/>
        <dsp:cNvSpPr/>
      </dsp:nvSpPr>
      <dsp:spPr>
        <a:xfrm>
          <a:off x="0" y="2736117"/>
          <a:ext cx="1309147" cy="130914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D18B8-825D-410F-A83D-9A30D335E5EE}">
      <dsp:nvSpPr>
        <dsp:cNvPr id="0" name=""/>
        <dsp:cNvSpPr/>
      </dsp:nvSpPr>
      <dsp:spPr>
        <a:xfrm>
          <a:off x="1387696" y="1581724"/>
          <a:ext cx="7204077" cy="3617933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Умение быстро находить и оценивать большие массивы информации.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Уметь создавать собственный алгоритм чтения, знакомства с информацией через сложные коллекции связанных текстов.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Умение быстро создавать связи между широко разрозненными идеями и областями опыта.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Умение снимать, копировать и редактировать цифровые фотографии и видео.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Умение создавать мультимедийные документы, сочетающие в себе слова, графику, видео и аудио.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Умение создавать и поддерживать динамические онлайн профили и управлять большими и сложными онлайн социальными сетями.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Умение эффективно учиться и ориентироваться в онлайн-мирах и взаимодействовать в виртуальных средах.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Умение защитить свои личные данные от неправомерного использования другими.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 dirty="0"/>
        </a:p>
      </dsp:txBody>
      <dsp:txXfrm>
        <a:off x="1564341" y="1758369"/>
        <a:ext cx="6850787" cy="326464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A3595-6EAD-4A27-AFE0-72B925DB01D6}">
      <dsp:nvSpPr>
        <dsp:cNvPr id="0" name=""/>
        <dsp:cNvSpPr/>
      </dsp:nvSpPr>
      <dsp:spPr>
        <a:xfrm>
          <a:off x="0" y="0"/>
          <a:ext cx="8729220" cy="154976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900" kern="1200" dirty="0"/>
            <a:t>Цифровая грамотность педагога</a:t>
          </a:r>
        </a:p>
      </dsp:txBody>
      <dsp:txXfrm>
        <a:off x="0" y="0"/>
        <a:ext cx="8729220" cy="1549766"/>
      </dsp:txXfrm>
    </dsp:sp>
    <dsp:sp modelId="{C6420158-92B4-4266-9978-99B19AAB94C8}">
      <dsp:nvSpPr>
        <dsp:cNvPr id="0" name=""/>
        <dsp:cNvSpPr/>
      </dsp:nvSpPr>
      <dsp:spPr>
        <a:xfrm>
          <a:off x="14698" y="1527375"/>
          <a:ext cx="2906898" cy="3254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Определяем понятие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rId1"/>
            </a:rPr>
            <a:t>http://</a:t>
          </a:r>
          <a:r>
            <a:rPr lang="ru-RU" sz="2400" kern="1200" dirty="0" err="1">
              <a:hlinkClick xmlns:r="http://schemas.openxmlformats.org/officeDocument/2006/relationships" r:id="rId1"/>
            </a:rPr>
            <a:t>цифроваяграмотность.рф</a:t>
          </a:r>
          <a:r>
            <a:rPr lang="ru-RU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Видео </a:t>
          </a:r>
          <a:r>
            <a:rPr lang="en-US" sz="2400" kern="1200" dirty="0">
              <a:hlinkClick xmlns:r="http://schemas.openxmlformats.org/officeDocument/2006/relationships" r:id="rId2"/>
            </a:rPr>
            <a:t>https://www.youtube.com/watch?time_continue=74&amp;v=Z-pwAFihqt8</a:t>
          </a:r>
          <a:r>
            <a:rPr lang="ru-RU" sz="2400" kern="1200" dirty="0"/>
            <a:t> </a:t>
          </a:r>
        </a:p>
      </dsp:txBody>
      <dsp:txXfrm>
        <a:off x="14698" y="1527375"/>
        <a:ext cx="2906898" cy="3254509"/>
      </dsp:txXfrm>
    </dsp:sp>
    <dsp:sp modelId="{1F8D5CC9-2780-4D26-A37F-88AF78EF2A83}">
      <dsp:nvSpPr>
        <dsp:cNvPr id="0" name=""/>
        <dsp:cNvSpPr/>
      </dsp:nvSpPr>
      <dsp:spPr>
        <a:xfrm>
          <a:off x="2911160" y="1549766"/>
          <a:ext cx="2906898" cy="3254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Проекты по повышению уровня цифровой грамотности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rId3"/>
            </a:rPr>
            <a:t>https://ioe.hse.ru/21skills/ks</a:t>
          </a:r>
          <a:r>
            <a:rPr lang="ru-RU" sz="2400" kern="1200" dirty="0"/>
            <a:t> </a:t>
          </a:r>
        </a:p>
      </dsp:txBody>
      <dsp:txXfrm>
        <a:off x="2911160" y="1549766"/>
        <a:ext cx="2906898" cy="3254509"/>
      </dsp:txXfrm>
    </dsp:sp>
    <dsp:sp modelId="{55C6226D-9932-4CE6-AD97-9362046C2A51}">
      <dsp:nvSpPr>
        <dsp:cNvPr id="0" name=""/>
        <dsp:cNvSpPr/>
      </dsp:nvSpPr>
      <dsp:spPr>
        <a:xfrm>
          <a:off x="5818059" y="1549766"/>
          <a:ext cx="2906898" cy="32545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Что почитать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rId4"/>
            </a:rPr>
            <a:t>http://new.groteck.ru/images/catalog/75241/5874248733bfcd1d2e5440cef6b694f4.pdf</a:t>
          </a:r>
          <a:r>
            <a:rPr lang="ru-RU" sz="2400" kern="1200" dirty="0"/>
            <a:t> </a:t>
          </a:r>
          <a:endParaRPr lang="ru-RU" sz="2400" kern="1200" dirty="0">
            <a:hlinkClick xmlns:r="http://schemas.openxmlformats.org/officeDocument/2006/relationships" r:id="rId5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rId5"/>
            </a:rPr>
            <a:t>http://</a:t>
          </a:r>
          <a:r>
            <a:rPr lang="ru-RU" sz="2400" kern="1200" dirty="0" err="1">
              <a:hlinkClick xmlns:r="http://schemas.openxmlformats.org/officeDocument/2006/relationships" r:id="rId5"/>
            </a:rPr>
            <a:t>сетевичок.рф</a:t>
          </a:r>
          <a:r>
            <a:rPr lang="en-US" sz="2400" kern="1200" dirty="0">
              <a:hlinkClick xmlns:r="http://schemas.openxmlformats.org/officeDocument/2006/relationships" r:id="rId5"/>
            </a:rPr>
            <a:t>/</a:t>
          </a:r>
          <a:r>
            <a:rPr lang="en-US" sz="2400" kern="1200" dirty="0" err="1">
              <a:hlinkClick xmlns:r="http://schemas.openxmlformats.org/officeDocument/2006/relationships" r:id="rId5"/>
            </a:rPr>
            <a:t>index.php</a:t>
          </a:r>
          <a:r>
            <a:rPr lang="en-US" sz="2400" kern="1200" dirty="0">
              <a:hlinkClick xmlns:r="http://schemas.openxmlformats.org/officeDocument/2006/relationships" r:id="rId5"/>
            </a:rPr>
            <a:t>/</a:t>
          </a:r>
          <a:r>
            <a:rPr lang="en-US" sz="2400" kern="1200" dirty="0" err="1">
              <a:hlinkClick xmlns:r="http://schemas.openxmlformats.org/officeDocument/2006/relationships" r:id="rId5"/>
            </a:rPr>
            <a:t>chto-takoe-tsifrovaya-gramotnost</a:t>
          </a:r>
          <a:r>
            <a:rPr lang="ru-RU" sz="2400" kern="1200" dirty="0"/>
            <a:t> </a:t>
          </a:r>
        </a:p>
      </dsp:txBody>
      <dsp:txXfrm>
        <a:off x="5818059" y="1549766"/>
        <a:ext cx="2906898" cy="3254509"/>
      </dsp:txXfrm>
    </dsp:sp>
    <dsp:sp modelId="{FE1445F4-56C9-4A41-8CB0-6B451DA9171A}">
      <dsp:nvSpPr>
        <dsp:cNvPr id="0" name=""/>
        <dsp:cNvSpPr/>
      </dsp:nvSpPr>
      <dsp:spPr>
        <a:xfrm>
          <a:off x="0" y="4804275"/>
          <a:ext cx="8729220" cy="36161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94589-A487-46B6-B1CD-6DF7A49FDC9A}">
      <dsp:nvSpPr>
        <dsp:cNvPr id="0" name=""/>
        <dsp:cNvSpPr/>
      </dsp:nvSpPr>
      <dsp:spPr>
        <a:xfrm rot="5400000">
          <a:off x="4781857" y="-1477498"/>
          <a:ext cx="1982841" cy="543367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Жизнь в условиях развитой цифровой культуры означает, что обучающийся может легко перемещаться между различными цифровыми системами и средами, работать и учиться в разных контекстах.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Он знает об этикете (нормах и правилах).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Ему известно, как его соблюдать в разных ситуациях, и как соблюдение или несоблюдение этикета может повлиять на учебную работу.</a:t>
          </a:r>
        </a:p>
      </dsp:txBody>
      <dsp:txXfrm rot="-5400000">
        <a:off x="3056441" y="344712"/>
        <a:ext cx="5336879" cy="1789253"/>
      </dsp:txXfrm>
    </dsp:sp>
    <dsp:sp modelId="{0DD158CB-47F5-4E3A-B8DE-2E76948721FB}">
      <dsp:nvSpPr>
        <dsp:cNvPr id="0" name=""/>
        <dsp:cNvSpPr/>
      </dsp:nvSpPr>
      <dsp:spPr>
        <a:xfrm>
          <a:off x="0" y="62"/>
          <a:ext cx="3056441" cy="24785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Культурный аспект</a:t>
          </a:r>
        </a:p>
      </dsp:txBody>
      <dsp:txXfrm>
        <a:off x="120993" y="121055"/>
        <a:ext cx="2814455" cy="2236565"/>
      </dsp:txXfrm>
    </dsp:sp>
    <dsp:sp modelId="{33AAD12F-AA67-424C-9A03-9F1B03F80681}">
      <dsp:nvSpPr>
        <dsp:cNvPr id="0" name=""/>
        <dsp:cNvSpPr/>
      </dsp:nvSpPr>
      <dsp:spPr>
        <a:xfrm rot="5400000">
          <a:off x="4781857" y="1124980"/>
          <a:ext cx="1982841" cy="543367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Учащийся владеет способами работы с информацией, практическими инструментами и технологиями — в том числе специализированными, которые относятся к отдельным предметным областям, а также </a:t>
          </a:r>
          <a:r>
            <a:rPr lang="ru-RU" sz="1600" kern="1200" dirty="0" err="1"/>
            <a:t>общепользовательскими</a:t>
          </a:r>
          <a:r>
            <a:rPr lang="ru-RU" sz="1600" kern="1200" dirty="0"/>
            <a:t>, которыми должен владеть каждый грамотный человек. </a:t>
          </a:r>
        </a:p>
      </dsp:txBody>
      <dsp:txXfrm rot="-5400000">
        <a:off x="3056441" y="2947190"/>
        <a:ext cx="5336879" cy="1789253"/>
      </dsp:txXfrm>
    </dsp:sp>
    <dsp:sp modelId="{7D9010CA-84C2-4445-BD78-E3E3B9CBA4D0}">
      <dsp:nvSpPr>
        <dsp:cNvPr id="0" name=""/>
        <dsp:cNvSpPr/>
      </dsp:nvSpPr>
      <dsp:spPr>
        <a:xfrm>
          <a:off x="0" y="2602541"/>
          <a:ext cx="3056441" cy="24785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Когнитивный аспект </a:t>
          </a:r>
        </a:p>
      </dsp:txBody>
      <dsp:txXfrm>
        <a:off x="120993" y="2723534"/>
        <a:ext cx="2814455" cy="223656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94589-A487-46B6-B1CD-6DF7A49FDC9A}">
      <dsp:nvSpPr>
        <dsp:cNvPr id="0" name=""/>
        <dsp:cNvSpPr/>
      </dsp:nvSpPr>
      <dsp:spPr>
        <a:xfrm rot="5400000">
          <a:off x="4994310" y="-1572735"/>
          <a:ext cx="1995006" cy="563935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Учащийся понимает, как использовать имеющиеся цифровые инструменты и источники, чтобы создавать с их помощью что-то новое, что-то полезное и нужное.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Понимает, что эта работа помогает в учебе.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Понимает, что нужно узнать, как патентовать (лицензировать) разработки, чтобы результатами его творчества смогли легально воспользоваться и другие.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</dsp:txBody>
      <dsp:txXfrm rot="-5400000">
        <a:off x="3172136" y="346827"/>
        <a:ext cx="5541966" cy="1800230"/>
      </dsp:txXfrm>
    </dsp:sp>
    <dsp:sp modelId="{0DD158CB-47F5-4E3A-B8DE-2E76948721FB}">
      <dsp:nvSpPr>
        <dsp:cNvPr id="0" name=""/>
        <dsp:cNvSpPr/>
      </dsp:nvSpPr>
      <dsp:spPr>
        <a:xfrm>
          <a:off x="0" y="62"/>
          <a:ext cx="3172136" cy="24937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Конструктивный аспект </a:t>
          </a:r>
        </a:p>
      </dsp:txBody>
      <dsp:txXfrm>
        <a:off x="121735" y="121797"/>
        <a:ext cx="2928666" cy="2250287"/>
      </dsp:txXfrm>
    </dsp:sp>
    <dsp:sp modelId="{33AAD12F-AA67-424C-9A03-9F1B03F80681}">
      <dsp:nvSpPr>
        <dsp:cNvPr id="0" name=""/>
        <dsp:cNvSpPr/>
      </dsp:nvSpPr>
      <dsp:spPr>
        <a:xfrm rot="5400000">
          <a:off x="4776107" y="1045709"/>
          <a:ext cx="2431413" cy="563935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Учащийся понимает назначение компьютерных сетей и коммуникаций, уяснил для себя их роль в развитии собственной цифровой грамотности.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Понимает, как осуществляется связь между различными цифровыми устройствами (включая мобильные и стационарные вычислительные устройства, а также их периферийное оборудование).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Знает и понимает специфические правила, протоколы и этикет, принятые в социальных сетях и цифровых сообществах.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</dsp:txBody>
      <dsp:txXfrm rot="-5400000">
        <a:off x="3172137" y="2768371"/>
        <a:ext cx="5520662" cy="2194029"/>
      </dsp:txXfrm>
    </dsp:sp>
    <dsp:sp modelId="{7D9010CA-84C2-4445-BD78-E3E3B9CBA4D0}">
      <dsp:nvSpPr>
        <dsp:cNvPr id="0" name=""/>
        <dsp:cNvSpPr/>
      </dsp:nvSpPr>
      <dsp:spPr>
        <a:xfrm>
          <a:off x="0" y="2618507"/>
          <a:ext cx="3172136" cy="24937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Коммуникативный аспект </a:t>
          </a:r>
        </a:p>
      </dsp:txBody>
      <dsp:txXfrm>
        <a:off x="121735" y="2740242"/>
        <a:ext cx="2928666" cy="225028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94589-A487-46B6-B1CD-6DF7A49FDC9A}">
      <dsp:nvSpPr>
        <dsp:cNvPr id="0" name=""/>
        <dsp:cNvSpPr/>
      </dsp:nvSpPr>
      <dsp:spPr>
        <a:xfrm rot="5400000">
          <a:off x="4825004" y="-1632078"/>
          <a:ext cx="2333618" cy="563935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Уверенный пользователь цифровых технологий способен к самоанализу, понимает различие между аналоговым и цифровым миром.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Учащийся должен уметь: анализировать и трезво оценивать собственную цифровую компетентность; полноценно использовать и постоянно поддерживать свою цифровую среду; активно участвовать (создавать, поддерживать работу) в профессиональных группах, которые помогают развиваться, осваивать и использовать новые цифровые инструменты и оборудование.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</dsp:txBody>
      <dsp:txXfrm rot="-5400000">
        <a:off x="3172136" y="134708"/>
        <a:ext cx="5525436" cy="2105782"/>
      </dsp:txXfrm>
    </dsp:sp>
    <dsp:sp modelId="{0DD158CB-47F5-4E3A-B8DE-2E76948721FB}">
      <dsp:nvSpPr>
        <dsp:cNvPr id="0" name=""/>
        <dsp:cNvSpPr/>
      </dsp:nvSpPr>
      <dsp:spPr>
        <a:xfrm>
          <a:off x="0" y="629"/>
          <a:ext cx="3172136" cy="23739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Аспект: уверенность при использовании ЦТ </a:t>
          </a:r>
        </a:p>
      </dsp:txBody>
      <dsp:txXfrm>
        <a:off x="115886" y="116515"/>
        <a:ext cx="2940364" cy="2142165"/>
      </dsp:txXfrm>
    </dsp:sp>
    <dsp:sp modelId="{33AAD12F-AA67-424C-9A03-9F1B03F80681}">
      <dsp:nvSpPr>
        <dsp:cNvPr id="0" name=""/>
        <dsp:cNvSpPr/>
      </dsp:nvSpPr>
      <dsp:spPr>
        <a:xfrm rot="5400000">
          <a:off x="4676745" y="985557"/>
          <a:ext cx="2618434" cy="563384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Учащийся должен уметь пользоваться ЦТ для создания новых цифровых информационных ресурсов/продуктов, которые представляют ценность для него и окружающих.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Должен осознавать неизбежность возникновения трудностей и ошибок при работе с цифровыми технологиями и готов рисковать на пути к новому.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Он должен не просто осваивать отдельные приемы использования программных и аппаратных средств, а постараться понять принципы, процессы, процедуры и системы, на основе которых они построены.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</dsp:txBody>
      <dsp:txXfrm rot="-5400000">
        <a:off x="3169039" y="2621085"/>
        <a:ext cx="5506026" cy="2362792"/>
      </dsp:txXfrm>
    </dsp:sp>
    <dsp:sp modelId="{7D9010CA-84C2-4445-BD78-E3E3B9CBA4D0}">
      <dsp:nvSpPr>
        <dsp:cNvPr id="0" name=""/>
        <dsp:cNvSpPr/>
      </dsp:nvSpPr>
      <dsp:spPr>
        <a:xfrm>
          <a:off x="0" y="2615512"/>
          <a:ext cx="3169038" cy="23739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Творческий аспект </a:t>
          </a:r>
        </a:p>
      </dsp:txBody>
      <dsp:txXfrm>
        <a:off x="115886" y="2731398"/>
        <a:ext cx="2937266" cy="214216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94589-A487-46B6-B1CD-6DF7A49FDC9A}">
      <dsp:nvSpPr>
        <dsp:cNvPr id="0" name=""/>
        <dsp:cNvSpPr/>
      </dsp:nvSpPr>
      <dsp:spPr>
        <a:xfrm rot="5400000">
          <a:off x="4825004" y="-1632078"/>
          <a:ext cx="2333618" cy="563935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При использовании ЦТ он должен в полной мере понимать и учитывать ограничения, которые лежат в основе их работы.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В ходе работы учащийся должен помнить об информационной безопасности, следить за тем, как он выглядит в цифровой среде, умело организовывать и контролировать свои цифровые материалы.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</dsp:txBody>
      <dsp:txXfrm rot="-5400000">
        <a:off x="3172136" y="134708"/>
        <a:ext cx="5525436" cy="2105782"/>
      </dsp:txXfrm>
    </dsp:sp>
    <dsp:sp modelId="{0DD158CB-47F5-4E3A-B8DE-2E76948721FB}">
      <dsp:nvSpPr>
        <dsp:cNvPr id="0" name=""/>
        <dsp:cNvSpPr/>
      </dsp:nvSpPr>
      <dsp:spPr>
        <a:xfrm>
          <a:off x="0" y="629"/>
          <a:ext cx="3172136" cy="23739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Критический аспект </a:t>
          </a:r>
        </a:p>
      </dsp:txBody>
      <dsp:txXfrm>
        <a:off x="115886" y="116515"/>
        <a:ext cx="2940364" cy="2142165"/>
      </dsp:txXfrm>
    </dsp:sp>
    <dsp:sp modelId="{33AAD12F-AA67-424C-9A03-9F1B03F80681}">
      <dsp:nvSpPr>
        <dsp:cNvPr id="0" name=""/>
        <dsp:cNvSpPr/>
      </dsp:nvSpPr>
      <dsp:spPr>
        <a:xfrm rot="5400000">
          <a:off x="4676745" y="985557"/>
          <a:ext cx="2618434" cy="563384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Учащийся должен овладеть ЦТ, чтобы в полной мере участвовать в общественной жизни.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Он должен понимать, как его цифровая среда может помочь устанавливать и развивать связи с местными, региональными, национальными и международными сообществами.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/>
            <a:t>Учащийся должен использовать возможности ЦТ для полноценного участия в общественной жизни.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kern="1200" dirty="0"/>
        </a:p>
      </dsp:txBody>
      <dsp:txXfrm rot="-5400000">
        <a:off x="3169039" y="2621085"/>
        <a:ext cx="5506026" cy="2362792"/>
      </dsp:txXfrm>
    </dsp:sp>
    <dsp:sp modelId="{7D9010CA-84C2-4445-BD78-E3E3B9CBA4D0}">
      <dsp:nvSpPr>
        <dsp:cNvPr id="0" name=""/>
        <dsp:cNvSpPr/>
      </dsp:nvSpPr>
      <dsp:spPr>
        <a:xfrm>
          <a:off x="0" y="2615512"/>
          <a:ext cx="3169038" cy="237393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Социальный аспект </a:t>
          </a:r>
        </a:p>
      </dsp:txBody>
      <dsp:txXfrm>
        <a:off x="115886" y="2731398"/>
        <a:ext cx="2937266" cy="214216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0A88E-9C25-4DFE-B1A3-6E6408533FBD}">
      <dsp:nvSpPr>
        <dsp:cNvPr id="0" name=""/>
        <dsp:cNvSpPr/>
      </dsp:nvSpPr>
      <dsp:spPr>
        <a:xfrm rot="10800000">
          <a:off x="1727737" y="401"/>
          <a:ext cx="6066939" cy="7983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069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Искусственный интеллект и машинное обучение. 14 сентября -04 октября 2021 г. </a:t>
          </a:r>
        </a:p>
      </dsp:txBody>
      <dsp:txXfrm rot="10800000">
        <a:off x="1927335" y="401"/>
        <a:ext cx="5867341" cy="798392"/>
      </dsp:txXfrm>
    </dsp:sp>
    <dsp:sp modelId="{47516ACF-5A58-4FC5-BD6B-0C37481C30B1}">
      <dsp:nvSpPr>
        <dsp:cNvPr id="0" name=""/>
        <dsp:cNvSpPr/>
      </dsp:nvSpPr>
      <dsp:spPr>
        <a:xfrm>
          <a:off x="1328540" y="401"/>
          <a:ext cx="798392" cy="79839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2744E-A7B9-4108-98F3-2AF254188D87}">
      <dsp:nvSpPr>
        <dsp:cNvPr id="0" name=""/>
        <dsp:cNvSpPr/>
      </dsp:nvSpPr>
      <dsp:spPr>
        <a:xfrm rot="10800000">
          <a:off x="1727737" y="1037120"/>
          <a:ext cx="6066939" cy="7983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069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Нейросети</a:t>
          </a:r>
          <a:r>
            <a:rPr lang="ru-RU" sz="1900" kern="1200" dirty="0"/>
            <a:t> и коммуникации. 23 ноября — 13 декабря</a:t>
          </a:r>
          <a:br>
            <a:rPr lang="ru-RU" sz="1900" kern="1200" dirty="0"/>
          </a:br>
          <a:r>
            <a:rPr lang="ru-RU" sz="1900" kern="1200" dirty="0"/>
            <a:t> 2021 г.</a:t>
          </a:r>
        </a:p>
      </dsp:txBody>
      <dsp:txXfrm rot="10800000">
        <a:off x="1927335" y="1037120"/>
        <a:ext cx="5867341" cy="798392"/>
      </dsp:txXfrm>
    </dsp:sp>
    <dsp:sp modelId="{A9F5784C-10E9-4428-9D14-3D1DBFACD34D}">
      <dsp:nvSpPr>
        <dsp:cNvPr id="0" name=""/>
        <dsp:cNvSpPr/>
      </dsp:nvSpPr>
      <dsp:spPr>
        <a:xfrm>
          <a:off x="1328540" y="1037120"/>
          <a:ext cx="798392" cy="79839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79AE0-2BE0-4C89-AF94-F370451114C6}">
      <dsp:nvSpPr>
        <dsp:cNvPr id="0" name=""/>
        <dsp:cNvSpPr/>
      </dsp:nvSpPr>
      <dsp:spPr>
        <a:xfrm rot="10800000">
          <a:off x="1727737" y="2073840"/>
          <a:ext cx="6066939" cy="7983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069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Кибербезопасность. Февраль 2021 г.</a:t>
          </a:r>
        </a:p>
      </dsp:txBody>
      <dsp:txXfrm rot="10800000">
        <a:off x="1927335" y="2073840"/>
        <a:ext cx="5867341" cy="798392"/>
      </dsp:txXfrm>
    </dsp:sp>
    <dsp:sp modelId="{06F7AF0A-89EF-433B-9D78-E74E1F230D9F}">
      <dsp:nvSpPr>
        <dsp:cNvPr id="0" name=""/>
        <dsp:cNvSpPr/>
      </dsp:nvSpPr>
      <dsp:spPr>
        <a:xfrm>
          <a:off x="1328540" y="2073840"/>
          <a:ext cx="798392" cy="79839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80F70-38E6-41D6-B96B-7F4D41CE5DA5}">
      <dsp:nvSpPr>
        <dsp:cNvPr id="0" name=""/>
        <dsp:cNvSpPr/>
      </dsp:nvSpPr>
      <dsp:spPr>
        <a:xfrm rot="10800000">
          <a:off x="1727737" y="3110559"/>
          <a:ext cx="6066939" cy="7983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069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Беспилотный транспорт. Март 2021 г.</a:t>
          </a:r>
        </a:p>
      </dsp:txBody>
      <dsp:txXfrm rot="10800000">
        <a:off x="1927335" y="3110559"/>
        <a:ext cx="5867341" cy="798392"/>
      </dsp:txXfrm>
    </dsp:sp>
    <dsp:sp modelId="{CAB5C4FC-7E80-42A9-AB31-B8733D71A063}">
      <dsp:nvSpPr>
        <dsp:cNvPr id="0" name=""/>
        <dsp:cNvSpPr/>
      </dsp:nvSpPr>
      <dsp:spPr>
        <a:xfrm>
          <a:off x="1328532" y="2073614"/>
          <a:ext cx="798392" cy="79839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07D3A-CCA7-4282-9C13-FFA7064EC699}">
      <dsp:nvSpPr>
        <dsp:cNvPr id="0" name=""/>
        <dsp:cNvSpPr/>
      </dsp:nvSpPr>
      <dsp:spPr>
        <a:xfrm rot="10800000">
          <a:off x="1727737" y="4147278"/>
          <a:ext cx="6066939" cy="7983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069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Цифровое производство. Апрель 2021 г.</a:t>
          </a:r>
        </a:p>
      </dsp:txBody>
      <dsp:txXfrm rot="10800000">
        <a:off x="1927335" y="4147278"/>
        <a:ext cx="5867341" cy="798392"/>
      </dsp:txXfrm>
    </dsp:sp>
    <dsp:sp modelId="{447A7931-3408-4523-BF17-C6B81270473C}">
      <dsp:nvSpPr>
        <dsp:cNvPr id="0" name=""/>
        <dsp:cNvSpPr/>
      </dsp:nvSpPr>
      <dsp:spPr>
        <a:xfrm>
          <a:off x="1328540" y="4147278"/>
          <a:ext cx="798392" cy="79839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1000" r="-6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08E37-06F9-44B8-914F-714496E3BF90}">
      <dsp:nvSpPr>
        <dsp:cNvPr id="0" name=""/>
        <dsp:cNvSpPr/>
      </dsp:nvSpPr>
      <dsp:spPr>
        <a:xfrm rot="5400000">
          <a:off x="5252614" y="-1994646"/>
          <a:ext cx="1219992" cy="551775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>
              <a:solidFill>
                <a:schemeClr val="tx1"/>
              </a:solidFill>
            </a:rPr>
            <a:t>это технология распределённой обработки данных в которой компьютерные ресурсы и мощности предоставляются пользователю как интернет-сервис. Если объяснить доступным языком, то – это Ваша, в некотором смысле рабочая площадка в интернете, а точнее на удаленном сервере.</a:t>
          </a:r>
        </a:p>
        <a:p>
          <a:pPr marL="114300" lvl="1" indent="-114300" algn="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hlinkClick xmlns:r="http://schemas.openxmlformats.org/officeDocument/2006/relationships" r:id="rId1"/>
            </a:rPr>
            <a:t>http://sonikelf.ru/oblachnye-texnologii-dlya-zemnyx-polzovatelej/</a:t>
          </a:r>
          <a:r>
            <a:rPr lang="ru-RU" sz="1300" b="1" kern="1200" dirty="0">
              <a:hlinkClick xmlns:r="http://schemas.openxmlformats.org/officeDocument/2006/relationships" r:id="rId1"/>
            </a:rPr>
            <a:t>  </a:t>
          </a:r>
          <a:endParaRPr lang="ru-RU" sz="1300" b="1" kern="1200" dirty="0"/>
        </a:p>
      </dsp:txBody>
      <dsp:txXfrm rot="-5400000">
        <a:off x="3103735" y="213788"/>
        <a:ext cx="5458196" cy="1100882"/>
      </dsp:txXfrm>
    </dsp:sp>
    <dsp:sp modelId="{274E7614-088B-4FED-857B-48AF82EE6F10}">
      <dsp:nvSpPr>
        <dsp:cNvPr id="0" name=""/>
        <dsp:cNvSpPr/>
      </dsp:nvSpPr>
      <dsp:spPr>
        <a:xfrm>
          <a:off x="0" y="1734"/>
          <a:ext cx="3103734" cy="15249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Облачные вычисления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(</a:t>
          </a:r>
          <a:r>
            <a:rPr lang="ru-RU" sz="2700" b="1" kern="1200" dirty="0" err="1"/>
            <a:t>cloud</a:t>
          </a:r>
          <a:r>
            <a:rPr lang="ru-RU" sz="2700" b="1" kern="1200" dirty="0"/>
            <a:t> </a:t>
          </a:r>
          <a:r>
            <a:rPr lang="ru-RU" sz="2700" b="1" kern="1200" dirty="0" err="1"/>
            <a:t>computing</a:t>
          </a:r>
          <a:r>
            <a:rPr lang="ru-RU" sz="2700" kern="1200" dirty="0"/>
            <a:t>) </a:t>
          </a:r>
        </a:p>
      </dsp:txBody>
      <dsp:txXfrm>
        <a:off x="74444" y="76178"/>
        <a:ext cx="2954846" cy="1376102"/>
      </dsp:txXfrm>
    </dsp:sp>
    <dsp:sp modelId="{1C726B3F-18A6-4C9F-AF1B-0C99137875ED}">
      <dsp:nvSpPr>
        <dsp:cNvPr id="0" name=""/>
        <dsp:cNvSpPr/>
      </dsp:nvSpPr>
      <dsp:spPr>
        <a:xfrm rot="5400000">
          <a:off x="4973251" y="-269573"/>
          <a:ext cx="1767268" cy="551236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/>
            <a:t>это модель обеспечения повсеместного и удобного сетевого доступа по требованию к общему </a:t>
          </a:r>
          <a:r>
            <a:rPr lang="ru-RU" sz="1300" b="1" kern="1200" dirty="0">
              <a:hlinkClick xmlns:r="http://schemas.openxmlformats.org/officeDocument/2006/relationships" r:id="rId2" action="ppaction://hlinkfile" tooltip="Пул (информатика) (страница отсутствует)"/>
            </a:rPr>
            <a:t>пулу</a:t>
          </a:r>
          <a:r>
            <a:rPr lang="ru-RU" sz="1300" b="1" kern="1200" dirty="0"/>
            <a:t> конфигурируемых вычислительных ресурсов (например, </a:t>
          </a:r>
          <a:r>
            <a:rPr lang="ru-RU" sz="1300" b="1" kern="1200" dirty="0">
              <a:hlinkClick xmlns:r="http://schemas.openxmlformats.org/officeDocument/2006/relationships" r:id="rId3" action="ppaction://hlinkfile" tooltip="Сеть передачи данных"/>
            </a:rPr>
            <a:t>сетям передачи данных</a:t>
          </a:r>
          <a:r>
            <a:rPr lang="ru-RU" sz="1300" b="1" kern="1200" dirty="0"/>
            <a:t>, серверам, устройствам хранения данных, приложениям и сервисам — как вместе, так и по отдельности), которые могут быть оперативно предоставлены и освобождены с минимальными эксплуатационными затратами и/или обращениями к провайдеру.</a:t>
          </a:r>
        </a:p>
        <a:p>
          <a:pPr marL="114300" lvl="1" indent="-114300" algn="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/>
            <a:t>Материал из </a:t>
          </a:r>
          <a:r>
            <a:rPr lang="ru-RU" sz="1300" b="1" kern="1200" dirty="0" err="1"/>
            <a:t>Википедии</a:t>
          </a:r>
          <a:r>
            <a:rPr lang="ru-RU" sz="1300" b="1" kern="1200" dirty="0"/>
            <a:t> — свободной энциклопедии</a:t>
          </a:r>
        </a:p>
      </dsp:txBody>
      <dsp:txXfrm rot="-5400000">
        <a:off x="3100705" y="1689244"/>
        <a:ext cx="5426091" cy="1594726"/>
      </dsp:txXfrm>
    </dsp:sp>
    <dsp:sp modelId="{2777A48C-EB14-4199-BC8F-4E3033C3F672}">
      <dsp:nvSpPr>
        <dsp:cNvPr id="0" name=""/>
        <dsp:cNvSpPr/>
      </dsp:nvSpPr>
      <dsp:spPr>
        <a:xfrm>
          <a:off x="0" y="1724112"/>
          <a:ext cx="3100703" cy="15249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700" kern="1200" dirty="0"/>
            <a:t>Облачные вычисления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kern="1200" dirty="0"/>
        </a:p>
      </dsp:txBody>
      <dsp:txXfrm>
        <a:off x="74444" y="1798556"/>
        <a:ext cx="2951815" cy="1376102"/>
      </dsp:txXfrm>
    </dsp:sp>
    <dsp:sp modelId="{1B0202A5-2C92-4B53-BD68-86383DFFCCB9}">
      <dsp:nvSpPr>
        <dsp:cNvPr id="0" name=""/>
        <dsp:cNvSpPr/>
      </dsp:nvSpPr>
      <dsp:spPr>
        <a:xfrm rot="5400000">
          <a:off x="5252614" y="1450111"/>
          <a:ext cx="1219992" cy="551775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1" kern="1200" dirty="0">
              <a:hlinkClick xmlns:r="http://schemas.openxmlformats.org/officeDocument/2006/relationships" r:id="rId4"/>
            </a:rPr>
            <a:t>http://youtu.be/ZetEayHefCU</a:t>
          </a:r>
          <a:r>
            <a:rPr lang="ru-RU" sz="1300" b="1" kern="1200" dirty="0">
              <a:hlinkClick xmlns:r="http://schemas.openxmlformats.org/officeDocument/2006/relationships" r:id="rId4"/>
            </a:rPr>
            <a:t>  </a:t>
          </a:r>
          <a:endParaRPr lang="ru-RU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300" b="1" kern="1200" dirty="0" err="1"/>
            <a:t>видеорлик</a:t>
          </a:r>
          <a:endParaRPr lang="ru-RU" sz="1300" b="1" kern="1200" dirty="0"/>
        </a:p>
      </dsp:txBody>
      <dsp:txXfrm rot="-5400000">
        <a:off x="3103735" y="3658546"/>
        <a:ext cx="5458196" cy="1100882"/>
      </dsp:txXfrm>
    </dsp:sp>
    <dsp:sp modelId="{E5C52A1D-9C63-44B6-95C6-51EF5DFE684B}">
      <dsp:nvSpPr>
        <dsp:cNvPr id="0" name=""/>
        <dsp:cNvSpPr/>
      </dsp:nvSpPr>
      <dsp:spPr>
        <a:xfrm>
          <a:off x="0" y="3446491"/>
          <a:ext cx="3103734" cy="15249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Облачные технологии</a:t>
          </a:r>
        </a:p>
      </dsp:txBody>
      <dsp:txXfrm>
        <a:off x="74444" y="3520935"/>
        <a:ext cx="2954846" cy="1376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25083-9F17-49CB-B29D-F0DDAF3A83FA}">
      <dsp:nvSpPr>
        <dsp:cNvPr id="0" name=""/>
        <dsp:cNvSpPr/>
      </dsp:nvSpPr>
      <dsp:spPr>
        <a:xfrm rot="10800000">
          <a:off x="1805983" y="244"/>
          <a:ext cx="5781183" cy="139928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04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Платформа ЦОС – совокупность информационных систем (ЕПГУ, ЕСИА, Моя школа, ФИСФРДО, ФИСГИА и т.д.)</a:t>
          </a:r>
        </a:p>
      </dsp:txBody>
      <dsp:txXfrm rot="10800000">
        <a:off x="2155803" y="244"/>
        <a:ext cx="5431363" cy="1399281"/>
      </dsp:txXfrm>
    </dsp:sp>
    <dsp:sp modelId="{CA84BBD1-9118-4A5C-B48C-9372E667B7C8}">
      <dsp:nvSpPr>
        <dsp:cNvPr id="0" name=""/>
        <dsp:cNvSpPr/>
      </dsp:nvSpPr>
      <dsp:spPr>
        <a:xfrm>
          <a:off x="1106342" y="244"/>
          <a:ext cx="1399281" cy="13992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5E4D9-DE04-4720-81CA-5A9997480CB8}">
      <dsp:nvSpPr>
        <dsp:cNvPr id="0" name=""/>
        <dsp:cNvSpPr/>
      </dsp:nvSpPr>
      <dsp:spPr>
        <a:xfrm rot="10800000">
          <a:off x="1805983" y="1817222"/>
          <a:ext cx="5781183" cy="139928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04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Верифицированный образовательный контент (соответствующий ФГОС, синхронизированный и расширяющий содержание учебников, включенных в ФПУ; опирающийся на современное состояние науки и технологий)</a:t>
          </a:r>
        </a:p>
      </dsp:txBody>
      <dsp:txXfrm rot="10800000">
        <a:off x="2155803" y="1817222"/>
        <a:ext cx="5431363" cy="1399281"/>
      </dsp:txXfrm>
    </dsp:sp>
    <dsp:sp modelId="{459C974F-F6E6-488C-A271-E7901285DBF4}">
      <dsp:nvSpPr>
        <dsp:cNvPr id="0" name=""/>
        <dsp:cNvSpPr/>
      </dsp:nvSpPr>
      <dsp:spPr>
        <a:xfrm>
          <a:off x="1106342" y="1817222"/>
          <a:ext cx="1399281" cy="13992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3D21B-59F8-4060-B47E-A4B95148DA1B}">
      <dsp:nvSpPr>
        <dsp:cNvPr id="0" name=""/>
        <dsp:cNvSpPr/>
      </dsp:nvSpPr>
      <dsp:spPr>
        <a:xfrm rot="10800000">
          <a:off x="1805983" y="3634199"/>
          <a:ext cx="5781183" cy="139928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04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Инфраструктура подключение школ к сети интернет и оснащение необходимой материально технической базой камеры, ноутбуки, сервера, интерактивные доски, и т. д.), ЦОД и информационно телекоммуникационная инфраструктура, включая каналы связи</a:t>
          </a:r>
        </a:p>
      </dsp:txBody>
      <dsp:txXfrm rot="10800000">
        <a:off x="2155803" y="3634199"/>
        <a:ext cx="5431363" cy="1399281"/>
      </dsp:txXfrm>
    </dsp:sp>
    <dsp:sp modelId="{885C548B-A016-4436-B0EF-DD49608BC42F}">
      <dsp:nvSpPr>
        <dsp:cNvPr id="0" name=""/>
        <dsp:cNvSpPr/>
      </dsp:nvSpPr>
      <dsp:spPr>
        <a:xfrm>
          <a:off x="1106342" y="3634199"/>
          <a:ext cx="1399281" cy="13992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82A60-1AF6-445D-888C-3FDA137115B4}">
      <dsp:nvSpPr>
        <dsp:cNvPr id="0" name=""/>
        <dsp:cNvSpPr/>
      </dsp:nvSpPr>
      <dsp:spPr>
        <a:xfrm>
          <a:off x="0" y="81076"/>
          <a:ext cx="7886700" cy="11056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Жизненный цикл профессий сокращается</a:t>
          </a:r>
        </a:p>
      </dsp:txBody>
      <dsp:txXfrm>
        <a:off x="53973" y="135049"/>
        <a:ext cx="7778754" cy="997704"/>
      </dsp:txXfrm>
    </dsp:sp>
    <dsp:sp modelId="{24CB63FE-D0C7-41AC-8E48-DDCE2D506E9E}">
      <dsp:nvSpPr>
        <dsp:cNvPr id="0" name=""/>
        <dsp:cNvSpPr/>
      </dsp:nvSpPr>
      <dsp:spPr>
        <a:xfrm>
          <a:off x="0" y="1186726"/>
          <a:ext cx="7886700" cy="891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/>
            <a:t>В этой ситуации более осмысленным представляется  не прогнозирование конкретных профессий, а формирование набора навыков, освоив которые, работники смогут закрепиться в той или иной деятельности будущего, будучи готовыми к последующему переобучению.</a:t>
          </a:r>
        </a:p>
      </dsp:txBody>
      <dsp:txXfrm>
        <a:off x="0" y="1186726"/>
        <a:ext cx="7886700" cy="891134"/>
      </dsp:txXfrm>
    </dsp:sp>
    <dsp:sp modelId="{92D8EA9A-E2CD-4720-847E-71A15B31EA75}">
      <dsp:nvSpPr>
        <dsp:cNvPr id="0" name=""/>
        <dsp:cNvSpPr/>
      </dsp:nvSpPr>
      <dsp:spPr>
        <a:xfrm>
          <a:off x="0" y="2077861"/>
          <a:ext cx="7886700" cy="11056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Существует множество количественных методов предсказания навыков будущего. Эти методы строятся на существующих данных и прошлых трендах  и не предсказывают качественных сдвигов. </a:t>
          </a:r>
        </a:p>
      </dsp:txBody>
      <dsp:txXfrm>
        <a:off x="53973" y="2131834"/>
        <a:ext cx="7778754" cy="997704"/>
      </dsp:txXfrm>
    </dsp:sp>
    <dsp:sp modelId="{7B9E4A56-517C-492A-8C51-77596C1F1662}">
      <dsp:nvSpPr>
        <dsp:cNvPr id="0" name=""/>
        <dsp:cNvSpPr/>
      </dsp:nvSpPr>
      <dsp:spPr>
        <a:xfrm>
          <a:off x="0" y="3183511"/>
          <a:ext cx="7886700" cy="108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/>
            <a:t>Общество находится на пороге качественного перелома, поэтому перечислением  существующих трендов невозможно ответить на вопрос, каким будет мир работы будущего.  Будем ориентироваться на качественные методы (</a:t>
          </a:r>
          <a:r>
            <a:rPr lang="ru-RU" sz="1600" kern="1200" dirty="0" err="1"/>
            <a:t>форсайт</a:t>
          </a:r>
          <a:r>
            <a:rPr lang="ru-RU" sz="1600" kern="1200" dirty="0"/>
            <a:t>-сессии, экспертные интервью, анализ трендов), которые дополнены обзором релевантных количественных исследований.</a:t>
          </a:r>
        </a:p>
      </dsp:txBody>
      <dsp:txXfrm>
        <a:off x="0" y="3183511"/>
        <a:ext cx="7886700" cy="10867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BCACE-E8DB-474A-9CE5-8ED29B48F041}">
      <dsp:nvSpPr>
        <dsp:cNvPr id="0" name=""/>
        <dsp:cNvSpPr/>
      </dsp:nvSpPr>
      <dsp:spPr>
        <a:xfrm>
          <a:off x="0" y="170076"/>
          <a:ext cx="3442995" cy="444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Технологические</a:t>
          </a:r>
        </a:p>
      </dsp:txBody>
      <dsp:txXfrm>
        <a:off x="21704" y="191780"/>
        <a:ext cx="3399587" cy="401192"/>
      </dsp:txXfrm>
    </dsp:sp>
    <dsp:sp modelId="{038F6F60-1777-46F7-8CE4-901D103BD80A}">
      <dsp:nvSpPr>
        <dsp:cNvPr id="0" name=""/>
        <dsp:cNvSpPr/>
      </dsp:nvSpPr>
      <dsp:spPr>
        <a:xfrm>
          <a:off x="0" y="621771"/>
          <a:ext cx="3442995" cy="82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31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(автоматизация, </a:t>
          </a:r>
          <a:r>
            <a:rPr lang="ru-RU" sz="1500" kern="1200" dirty="0" err="1"/>
            <a:t>цифровизация</a:t>
          </a:r>
          <a:r>
            <a:rPr lang="ru-RU" sz="1500" kern="1200" dirty="0"/>
            <a:t>) легко заметны, поскольку проявляются на физическом уровне и оказывают влияние на окружающую реальность</a:t>
          </a:r>
        </a:p>
      </dsp:txBody>
      <dsp:txXfrm>
        <a:off x="0" y="621771"/>
        <a:ext cx="3442995" cy="825929"/>
      </dsp:txXfrm>
    </dsp:sp>
    <dsp:sp modelId="{548CCD08-ACCC-45A3-A743-8711A68CE258}">
      <dsp:nvSpPr>
        <dsp:cNvPr id="0" name=""/>
        <dsp:cNvSpPr/>
      </dsp:nvSpPr>
      <dsp:spPr>
        <a:xfrm>
          <a:off x="0" y="1447701"/>
          <a:ext cx="3442995" cy="444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Социальные</a:t>
          </a:r>
        </a:p>
      </dsp:txBody>
      <dsp:txXfrm>
        <a:off x="21704" y="1469405"/>
        <a:ext cx="3399587" cy="401192"/>
      </dsp:txXfrm>
    </dsp:sp>
    <dsp:sp modelId="{172DFEB5-E7EF-49CB-B123-54B0966C83A0}">
      <dsp:nvSpPr>
        <dsp:cNvPr id="0" name=""/>
        <dsp:cNvSpPr/>
      </dsp:nvSpPr>
      <dsp:spPr>
        <a:xfrm>
          <a:off x="0" y="1892301"/>
          <a:ext cx="3442995" cy="442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31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Демографические изменения, становление сетевого общества</a:t>
          </a:r>
        </a:p>
      </dsp:txBody>
      <dsp:txXfrm>
        <a:off x="0" y="1892301"/>
        <a:ext cx="3442995" cy="442462"/>
      </dsp:txXfrm>
    </dsp:sp>
    <dsp:sp modelId="{FF832026-4CEA-4903-B97F-61C52F3C6ACA}">
      <dsp:nvSpPr>
        <dsp:cNvPr id="0" name=""/>
        <dsp:cNvSpPr/>
      </dsp:nvSpPr>
      <dsp:spPr>
        <a:xfrm>
          <a:off x="0" y="2334763"/>
          <a:ext cx="3442995" cy="444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Техно-социальные</a:t>
          </a:r>
        </a:p>
      </dsp:txBody>
      <dsp:txXfrm>
        <a:off x="21704" y="2356467"/>
        <a:ext cx="3399587" cy="401192"/>
      </dsp:txXfrm>
    </dsp:sp>
    <dsp:sp modelId="{485D74A7-83E5-4AFA-89B4-3CC2A3313986}">
      <dsp:nvSpPr>
        <dsp:cNvPr id="0" name=""/>
        <dsp:cNvSpPr/>
      </dsp:nvSpPr>
      <dsp:spPr>
        <a:xfrm>
          <a:off x="0" y="2779363"/>
          <a:ext cx="3442995" cy="688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31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Глобализация (экономическая, технологическая и культурная)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 err="1"/>
            <a:t>Экологизация</a:t>
          </a:r>
          <a:endParaRPr lang="ru-RU" sz="1500" kern="1200" dirty="0"/>
        </a:p>
      </dsp:txBody>
      <dsp:txXfrm>
        <a:off x="0" y="2779363"/>
        <a:ext cx="3442995" cy="688274"/>
      </dsp:txXfrm>
    </dsp:sp>
    <dsp:sp modelId="{6EE221DF-37AB-47F5-81EE-D1C3E4FD1CBC}">
      <dsp:nvSpPr>
        <dsp:cNvPr id="0" name=""/>
        <dsp:cNvSpPr/>
      </dsp:nvSpPr>
      <dsp:spPr>
        <a:xfrm>
          <a:off x="0" y="3467638"/>
          <a:ext cx="3442995" cy="444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Метатренд</a:t>
          </a:r>
          <a:endParaRPr lang="ru-RU" sz="1900" kern="1200" dirty="0"/>
        </a:p>
      </dsp:txBody>
      <dsp:txXfrm>
        <a:off x="21704" y="3489342"/>
        <a:ext cx="3399587" cy="401192"/>
      </dsp:txXfrm>
    </dsp:sp>
    <dsp:sp modelId="{4DAD917D-5CAE-4CBF-A9E7-8F21E6385B2B}">
      <dsp:nvSpPr>
        <dsp:cNvPr id="0" name=""/>
        <dsp:cNvSpPr/>
      </dsp:nvSpPr>
      <dsp:spPr>
        <a:xfrm>
          <a:off x="0" y="3912238"/>
          <a:ext cx="3442995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315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500" kern="1200" dirty="0"/>
            <a:t>Ускорение</a:t>
          </a:r>
        </a:p>
      </dsp:txBody>
      <dsp:txXfrm>
        <a:off x="0" y="3912238"/>
        <a:ext cx="3442995" cy="3146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3C29A-9F7B-4782-A1A5-559CA0C0C5DB}">
      <dsp:nvSpPr>
        <dsp:cNvPr id="0" name=""/>
        <dsp:cNvSpPr/>
      </dsp:nvSpPr>
      <dsp:spPr>
        <a:xfrm>
          <a:off x="2073877" y="1601110"/>
          <a:ext cx="1141536" cy="1141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ИТ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тренды</a:t>
          </a:r>
        </a:p>
      </dsp:txBody>
      <dsp:txXfrm>
        <a:off x="2241051" y="1768284"/>
        <a:ext cx="807188" cy="807188"/>
      </dsp:txXfrm>
    </dsp:sp>
    <dsp:sp modelId="{44129A04-3197-4CC2-A53C-22B636DD3F6C}">
      <dsp:nvSpPr>
        <dsp:cNvPr id="0" name=""/>
        <dsp:cNvSpPr/>
      </dsp:nvSpPr>
      <dsp:spPr>
        <a:xfrm rot="16200000">
          <a:off x="2523630" y="1185569"/>
          <a:ext cx="242029" cy="388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2559935" y="1299498"/>
        <a:ext cx="169420" cy="232874"/>
      </dsp:txXfrm>
    </dsp:sp>
    <dsp:sp modelId="{10AF0858-47C7-4C1E-A685-1318C9B1F94F}">
      <dsp:nvSpPr>
        <dsp:cNvPr id="0" name=""/>
        <dsp:cNvSpPr/>
      </dsp:nvSpPr>
      <dsp:spPr>
        <a:xfrm>
          <a:off x="2073877" y="2914"/>
          <a:ext cx="1141536" cy="1141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Машинное обучение и искусственный интеллект (</a:t>
          </a:r>
          <a:r>
            <a:rPr lang="en-US" sz="1200" kern="1200" dirty="0"/>
            <a:t>ML</a:t>
          </a:r>
          <a:r>
            <a:rPr lang="ru-RU" sz="1200" kern="1200" dirty="0"/>
            <a:t>) </a:t>
          </a:r>
        </a:p>
      </dsp:txBody>
      <dsp:txXfrm>
        <a:off x="2241051" y="170088"/>
        <a:ext cx="807188" cy="807188"/>
      </dsp:txXfrm>
    </dsp:sp>
    <dsp:sp modelId="{7838C0EC-CB6F-41F4-A98E-768842BC090A}">
      <dsp:nvSpPr>
        <dsp:cNvPr id="0" name=""/>
        <dsp:cNvSpPr/>
      </dsp:nvSpPr>
      <dsp:spPr>
        <a:xfrm rot="19800000">
          <a:off x="3209737" y="1581693"/>
          <a:ext cx="242029" cy="388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3214601" y="1677469"/>
        <a:ext cx="169420" cy="232874"/>
      </dsp:txXfrm>
    </dsp:sp>
    <dsp:sp modelId="{46CA2B4D-314D-4437-9770-DA41F291243D}">
      <dsp:nvSpPr>
        <dsp:cNvPr id="0" name=""/>
        <dsp:cNvSpPr/>
      </dsp:nvSpPr>
      <dsp:spPr>
        <a:xfrm>
          <a:off x="3457955" y="802012"/>
          <a:ext cx="1141536" cy="1141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 err="1"/>
            <a:t>Блокчейн</a:t>
          </a:r>
          <a:endParaRPr lang="ru-RU" sz="1200" kern="1200" dirty="0"/>
        </a:p>
      </dsp:txBody>
      <dsp:txXfrm>
        <a:off x="3625129" y="969186"/>
        <a:ext cx="807188" cy="807188"/>
      </dsp:txXfrm>
    </dsp:sp>
    <dsp:sp modelId="{6FAE5CD4-E7BE-4193-84B0-F65F9124FB94}">
      <dsp:nvSpPr>
        <dsp:cNvPr id="0" name=""/>
        <dsp:cNvSpPr/>
      </dsp:nvSpPr>
      <dsp:spPr>
        <a:xfrm rot="1800000">
          <a:off x="3209737" y="2373941"/>
          <a:ext cx="242029" cy="388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3214601" y="2433413"/>
        <a:ext cx="169420" cy="232874"/>
      </dsp:txXfrm>
    </dsp:sp>
    <dsp:sp modelId="{FF79DE14-7479-4D50-A0F9-88C9A3C2219A}">
      <dsp:nvSpPr>
        <dsp:cNvPr id="0" name=""/>
        <dsp:cNvSpPr/>
      </dsp:nvSpPr>
      <dsp:spPr>
        <a:xfrm>
          <a:off x="3457955" y="2400208"/>
          <a:ext cx="1141536" cy="1141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Интернет вещей </a:t>
          </a:r>
          <a:r>
            <a:rPr lang="en-US" sz="1200" kern="1200" dirty="0"/>
            <a:t>(</a:t>
          </a:r>
          <a:r>
            <a:rPr lang="en-US" sz="1200" kern="1200" dirty="0" err="1"/>
            <a:t>IoT</a:t>
          </a:r>
          <a:r>
            <a:rPr lang="en-US" sz="1200" kern="1200" dirty="0"/>
            <a:t>)</a:t>
          </a:r>
          <a:endParaRPr lang="ru-RU" sz="1200" kern="1200" dirty="0"/>
        </a:p>
      </dsp:txBody>
      <dsp:txXfrm>
        <a:off x="3625129" y="2567382"/>
        <a:ext cx="807188" cy="807188"/>
      </dsp:txXfrm>
    </dsp:sp>
    <dsp:sp modelId="{1A0E7250-F261-4515-B00A-3730502FFD59}">
      <dsp:nvSpPr>
        <dsp:cNvPr id="0" name=""/>
        <dsp:cNvSpPr/>
      </dsp:nvSpPr>
      <dsp:spPr>
        <a:xfrm rot="5400000">
          <a:off x="2523630" y="2770065"/>
          <a:ext cx="242029" cy="388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2559935" y="2811385"/>
        <a:ext cx="169420" cy="232874"/>
      </dsp:txXfrm>
    </dsp:sp>
    <dsp:sp modelId="{D2A2AD1D-7D5F-4F86-91B8-E4BC62FE42B4}">
      <dsp:nvSpPr>
        <dsp:cNvPr id="0" name=""/>
        <dsp:cNvSpPr/>
      </dsp:nvSpPr>
      <dsp:spPr>
        <a:xfrm>
          <a:off x="2073877" y="3199306"/>
          <a:ext cx="1141536" cy="1141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Big Data</a:t>
          </a:r>
          <a:endParaRPr lang="ru-RU" sz="1200" kern="1200" dirty="0"/>
        </a:p>
      </dsp:txBody>
      <dsp:txXfrm>
        <a:off x="2241051" y="3366480"/>
        <a:ext cx="807188" cy="807188"/>
      </dsp:txXfrm>
    </dsp:sp>
    <dsp:sp modelId="{21793F06-83DF-4AB1-88B2-0CFB0E43C7E8}">
      <dsp:nvSpPr>
        <dsp:cNvPr id="0" name=""/>
        <dsp:cNvSpPr/>
      </dsp:nvSpPr>
      <dsp:spPr>
        <a:xfrm rot="9000000">
          <a:off x="1837523" y="2373941"/>
          <a:ext cx="242029" cy="388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10800000">
        <a:off x="1905268" y="2433413"/>
        <a:ext cx="169420" cy="232874"/>
      </dsp:txXfrm>
    </dsp:sp>
    <dsp:sp modelId="{74474BF6-293A-43E7-B70F-C8A4EE49B265}">
      <dsp:nvSpPr>
        <dsp:cNvPr id="0" name=""/>
        <dsp:cNvSpPr/>
      </dsp:nvSpPr>
      <dsp:spPr>
        <a:xfrm>
          <a:off x="689799" y="2400208"/>
          <a:ext cx="1141536" cy="1141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Виртуальная реальность</a:t>
          </a:r>
          <a:r>
            <a:rPr lang="en-US" sz="1200" kern="1200" dirty="0"/>
            <a:t> (VR)</a:t>
          </a:r>
          <a:endParaRPr lang="ru-RU" sz="1200" kern="1200" dirty="0"/>
        </a:p>
      </dsp:txBody>
      <dsp:txXfrm>
        <a:off x="856973" y="2567382"/>
        <a:ext cx="807188" cy="807188"/>
      </dsp:txXfrm>
    </dsp:sp>
    <dsp:sp modelId="{AA69D12D-AB6C-4C55-ACB5-7A2BF46B778C}">
      <dsp:nvSpPr>
        <dsp:cNvPr id="0" name=""/>
        <dsp:cNvSpPr/>
      </dsp:nvSpPr>
      <dsp:spPr>
        <a:xfrm rot="12600000">
          <a:off x="1837523" y="1581693"/>
          <a:ext cx="242029" cy="388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 rot="10800000">
        <a:off x="1905268" y="1677469"/>
        <a:ext cx="169420" cy="232874"/>
      </dsp:txXfrm>
    </dsp:sp>
    <dsp:sp modelId="{FB47B0DD-EF9E-4693-89BE-EB38D577B76C}">
      <dsp:nvSpPr>
        <dsp:cNvPr id="0" name=""/>
        <dsp:cNvSpPr/>
      </dsp:nvSpPr>
      <dsp:spPr>
        <a:xfrm>
          <a:off x="689799" y="802012"/>
          <a:ext cx="1141536" cy="11415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Дополненная реальность</a:t>
          </a:r>
        </a:p>
      </dsp:txBody>
      <dsp:txXfrm>
        <a:off x="856973" y="969186"/>
        <a:ext cx="807188" cy="8071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22D6D-D32A-4FED-B5FE-470291186767}">
      <dsp:nvSpPr>
        <dsp:cNvPr id="0" name=""/>
        <dsp:cNvSpPr/>
      </dsp:nvSpPr>
      <dsp:spPr>
        <a:xfrm>
          <a:off x="0" y="608"/>
          <a:ext cx="8609428" cy="14925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Скорость изменений, приход новых технологий, стремительная </a:t>
          </a:r>
          <a:r>
            <a:rPr lang="ru-RU" sz="1800" kern="1200" dirty="0" err="1"/>
            <a:t>цифровизация</a:t>
          </a:r>
          <a:r>
            <a:rPr lang="ru-RU" sz="1800" kern="1200" dirty="0"/>
            <a:t> и автоматизация рутинного труда означают, что необходимо развивать в себе “мышление о будущем” – умение видеть основные процессы, трансформирующие мир вокруг нас, умение системно оценивать последствия тех или иных событий на длинных временных горизонтах.</a:t>
          </a:r>
        </a:p>
      </dsp:txBody>
      <dsp:txXfrm>
        <a:off x="72860" y="73468"/>
        <a:ext cx="8463708" cy="1346834"/>
      </dsp:txXfrm>
    </dsp:sp>
    <dsp:sp modelId="{54DD8743-61D6-4EC1-BB69-F3A964A1DCEF}">
      <dsp:nvSpPr>
        <dsp:cNvPr id="0" name=""/>
        <dsp:cNvSpPr/>
      </dsp:nvSpPr>
      <dsp:spPr>
        <a:xfrm>
          <a:off x="0" y="1507028"/>
          <a:ext cx="8609428" cy="16588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Изменения в экономике, которые будут одновременно происходить во множестве производственных и обслуживающих секторов, потребуют новых “</a:t>
          </a:r>
          <a:r>
            <a:rPr lang="ru-RU" sz="1800" kern="1200" dirty="0" err="1"/>
            <a:t>надпрофессиональных</a:t>
          </a:r>
          <a:r>
            <a:rPr lang="ru-RU" sz="1800" kern="1200" dirty="0"/>
            <a:t>” навыков, которые важны для специалистов самых разных отраслей. Овладение такими навыками позволит работнику повысить эффективность профессиональной деятельности в своей отрасли, а также даст возможность переходить между отраслями, сохраняя свою востребованность.</a:t>
          </a:r>
        </a:p>
      </dsp:txBody>
      <dsp:txXfrm>
        <a:off x="80980" y="1588008"/>
        <a:ext cx="8447468" cy="1496932"/>
      </dsp:txXfrm>
    </dsp:sp>
    <dsp:sp modelId="{7866311A-774B-458D-B8C1-A68E15E664C2}">
      <dsp:nvSpPr>
        <dsp:cNvPr id="0" name=""/>
        <dsp:cNvSpPr/>
      </dsp:nvSpPr>
      <dsp:spPr>
        <a:xfrm>
          <a:off x="0" y="3179786"/>
          <a:ext cx="8609428" cy="165889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 итогам нескольких десятков </a:t>
          </a:r>
          <a:r>
            <a:rPr lang="ru-RU" sz="1800" kern="1200" dirty="0" err="1"/>
            <a:t>форсайтов</a:t>
          </a:r>
          <a:r>
            <a:rPr lang="ru-RU" sz="1800" kern="1200" dirty="0"/>
            <a:t> (подробнее это описано в тексте </a:t>
          </a:r>
          <a:r>
            <a:rPr lang="ru-RU" sz="1800" b="1" kern="1200" dirty="0"/>
            <a:t>Атласа</a:t>
          </a:r>
          <a:r>
            <a:rPr lang="ru-RU" sz="1800" kern="1200" dirty="0"/>
            <a:t>) с участием тысяч экспертов собраны “образы будущего” по 25 отраслям российской экономики. Это представление о том, как будет меняться та или иная отрасль, какие новые технологии придут в неё.</a:t>
          </a:r>
        </a:p>
      </dsp:txBody>
      <dsp:txXfrm>
        <a:off x="80980" y="3260766"/>
        <a:ext cx="8447468" cy="14969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44C95-4B53-4C85-AB4C-A92055C53FE1}">
      <dsp:nvSpPr>
        <dsp:cNvPr id="0" name=""/>
        <dsp:cNvSpPr/>
      </dsp:nvSpPr>
      <dsp:spPr>
        <a:xfrm>
          <a:off x="0" y="199389"/>
          <a:ext cx="8637006" cy="2293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Цифровая трансформация образования </a:t>
          </a:r>
          <a:r>
            <a:rPr lang="ru-RU" sz="2000" kern="1200" dirty="0"/>
            <a:t>— это обновление планируемых образовательных результатов, содержания образования, методов и организационных форм учебной работы, а также оценивания достигнутых результатов в быстроразвивающейся цифровой среде для кардинального улучшения образовательных результатов каждого обучающегося. 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Уваров А.Ю. Трудности и перспективы цифровой трансформации образования</a:t>
          </a:r>
        </a:p>
      </dsp:txBody>
      <dsp:txXfrm>
        <a:off x="111945" y="311334"/>
        <a:ext cx="8413116" cy="2069310"/>
      </dsp:txXfrm>
    </dsp:sp>
    <dsp:sp modelId="{E87EE8C0-E1B1-44C3-BF3C-8944EF4317ED}">
      <dsp:nvSpPr>
        <dsp:cNvPr id="0" name=""/>
        <dsp:cNvSpPr/>
      </dsp:nvSpPr>
      <dsp:spPr>
        <a:xfrm>
          <a:off x="0" y="2550190"/>
          <a:ext cx="8637006" cy="2293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/>
            <a:t>Цифровая трансформация образования </a:t>
          </a:r>
          <a:r>
            <a:rPr lang="ru-RU" sz="2000" kern="1200" dirty="0"/>
            <a:t>— неизбежный процесс изменения содержания, методов и организационных форм учебной работы, направленный на решение задач социально-экономического развития страны в условиях промышленной революции и становления цифровой экономики.</a:t>
          </a:r>
        </a:p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Э. Алиева, А. Алексеева, Э. </a:t>
          </a:r>
          <a:r>
            <a:rPr lang="ru-RU" sz="2000" kern="1200" dirty="0" err="1"/>
            <a:t>Ванданова</a:t>
          </a:r>
          <a:r>
            <a:rPr lang="ru-RU" sz="2000" kern="1200" dirty="0"/>
            <a:t>, </a:t>
          </a:r>
          <a:r>
            <a:rPr lang="ru-RU" sz="2000" kern="1200" dirty="0" err="1"/>
            <a:t>Е.Карташова</a:t>
          </a:r>
          <a:r>
            <a:rPr lang="ru-RU" sz="2000" kern="1200" dirty="0"/>
            <a:t>, Г. </a:t>
          </a:r>
          <a:r>
            <a:rPr lang="ru-RU" sz="2000" kern="1200" dirty="0" err="1"/>
            <a:t>Резапкина</a:t>
          </a:r>
          <a:r>
            <a:rPr lang="ru-RU" sz="2000" kern="1200" dirty="0"/>
            <a:t>. Цифровая переподготовка. Обучение руководителей образовательных организаций.</a:t>
          </a:r>
        </a:p>
      </dsp:txBody>
      <dsp:txXfrm>
        <a:off x="111945" y="2662135"/>
        <a:ext cx="8413116" cy="20693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6162C-0CBE-456B-BA0A-BD5679BFF907}">
      <dsp:nvSpPr>
        <dsp:cNvPr id="0" name=""/>
        <dsp:cNvSpPr/>
      </dsp:nvSpPr>
      <dsp:spPr>
        <a:xfrm>
          <a:off x="0" y="21797"/>
          <a:ext cx="5866418" cy="5221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Развитие цифровой инфраструктуры образования</a:t>
          </a:r>
        </a:p>
      </dsp:txBody>
      <dsp:txXfrm>
        <a:off x="25487" y="47284"/>
        <a:ext cx="5815444" cy="471138"/>
      </dsp:txXfrm>
    </dsp:sp>
    <dsp:sp modelId="{25275804-C2CA-41CF-87DF-097331940108}">
      <dsp:nvSpPr>
        <dsp:cNvPr id="0" name=""/>
        <dsp:cNvSpPr/>
      </dsp:nvSpPr>
      <dsp:spPr>
        <a:xfrm>
          <a:off x="0" y="584230"/>
          <a:ext cx="5866418" cy="5221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Развитие цифровых учебно-методических материалов, инструментов и сервисов, включая цифровое оценивание</a:t>
          </a:r>
        </a:p>
      </dsp:txBody>
      <dsp:txXfrm>
        <a:off x="25487" y="609717"/>
        <a:ext cx="5815444" cy="471138"/>
      </dsp:txXfrm>
    </dsp:sp>
    <dsp:sp modelId="{9D3D9E97-A278-422F-AE3D-A19B3CEE3A17}">
      <dsp:nvSpPr>
        <dsp:cNvPr id="0" name=""/>
        <dsp:cNvSpPr/>
      </dsp:nvSpPr>
      <dsp:spPr>
        <a:xfrm>
          <a:off x="0" y="1146662"/>
          <a:ext cx="5866418" cy="522112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Разработка и распространение новых моделей организации учебной работы</a:t>
          </a:r>
        </a:p>
      </dsp:txBody>
      <dsp:txXfrm>
        <a:off x="25487" y="1172149"/>
        <a:ext cx="5815444" cy="471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719E9-AB45-4228-BF12-DEBF8B9110F2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E35B4-594F-49A8-8209-8041F98E8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63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B0B3C-31E5-478B-A3AC-7B2F0D64090F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5713A-12AB-4347-BDDB-B2E5F8AAA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1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538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00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56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648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836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07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01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39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68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585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5713A-12AB-4347-BDDB-B2E5F8AAA02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54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5713A-12AB-4347-BDDB-B2E5F8AAA02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2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5713A-12AB-4347-BDDB-B2E5F8AAA02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09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5713A-12AB-4347-BDDB-B2E5F8AAA02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25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5713A-12AB-4347-BDDB-B2E5F8AAA02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1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5713A-12AB-4347-BDDB-B2E5F8AAA029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64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740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05B34-E1CF-4125-AED2-B6EDEA3EFBF0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23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842" y="1122363"/>
            <a:ext cx="72009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841" y="3814309"/>
            <a:ext cx="72009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05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064" y="0"/>
            <a:ext cx="73968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1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064" y="0"/>
            <a:ext cx="73968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671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262257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42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8262257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1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257" y="0"/>
            <a:ext cx="747032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75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7735" y="0"/>
            <a:ext cx="73968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24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1842" y="1122363"/>
            <a:ext cx="72009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1842" y="4467452"/>
            <a:ext cx="72009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0535" y="6356350"/>
            <a:ext cx="1951263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229416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0265" y="6356351"/>
            <a:ext cx="1771649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66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336" y="-7482"/>
            <a:ext cx="71682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2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336" y="-7482"/>
            <a:ext cx="7168243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42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4" y="-7482"/>
            <a:ext cx="789486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4592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53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482"/>
            <a:ext cx="824592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45929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8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236211"/>
            <a:ext cx="778872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4725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8506" y="6011014"/>
            <a:ext cx="2057400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90257" y="6011013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7806" y="6011014"/>
            <a:ext cx="2057400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5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236211"/>
            <a:ext cx="778872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7011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2127" y="6376138"/>
            <a:ext cx="1706337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2955" y="6376138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59873" y="6376137"/>
            <a:ext cx="1657356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896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506" y="1236211"/>
            <a:ext cx="778872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506" y="470115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2127" y="6376138"/>
            <a:ext cx="1706337" cy="365125"/>
          </a:xfrm>
        </p:spPr>
        <p:txBody>
          <a:bodyPr/>
          <a:lstStyle/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2955" y="6376138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59873" y="6376137"/>
            <a:ext cx="1657356" cy="365125"/>
          </a:xfrm>
        </p:spPr>
        <p:txBody>
          <a:bodyPr/>
          <a:lstStyle/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12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0D787-D32D-4E92-B227-0E52D5AD77D3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AB965-0061-48B7-8827-09429CCA7B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08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0" r:id="rId2"/>
    <p:sldLayoutId id="2147483700" r:id="rId3"/>
    <p:sldLayoutId id="2147483711" r:id="rId4"/>
    <p:sldLayoutId id="2147483712" r:id="rId5"/>
    <p:sldLayoutId id="2147483713" r:id="rId6"/>
    <p:sldLayoutId id="2147483701" r:id="rId7"/>
    <p:sldLayoutId id="2147483714" r:id="rId8"/>
    <p:sldLayoutId id="2147483715" r:id="rId9"/>
    <p:sldLayoutId id="2147483702" r:id="rId10"/>
    <p:sldLayoutId id="2147483716" r:id="rId11"/>
    <p:sldLayoutId id="2147483717" r:id="rId12"/>
    <p:sldLayoutId id="2147483718" r:id="rId13"/>
    <p:sldLayoutId id="2147483704" r:id="rId14"/>
    <p:sldLayoutId id="2147483719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8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atlas100.ru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proektoria.online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ite.bilet.worldskills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portal44.ru/koiro/ccto/SitePages/%D0%94%D0%BE%D0%BC%D0%B0%D1%88%D0%BD%D1%8F%D1%8F.asp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eduportal44.ru/koiro/ccto/SitePages/%D0%94%D0%BE%D0%BC%D0%B0%D1%88%D0%BD%D1%8F%D1%8F.aspx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eduportal44.ru/koiro/CROS/foi/OVSiOA/vs/SitePages/%D0%9C%D0%9F2020_4.aspx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neorusedu.ru/" TargetMode="Externa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openedu.ru/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navi.online/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omega-ed.ru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megabot.ru/" TargetMode="External"/><Relationship Id="rId5" Type="http://schemas.openxmlformats.org/officeDocument/2006/relationships/hyperlink" Target="https://co-reality.ru/" TargetMode="External"/><Relationship Id="rId4" Type="http://schemas.openxmlformats.org/officeDocument/2006/relationships/hyperlink" Target="https://uud.school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universarium.org/project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stepik.org/" TargetMode="Externa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openprofession.ru/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foxford.ru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skyeng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resh.edu.ru/" TargetMode="Externa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mes.mosedu.ru/" TargetMode="Externa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education.yandex.ru/lab/classes/78956/lessons/russian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uchi.ru/" TargetMode="Externa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aklass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ifra.schoo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lecta.ru/" TargetMode="Externa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globallab.ru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&#1077;&#1076;&#1080;&#1085;&#1099;&#1081;&#1091;&#1088;&#1086;&#1082;.&#1088;&#1092;/" TargetMode="Externa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mob-edu.ru/" TargetMode="Externa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navigatum.ru/" TargetMode="Externa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intalent.pro/" TargetMode="Externa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66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ducation.yandex.ru/uchitel/intensiv2/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digitaldictation.ru/" TargetMode="Externa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it-gramota.ru/" TargetMode="Externa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google.com/intl/ru/drive/start/apps.html" TargetMode="External"/><Relationship Id="rId4" Type="http://schemas.openxmlformats.org/officeDocument/2006/relationships/image" Target="../media/image8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ntl/ru/drive/start/apps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ntl/ru/drive/start/apps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ntl/ru/drive/start/apps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gsuite.google.ru/learning-center/products/sites/get-started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gsuite.google.ru/learning-center/products/calendar/get-started/" TargetMode="Externa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4447" y="2196696"/>
            <a:ext cx="6343650" cy="1102519"/>
          </a:xfrm>
        </p:spPr>
        <p:txBody>
          <a:bodyPr>
            <a:normAutofit/>
          </a:bodyPr>
          <a:lstStyle/>
          <a:p>
            <a:r>
              <a:rPr lang="ru-RU" sz="3200" dirty="0"/>
              <a:t>Цифровая трансформация образования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4447" y="1071546"/>
            <a:ext cx="63222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</a:rPr>
              <a:t>ОГБОУ ДПО «Костромской областной институт развития образования»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985706" y="4879792"/>
            <a:ext cx="7301132" cy="13144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8006">
              <a:spcBef>
                <a:spcPts val="225"/>
              </a:spcBef>
              <a:buClr>
                <a:schemeClr val="accent3"/>
              </a:buClr>
              <a:defRPr/>
            </a:pPr>
            <a:r>
              <a:rPr lang="ru-RU" dirty="0">
                <a:solidFill>
                  <a:schemeClr val="tx2"/>
                </a:solidFill>
              </a:rPr>
              <a:t>Николаева Татьяна Викторовна, проректор по научно-методической работе, </a:t>
            </a:r>
            <a:r>
              <a:rPr lang="ru-RU" dirty="0" err="1">
                <a:solidFill>
                  <a:schemeClr val="tx2"/>
                </a:solidFill>
              </a:rPr>
              <a:t>к.п.н</a:t>
            </a:r>
            <a:r>
              <a:rPr lang="ru-RU" dirty="0">
                <a:solidFill>
                  <a:schemeClr val="tx2"/>
                </a:solidFill>
              </a:rPr>
              <a:t>., доцент</a:t>
            </a:r>
          </a:p>
        </p:txBody>
      </p:sp>
    </p:spTree>
    <p:extLst>
      <p:ext uri="{BB962C8B-B14F-4D97-AF65-F5344CB8AC3E}">
        <p14:creationId xmlns:p14="http://schemas.microsoft.com/office/powerpoint/2010/main" val="188121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Почему образованию необходимо меняться?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365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B776E-C93A-4DE3-99D9-B559192E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-7482"/>
            <a:ext cx="7823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Проблемы прогнозирования будущего</a:t>
            </a:r>
            <a:br>
              <a:rPr lang="ru-RU" sz="2200" dirty="0"/>
            </a:br>
            <a:r>
              <a:rPr lang="ru-RU" sz="2200" dirty="0"/>
              <a:t>(Любое прогнозирование будущего сопровождается риском ошибки)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AB49306-1700-4314-A894-C2026153B2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7530" y="1602422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04B25C-C503-4EB0-88BC-D5B4581AB3E1}"/>
              </a:ext>
            </a:extLst>
          </p:cNvPr>
          <p:cNvSpPr txBox="1"/>
          <p:nvPr/>
        </p:nvSpPr>
        <p:spPr>
          <a:xfrm>
            <a:off x="426720" y="5953760"/>
            <a:ext cx="8442960" cy="64633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 будущему нельзя относиться как к простому продолжению настоящего — так, как если бы завтрашний день был неотличим от предыдущего.</a:t>
            </a:r>
          </a:p>
        </p:txBody>
      </p:sp>
    </p:spTree>
    <p:extLst>
      <p:ext uri="{BB962C8B-B14F-4D97-AF65-F5344CB8AC3E}">
        <p14:creationId xmlns:p14="http://schemas.microsoft.com/office/powerpoint/2010/main" val="723975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Тренды, оказывающие влияние на все секторы экономики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431584" y="1890802"/>
          <a:ext cx="3442995" cy="440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0" y="1626233"/>
            <a:ext cx="5198877" cy="4933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561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F31896-3424-4F80-8C4E-2CF9A2D04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20" y="110612"/>
            <a:ext cx="7336219" cy="66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1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Технологии стремительно развиваются </a:t>
            </a: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half" idx="2"/>
          </p:nvPr>
        </p:nvGraphicFramePr>
        <p:xfrm>
          <a:off x="3750906" y="2374381"/>
          <a:ext cx="5289291" cy="4343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sz="half" idx="1"/>
          </p:nvPr>
        </p:nvSpPr>
        <p:spPr>
          <a:xfrm>
            <a:off x="695131" y="2789853"/>
            <a:ext cx="2655726" cy="354573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Каким бы мы ни мыслили будущее, оно точно будет технологичным. </a:t>
            </a:r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err="1"/>
              <a:t>Цифровизация</a:t>
            </a:r>
            <a:r>
              <a:rPr lang="ru-RU" sz="2000" dirty="0"/>
              <a:t> и автоматизация —основные задачи, которые решают современные технологии.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3649" y="1212980"/>
            <a:ext cx="7268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Информационные технологии (ИТ) – одна из наиболее быстро развивающихся сфер экономики. Происходящие в ней изменения открывают новые и, на первый взгляд, фантастические возможности в других отраслях</a:t>
            </a:r>
          </a:p>
        </p:txBody>
      </p:sp>
    </p:spTree>
    <p:extLst>
      <p:ext uri="{BB962C8B-B14F-4D97-AF65-F5344CB8AC3E}">
        <p14:creationId xmlns:p14="http://schemas.microsoft.com/office/powerpoint/2010/main" val="103768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Атлас новых профессий </a:t>
            </a:r>
            <a:r>
              <a:rPr lang="en-US" sz="3600" dirty="0">
                <a:hlinkClick r:id="rId2"/>
              </a:rPr>
              <a:t>http://atlas100.ru/</a:t>
            </a:r>
            <a:r>
              <a:rPr lang="ru-RU" sz="36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328" r="3930" b="5201"/>
          <a:stretch/>
        </p:blipFill>
        <p:spPr>
          <a:xfrm>
            <a:off x="291229" y="1730326"/>
            <a:ext cx="7333460" cy="3886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53551" y="5992837"/>
            <a:ext cx="7721028" cy="646331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ru-RU" dirty="0"/>
              <a:t>Создателями выявлены 25 отраслей в которых спрогнозированы кадровые и профессиональные перемены</a:t>
            </a:r>
          </a:p>
        </p:txBody>
      </p:sp>
    </p:spTree>
    <p:extLst>
      <p:ext uri="{BB962C8B-B14F-4D97-AF65-F5344CB8AC3E}">
        <p14:creationId xmlns:p14="http://schemas.microsoft.com/office/powerpoint/2010/main" val="1754360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Ключевые аспекты рынка труда будущего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65760" y="1716257"/>
          <a:ext cx="8609428" cy="483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05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Навыки будущего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08" y="1520660"/>
            <a:ext cx="7464489" cy="5232905"/>
          </a:xfrm>
        </p:spPr>
      </p:pic>
    </p:spTree>
    <p:extLst>
      <p:ext uri="{BB962C8B-B14F-4D97-AF65-F5344CB8AC3E}">
        <p14:creationId xmlns:p14="http://schemas.microsoft.com/office/powerpoint/2010/main" val="1350679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904" y="147263"/>
            <a:ext cx="7524081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Твой проект - твоя профессиональная траектория</a:t>
            </a:r>
            <a:br>
              <a:rPr lang="ru-RU" sz="3200" dirty="0"/>
            </a:br>
            <a:r>
              <a:rPr lang="en-US" sz="3200" dirty="0">
                <a:hlinkClick r:id="rId2"/>
              </a:rPr>
              <a:t>https://proektoria.online/</a:t>
            </a:r>
            <a:r>
              <a:rPr lang="ru-RU" sz="3200" dirty="0"/>
              <a:t>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436" y="1989055"/>
            <a:ext cx="7866036" cy="30521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296" y="4084393"/>
            <a:ext cx="6994689" cy="277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23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C502E7-7DA7-4860-BFF6-D04BC324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Билет в будущее</a:t>
            </a:r>
            <a:br>
              <a:rPr lang="ru-RU" dirty="0"/>
            </a:br>
            <a:r>
              <a:rPr lang="en-US" sz="3600" dirty="0">
                <a:hlinkClick r:id="rId2"/>
              </a:rPr>
              <a:t>https://site.bilet.worldskills.ru/</a:t>
            </a:r>
            <a:r>
              <a:rPr lang="ru-RU" sz="3600" dirty="0"/>
              <a:t>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9A9C191-80AB-4DDC-A4A4-21F4D2CDC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000" y="2271931"/>
            <a:ext cx="5532597" cy="26253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9B9F75-9293-46AA-9196-D1F88591C605}"/>
              </a:ext>
            </a:extLst>
          </p:cNvPr>
          <p:cNvSpPr txBox="1"/>
          <p:nvPr/>
        </p:nvSpPr>
        <p:spPr>
          <a:xfrm>
            <a:off x="254000" y="1625600"/>
            <a:ext cx="559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/>
              <a:t>Проект ранней профессиональной ориентации школьников 6–11 классов</a:t>
            </a:r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4C5EA9-AF44-4CC6-AEA2-75C79CF88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336" y="3801744"/>
            <a:ext cx="4704080" cy="26460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3E602F-D021-4C65-B89E-6F1625196974}"/>
              </a:ext>
            </a:extLst>
          </p:cNvPr>
          <p:cNvSpPr txBox="1"/>
          <p:nvPr/>
        </p:nvSpPr>
        <p:spPr>
          <a:xfrm>
            <a:off x="6004560" y="1768575"/>
            <a:ext cx="2976880" cy="480131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dirty="0"/>
              <a:t>Рекомендации по построению </a:t>
            </a:r>
            <a:r>
              <a:rPr lang="ru-RU" b="1" dirty="0"/>
              <a:t>индивидуального учебного плана в соответствии с выбранными профессиональными компетенциями </a:t>
            </a:r>
            <a:r>
              <a:rPr lang="ru-RU" dirty="0"/>
              <a:t>(профессиональными областями деятельности).</a:t>
            </a:r>
          </a:p>
          <a:p>
            <a:endParaRPr lang="ru-RU" dirty="0"/>
          </a:p>
          <a:p>
            <a:r>
              <a:rPr lang="ru-RU" dirty="0"/>
              <a:t>Участники Проекта -учащиеся </a:t>
            </a:r>
            <a:r>
              <a:rPr lang="ru-RU" b="1" dirty="0"/>
              <a:t>6–11-х классов </a:t>
            </a:r>
            <a:r>
              <a:rPr lang="ru-RU" dirty="0"/>
              <a:t>общеобразовательных организаций, включая </a:t>
            </a:r>
            <a:r>
              <a:rPr lang="ru-RU" b="1" dirty="0"/>
              <a:t>детей с ограниченными возможностями здоровья и инвалидов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833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45" y="1584356"/>
            <a:ext cx="6785555" cy="43818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Национальный проект «Образование» </a:t>
            </a:r>
            <a:br>
              <a:rPr lang="ru-RU" sz="4000" dirty="0"/>
            </a:br>
            <a:r>
              <a:rPr lang="ru-RU" sz="2200" dirty="0"/>
              <a:t>Указ Президента РФ от 7 мая 2018 года № 204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641" y="1892174"/>
            <a:ext cx="2824681" cy="4753069"/>
          </a:xfrm>
          <a:ln>
            <a:solidFill>
              <a:schemeClr val="tx2">
                <a:lumMod val="75000"/>
              </a:schemeClr>
            </a:solidFill>
            <a:prstDash val="dash"/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/>
              <a:t>Национальный проект «Образование» </a:t>
            </a:r>
            <a:r>
              <a:rPr lang="ru-RU" dirty="0"/>
              <a:t>– это инициатива, направленная на достижение двух ключевых задач. </a:t>
            </a:r>
          </a:p>
          <a:p>
            <a:pPr marL="0" indent="0">
              <a:buNone/>
            </a:pPr>
            <a:r>
              <a:rPr lang="ru-RU" dirty="0"/>
              <a:t>Первая – обеспечение глобальной конкурентоспособности российского образования и вхождение Российской Федерации в число 10 ведущих стран мира по качеству общего образования. </a:t>
            </a:r>
          </a:p>
          <a:p>
            <a:pPr marL="0" indent="0">
              <a:buNone/>
            </a:pPr>
            <a:r>
              <a:rPr lang="ru-RU" dirty="0"/>
              <a:t>Вторая – 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</a:p>
          <a:p>
            <a:pPr marL="0" indent="0">
              <a:buNone/>
            </a:pPr>
            <a:r>
              <a:rPr lang="ru-RU" b="1" dirty="0"/>
              <a:t>Сроки реализации: 01.01.2019 - 31.12.2024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20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такое цифровая трансформация образования?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Методическое сопровождение цифровой трансформации в Костромской области обеспечивает региональный центр цифровой ​транс​формации​​ образования </a:t>
            </a:r>
            <a:r>
              <a:rPr lang="en-US" dirty="0">
                <a:hlinkClick r:id="rId2"/>
              </a:rPr>
              <a:t>http://www.eduportal44.ru/koiro/ccto/SitePages/%D0%94%D0%BE%D0%BC%D0%B0%D1%88%D0%BD%D1%8F%D1%8F.aspx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6618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347615"/>
              </p:ext>
            </p:extLst>
          </p:nvPr>
        </p:nvGraphicFramePr>
        <p:xfrm>
          <a:off x="334978" y="1638677"/>
          <a:ext cx="8637006" cy="5042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67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460" y="-7482"/>
            <a:ext cx="7517119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Цифровая трансформация образования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50439" y="2858507"/>
          <a:ext cx="5866418" cy="1690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0829" y="1549685"/>
            <a:ext cx="8723750" cy="107721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Цифровая трансформация образования </a:t>
            </a:r>
            <a:r>
              <a:rPr lang="ru-RU" sz="1600" dirty="0"/>
              <a:t>– это обновление планируемых образовательных результатов, содержания образования, методов и организационных форм учебной работы, а также оценивания достигнутых результатов в быстроразвивающейся цифровой среде для кардинального улучшения образовательных результатов каждого обучающегося</a:t>
            </a:r>
          </a:p>
        </p:txBody>
      </p:sp>
      <p:sp>
        <p:nvSpPr>
          <p:cNvPr id="6" name="Выноска 2 5"/>
          <p:cNvSpPr/>
          <p:nvPr/>
        </p:nvSpPr>
        <p:spPr>
          <a:xfrm flipH="1">
            <a:off x="1057569" y="4780684"/>
            <a:ext cx="3457870" cy="36764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7500"/>
              <a:gd name="adj6" fmla="val -287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Главное, что происходит в процессе цифровой трансформации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395925" y="5724010"/>
          <a:ext cx="8412665" cy="1074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32495" y="5260157"/>
            <a:ext cx="555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Уровни использования цифровых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684904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0008" y="-7482"/>
            <a:ext cx="7394571" cy="1325563"/>
          </a:xfrm>
        </p:spPr>
        <p:txBody>
          <a:bodyPr>
            <a:noAutofit/>
          </a:bodyPr>
          <a:lstStyle/>
          <a:p>
            <a:r>
              <a:rPr lang="ru-RU" sz="3200" dirty="0"/>
              <a:t>Платформа цифровой образовательной среды (ЦОС)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186" y="1467407"/>
            <a:ext cx="7638657" cy="6159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Платформа ЦОС </a:t>
            </a:r>
            <a:r>
              <a:rPr lang="ru-RU" sz="1800" dirty="0"/>
              <a:t>- совокупность информационных систем ЕПГУ , ЕСИА , Моя школа , ФИС ФРДО, ФИС ГИА и т д.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2650"/>
            <a:ext cx="9144000" cy="439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21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ГИС «МОЯ ШКОЛА»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210" y="2057865"/>
            <a:ext cx="7886700" cy="33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05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436" y="-7482"/>
            <a:ext cx="7385144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Перспективы внедрения ЦОС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8923" y="1527430"/>
            <a:ext cx="7268066" cy="51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4C042-E0EF-4BA2-81EE-9B212064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520" y="-7482"/>
            <a:ext cx="7635059" cy="132556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РЦЦТО Костромской области</a:t>
            </a:r>
            <a:br>
              <a:rPr lang="ru-RU" sz="2000" dirty="0">
                <a:hlinkClick r:id="rId2"/>
              </a:rPr>
            </a:br>
            <a:br>
              <a:rPr lang="ru-RU" sz="2000" dirty="0">
                <a:hlinkClick r:id="rId2"/>
              </a:rPr>
            </a:br>
            <a:r>
              <a:rPr lang="en-US" sz="2000" dirty="0">
                <a:hlinkClick r:id="rId2"/>
              </a:rPr>
              <a:t>http://www.eduportal44.ru/koiro/ccto/SitePages/%D0%94%D0%BE%D0%BC%D0%B0%D1%88%D0%BD%D1%8F%D1%8F.aspx</a:t>
            </a:r>
            <a:r>
              <a:rPr lang="ru-RU" sz="2000" dirty="0"/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A61DCC-D363-450F-B36A-1B99829BD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720" y="1679596"/>
            <a:ext cx="8888240" cy="4690724"/>
          </a:xfrm>
        </p:spPr>
      </p:pic>
    </p:spTree>
    <p:extLst>
      <p:ext uri="{BB962C8B-B14F-4D97-AF65-F5344CB8AC3E}">
        <p14:creationId xmlns:p14="http://schemas.microsoft.com/office/powerpoint/2010/main" val="1828281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214" y="92107"/>
            <a:ext cx="7546305" cy="132556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Методическое сопровождение</a:t>
            </a:r>
            <a:br>
              <a:rPr lang="ru-RU" dirty="0"/>
            </a:br>
            <a:r>
              <a:rPr lang="en-US" sz="2700" dirty="0">
                <a:hlinkClick r:id="rId2"/>
              </a:rPr>
              <a:t>http://www.eduportal44.ru/koiro/CROS/foi/OVSiOA/vs/SitePages/%D0%9C%D0%9F2020_4.aspx</a:t>
            </a:r>
            <a:r>
              <a:rPr lang="ru-RU" sz="2700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85" y="1625572"/>
            <a:ext cx="5433066" cy="265916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5819" y="2955154"/>
            <a:ext cx="7886700" cy="382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51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13F4A-A53F-4B77-BE11-C3184DEE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Сквозные цифровые технологии в образовании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2C7AE-A383-48D8-B88B-F9D6731EF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«Сквозные» цифровые технологии ― технологии, применяемые для сбора, хранения, обработки, поиска, передачи и представления данных в электронном виде, в основе функционирования которых лежат программные и аппаратные средства и системы, востребованные во всех секторах экономики, создающие новые рынки и изменяющие бизнес-процессы.</a:t>
            </a:r>
          </a:p>
        </p:txBody>
      </p:sp>
    </p:spTree>
    <p:extLst>
      <p:ext uri="{BB962C8B-B14F-4D97-AF65-F5344CB8AC3E}">
        <p14:creationId xmlns:p14="http://schemas.microsoft.com/office/powerpoint/2010/main" val="2806501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70C4D-AC25-4459-8CCA-245D3414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Машинное обучение и искусственный интеллект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DFE78DA-D7BE-4FF4-BEF0-9FB114D91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69695"/>
              </p:ext>
            </p:extLst>
          </p:nvPr>
        </p:nvGraphicFramePr>
        <p:xfrm>
          <a:off x="218209" y="1652155"/>
          <a:ext cx="8811491" cy="500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664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982" y="-7482"/>
            <a:ext cx="7353597" cy="1325563"/>
          </a:xfrm>
        </p:spPr>
        <p:txBody>
          <a:bodyPr>
            <a:noAutofit/>
          </a:bodyPr>
          <a:lstStyle/>
          <a:p>
            <a:r>
              <a:rPr lang="ru-RU" sz="3600" dirty="0"/>
              <a:t>Цифровая</a:t>
            </a:r>
            <a:br>
              <a:rPr lang="ru-RU" sz="3600" dirty="0"/>
            </a:br>
            <a:r>
              <a:rPr lang="ru-RU" sz="3600" dirty="0"/>
              <a:t>трансформация национальная цель РФ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802668"/>
              </p:ext>
            </p:extLst>
          </p:nvPr>
        </p:nvGraphicFramePr>
        <p:xfrm>
          <a:off x="235391" y="1611518"/>
          <a:ext cx="8639188" cy="5024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95725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70C4D-AC25-4459-8CCA-245D3414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Машинное обучение и искусственный интеллект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DFE78DA-D7BE-4FF4-BEF0-9FB114D91F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0880476"/>
              </p:ext>
            </p:extLst>
          </p:nvPr>
        </p:nvGraphicFramePr>
        <p:xfrm>
          <a:off x="218209" y="1652155"/>
          <a:ext cx="8811491" cy="500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8943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8272B-3670-40C6-A95F-8FB90D4F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Технологии виртуальной реальности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DDED840-06AB-4429-82BA-13F1F07D20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73811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3683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31109-3FAE-4877-984F-F58D16A06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Технологии виртуальной реальности в образовании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87162ED-53CE-41EA-B4CE-BB0E4D1B90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527778"/>
              </p:ext>
            </p:extLst>
          </p:nvPr>
        </p:nvGraphicFramePr>
        <p:xfrm>
          <a:off x="249383" y="1693718"/>
          <a:ext cx="8625196" cy="50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0612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74886-4491-4076-86E0-71CB13E51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Блокчейн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253DD4-DC87-4E93-8AAD-9B1190731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/>
              <a:t>Блокчейн</a:t>
            </a:r>
            <a:r>
              <a:rPr lang="ru-RU" dirty="0"/>
              <a:t> — технология хранения данных, которая основана на создании распределенного реестра, была предложена для работы с цифровой валютой биткоин. </a:t>
            </a:r>
          </a:p>
          <a:p>
            <a:r>
              <a:rPr lang="ru-RU" dirty="0"/>
              <a:t>Данная технология гарантирует безопасный и недорогой способ хранения записей в цифровом формате, а также контроля за их изменениями. Чтобы добавить новый элемент, нужно обладать соответствующими правами или выполнить некоторый набор действий. </a:t>
            </a:r>
          </a:p>
          <a:p>
            <a:r>
              <a:rPr lang="ru-RU" dirty="0"/>
              <a:t>Сам </a:t>
            </a:r>
            <a:r>
              <a:rPr lang="ru-RU" dirty="0" err="1"/>
              <a:t>блокчейн</a:t>
            </a:r>
            <a:r>
              <a:rPr lang="ru-RU" dirty="0"/>
              <a:t> — это цепочка блоков данных (тексты, изображения, видео, программные приложения), которые связаны друг с другом и хранятся в виде идентичных копий на множестве различных компьютеров.</a:t>
            </a:r>
          </a:p>
        </p:txBody>
      </p:sp>
    </p:spTree>
    <p:extLst>
      <p:ext uri="{BB962C8B-B14F-4D97-AF65-F5344CB8AC3E}">
        <p14:creationId xmlns:p14="http://schemas.microsoft.com/office/powerpoint/2010/main" val="202783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C3B88-E332-4F2F-B14C-EB64F96B0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Блокчейн</a:t>
            </a:r>
            <a:r>
              <a:rPr lang="ru-RU" dirty="0"/>
              <a:t> в образовании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44736DC-184D-48BA-A077-6FC0CCF209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035110"/>
              </p:ext>
            </p:extLst>
          </p:nvPr>
        </p:nvGraphicFramePr>
        <p:xfrm>
          <a:off x="155865" y="1662546"/>
          <a:ext cx="8718714" cy="483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1772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A940B-5349-420A-A7AE-07738D80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5 способов применить </a:t>
            </a:r>
            <a:r>
              <a:rPr lang="ru-RU" sz="3200" dirty="0" err="1"/>
              <a:t>Big</a:t>
            </a:r>
            <a:r>
              <a:rPr lang="ru-RU" sz="3200" dirty="0"/>
              <a:t> </a:t>
            </a:r>
            <a:r>
              <a:rPr lang="ru-RU" sz="3200" dirty="0" err="1"/>
              <a:t>Data</a:t>
            </a:r>
            <a:r>
              <a:rPr lang="ru-RU" sz="3200" dirty="0"/>
              <a:t> в образовании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ADE166C-4A3F-4480-AC83-20ACCED68E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298807"/>
              </p:ext>
            </p:extLst>
          </p:nvPr>
        </p:nvGraphicFramePr>
        <p:xfrm>
          <a:off x="322119" y="3751118"/>
          <a:ext cx="8552460" cy="2867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5CB0880-C05D-4831-8FFD-0FDF0B5AC1E2}"/>
              </a:ext>
            </a:extLst>
          </p:cNvPr>
          <p:cNvSpPr txBox="1"/>
          <p:nvPr/>
        </p:nvSpPr>
        <p:spPr>
          <a:xfrm>
            <a:off x="322118" y="1530199"/>
            <a:ext cx="7481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 сфере образования выделяются пять основных типов данных: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персональные данные;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данные о взаимодействии обучающихся с электронными системами обучения (электронными учебниками, онлайн-курсами);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данные об эффективности учебных материалов;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административные (общесистемные) данные;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прогнозные данные.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41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1C349-0E95-4A0E-B654-D0B55DF3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Интернет вещей в образовании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029F0DA-3AD2-47D1-BE25-643BB5E78A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32122"/>
              </p:ext>
            </p:extLst>
          </p:nvPr>
        </p:nvGraphicFramePr>
        <p:xfrm>
          <a:off x="426026" y="2648814"/>
          <a:ext cx="8089323" cy="3766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CF67FF1-17D2-4B4C-9541-E5AC5085F957}"/>
              </a:ext>
            </a:extLst>
          </p:cNvPr>
          <p:cNvSpPr txBox="1"/>
          <p:nvPr/>
        </p:nvSpPr>
        <p:spPr>
          <a:xfrm>
            <a:off x="426026" y="1402773"/>
            <a:ext cx="801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Интернет вещей </a:t>
            </a:r>
            <a:r>
              <a:rPr lang="ru-RU" dirty="0"/>
              <a:t>— это сеть физических объектов: автомобилей, оборудования, бытовых устройств и т. д., которые используют датчики и интерфейсы прикладного программирования  (API) и обмениваются данными через интернет.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BAD31-9B58-4A77-9221-1A6ABB4C87C2}"/>
              </a:ext>
            </a:extLst>
          </p:cNvPr>
          <p:cNvSpPr txBox="1"/>
          <p:nvPr/>
        </p:nvSpPr>
        <p:spPr>
          <a:xfrm>
            <a:off x="1506682" y="2365869"/>
            <a:ext cx="5340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Применение в образовании</a:t>
            </a:r>
          </a:p>
        </p:txBody>
      </p:sp>
    </p:spTree>
    <p:extLst>
      <p:ext uri="{BB962C8B-B14F-4D97-AF65-F5344CB8AC3E}">
        <p14:creationId xmlns:p14="http://schemas.microsoft.com/office/powerpoint/2010/main" val="1121420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EFFAF-438F-4A8C-85AD-605A3764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Цифровые технологии и изменение способов учебной работы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F23BC15-0132-4ED7-8B43-8D284F53DE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3738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EFFAF-438F-4A8C-85AD-605A3764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Цифровые технологии и изменение способов учебной работы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F23BC15-0132-4ED7-8B43-8D284F53DE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8097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EFFAF-438F-4A8C-85AD-605A3764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Цифровые технологии и изменение способов учебной работы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F23BC15-0132-4ED7-8B43-8D284F53DE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643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Национальный проект «Образование»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/>
            </a:br>
            <a:br>
              <a:rPr lang="ru-RU" sz="3600" dirty="0"/>
            </a:br>
            <a:r>
              <a:rPr lang="ru-RU" sz="3600" b="1" dirty="0"/>
              <a:t>Цифровая образовательная среда </a:t>
            </a:r>
            <a:br>
              <a:rPr lang="ru-RU" sz="3600" b="1" dirty="0"/>
            </a:br>
            <a:r>
              <a:rPr lang="ru-RU" sz="3600" b="1" dirty="0"/>
              <a:t>(Костромская область)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81842" y="4467451"/>
            <a:ext cx="7200901" cy="1879027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год – 2024 год</a:t>
            </a:r>
          </a:p>
          <a:p>
            <a:pPr lvl="0" algn="l"/>
            <a:r>
              <a:rPr lang="ru-RU" b="1" dirty="0"/>
              <a:t>Цель:</a:t>
            </a:r>
            <a:r>
              <a:rPr lang="ru-RU" dirty="0"/>
              <a:t> создание условий для внедрения к 2024 году современной и безопасной цифровой образовательной среды, обеспечивающей формирование ценности к саморазвитию и самообразованию у обучающихся образовательных организаций всех видов и уровней, путем обновления информационно-коммуникационной инфраструктуры, подготовки кадров, создания федеральной цифровой платформы.</a:t>
            </a:r>
          </a:p>
          <a:p>
            <a:pPr algn="l"/>
            <a:r>
              <a:rPr lang="ru-RU" b="1" dirty="0"/>
              <a:t>Задача:</a:t>
            </a:r>
            <a:r>
              <a:rPr lang="ru-RU" dirty="0"/>
              <a:t> создание современной и безопасной цифровой образовательной среды, обеспечивающей высокое качество и доступность образования всех видов и уровней</a:t>
            </a:r>
          </a:p>
          <a:p>
            <a:pPr lvl="0" algn="l"/>
            <a:endParaRPr lang="ru-RU" dirty="0"/>
          </a:p>
          <a:p>
            <a:endParaRPr lang="ru-RU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371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EFFAF-438F-4A8C-85AD-605A3764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Цифровые технологии и изменение способов учебной работы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F23BC15-0132-4ED7-8B43-8D284F53DE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5383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A1566-E4E1-4225-8F29-8A5ECAA50A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Современная цифровая образовательная среда в Российской Федерации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46676B-BBB4-43FB-A96F-ADFD4F82C3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информационный ресурс "одного окна" </a:t>
            </a:r>
          </a:p>
        </p:txBody>
      </p:sp>
    </p:spTree>
    <p:extLst>
      <p:ext uri="{BB962C8B-B14F-4D97-AF65-F5344CB8AC3E}">
        <p14:creationId xmlns:p14="http://schemas.microsoft.com/office/powerpoint/2010/main" val="3251311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072" y="148029"/>
            <a:ext cx="8352928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«Современная цифровая образовательная среда»</a:t>
            </a:r>
            <a:br>
              <a:rPr lang="ru-RU" sz="2400" dirty="0"/>
            </a:br>
            <a:r>
              <a:rPr lang="en-US" sz="2400" dirty="0">
                <a:hlinkClick r:id="rId2"/>
              </a:rPr>
              <a:t>http://neorusedu.ru/</a:t>
            </a:r>
            <a:r>
              <a:rPr lang="ru-RU" sz="2400" dirty="0"/>
              <a:t>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58E0859-0718-4F36-B610-18F2ACB64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043" y="1752516"/>
            <a:ext cx="7977187" cy="4144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69A9695-92A6-4AD1-A790-D4EAC402E3BE}"/>
              </a:ext>
            </a:extLst>
          </p:cNvPr>
          <p:cNvGrpSpPr/>
          <p:nvPr/>
        </p:nvGrpSpPr>
        <p:grpSpPr>
          <a:xfrm>
            <a:off x="1656080" y="1559476"/>
            <a:ext cx="6380479" cy="4123373"/>
            <a:chOff x="1656080" y="1559476"/>
            <a:chExt cx="6380479" cy="4123373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88B5A06-F600-4C5A-8A28-227AD2DE09A1}"/>
                </a:ext>
              </a:extLst>
            </p:cNvPr>
            <p:cNvSpPr/>
            <p:nvPr/>
          </p:nvSpPr>
          <p:spPr>
            <a:xfrm>
              <a:off x="1656080" y="4978400"/>
              <a:ext cx="2367280" cy="704449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C0B48D16-3802-440B-935C-70B5C624C7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4241" y="4592320"/>
              <a:ext cx="579119" cy="3860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0C72974C-E6E7-45DE-B251-AA27ACA8AA3B}"/>
                </a:ext>
              </a:extLst>
            </p:cNvPr>
            <p:cNvSpPr/>
            <p:nvPr/>
          </p:nvSpPr>
          <p:spPr>
            <a:xfrm>
              <a:off x="6492240" y="1752516"/>
              <a:ext cx="914400" cy="704449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 стрелкой 12">
              <a:extLst>
                <a:ext uri="{FF2B5EF4-FFF2-40B4-BE49-F238E27FC236}">
                  <a16:creationId xmlns:a16="http://schemas.microsoft.com/office/drawing/2014/main" id="{014BD073-495C-49ED-BFE4-F453B5C834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7440" y="1559476"/>
              <a:ext cx="579119" cy="3860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8434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hlinkClick r:id="rId2"/>
              </a:rPr>
              <a:t>https://openedu.ru/</a:t>
            </a:r>
            <a:r>
              <a:rPr lang="ru-RU" sz="3200" dirty="0"/>
              <a:t> проект «Национальная платформа открытого образования»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46A977-C113-4117-9C00-769A4C9DB69C}"/>
              </a:ext>
            </a:extLst>
          </p:cNvPr>
          <p:cNvSpPr txBox="1"/>
          <p:nvPr/>
        </p:nvSpPr>
        <p:spPr>
          <a:xfrm>
            <a:off x="1267692" y="5539918"/>
            <a:ext cx="6889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Предоставляет всем желающим возможность бесплатно записаться на онлайн-курсы, подготовленные в ведущих университетах России, а также зачесть результаты этого обучения в своем университете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35742DF-8B70-4573-8759-7B31B82BC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9246" y="1524591"/>
            <a:ext cx="7212144" cy="40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39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Навигатор школьника</a:t>
            </a:r>
            <a:br>
              <a:rPr lang="ru-RU" dirty="0"/>
            </a:br>
            <a:r>
              <a:rPr lang="en-US" dirty="0">
                <a:hlinkClick r:id="rId2"/>
              </a:rPr>
              <a:t>https://edunavi.online/</a:t>
            </a:r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6336" y="1467738"/>
            <a:ext cx="5547902" cy="3687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528" y="5270232"/>
            <a:ext cx="81684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Онлайн-сервис «Образовательный навигатор школьника» - это информационная облачная система, позволяющая обеспечить школьнику удобную навигацию по образовательным ресурсам (кружкам, сообществам, олимпиадам, конкурсам, фестивалям и т.п.) разного уровня с целью построения индивидуальной стратегии развития на основе образовательных потребностей и интересов, а также формирования электронного портфолио достижений в качестве персонального профиля компетенций обучающегося.</a:t>
            </a:r>
          </a:p>
        </p:txBody>
      </p:sp>
    </p:spTree>
    <p:extLst>
      <p:ext uri="{BB962C8B-B14F-4D97-AF65-F5344CB8AC3E}">
        <p14:creationId xmlns:p14="http://schemas.microsoft.com/office/powerpoint/2010/main" val="1379986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Платформа «</a:t>
            </a:r>
            <a:r>
              <a:rPr lang="ru-RU" sz="3600" dirty="0" err="1"/>
              <a:t>Омега.Образование</a:t>
            </a:r>
            <a:r>
              <a:rPr lang="ru-RU" sz="3600" dirty="0"/>
              <a:t>» </a:t>
            </a:r>
            <a:r>
              <a:rPr lang="en-US" sz="3600" dirty="0">
                <a:hlinkClick r:id="rId2"/>
              </a:rPr>
              <a:t>http://omega-ed.ru/</a:t>
            </a:r>
            <a:r>
              <a:rPr lang="ru-RU" sz="36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2436" y="1545042"/>
            <a:ext cx="7886700" cy="4115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436" y="5518879"/>
            <a:ext cx="8102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Платформа объединяет цифровые инструменты для всех уровней образования.</a:t>
            </a:r>
          </a:p>
          <a:p>
            <a:r>
              <a:rPr lang="ru-RU" sz="1600" dirty="0"/>
              <a:t>Сервис «Школьный олимп» для мониторинга УУД </a:t>
            </a:r>
            <a:r>
              <a:rPr lang="en-US" sz="1600" dirty="0">
                <a:hlinkClick r:id="rId4"/>
              </a:rPr>
              <a:t>https://uud.school/</a:t>
            </a:r>
            <a:r>
              <a:rPr lang="ru-RU" sz="1600" dirty="0"/>
              <a:t> </a:t>
            </a:r>
          </a:p>
          <a:p>
            <a:r>
              <a:rPr lang="ru-RU" sz="1600" dirty="0"/>
              <a:t>Конструктор </a:t>
            </a:r>
            <a:r>
              <a:rPr lang="en-US" sz="1600" dirty="0"/>
              <a:t>VR</a:t>
            </a:r>
            <a:r>
              <a:rPr lang="ru-RU" sz="1600" dirty="0"/>
              <a:t> познавательная реальность </a:t>
            </a:r>
            <a:r>
              <a:rPr lang="en-US" sz="1600" dirty="0">
                <a:hlinkClick r:id="rId5"/>
              </a:rPr>
              <a:t>https://co-reality.ru/</a:t>
            </a:r>
            <a:r>
              <a:rPr lang="ru-RU" sz="1600" dirty="0"/>
              <a:t>  </a:t>
            </a:r>
          </a:p>
          <a:p>
            <a:r>
              <a:rPr lang="ru-RU" sz="1600" dirty="0"/>
              <a:t>Робототехническая платформа с программируемыми модулями </a:t>
            </a:r>
            <a:r>
              <a:rPr lang="ru-RU" sz="1600" dirty="0" err="1"/>
              <a:t>Омегабот</a:t>
            </a:r>
            <a:r>
              <a:rPr lang="ru-RU" sz="1600" dirty="0"/>
              <a:t> </a:t>
            </a:r>
            <a:r>
              <a:rPr lang="en-US" sz="1600" dirty="0">
                <a:hlinkClick r:id="rId6"/>
              </a:rPr>
              <a:t>https://omegabot.ru/</a:t>
            </a:r>
            <a:r>
              <a:rPr lang="ru-RU" sz="1600" dirty="0"/>
              <a:t>  и др. </a:t>
            </a:r>
          </a:p>
        </p:txBody>
      </p:sp>
    </p:spTree>
    <p:extLst>
      <p:ext uri="{BB962C8B-B14F-4D97-AF65-F5344CB8AC3E}">
        <p14:creationId xmlns:p14="http://schemas.microsoft.com/office/powerpoint/2010/main" val="2418922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123E0-0777-4228-81CF-0D351106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/>
              <a:t>Универсариум</a:t>
            </a:r>
            <a:r>
              <a:rPr lang="ru-RU" sz="3200" dirty="0"/>
              <a:t> </a:t>
            </a:r>
            <a:r>
              <a:rPr lang="ru-RU" sz="3200" dirty="0">
                <a:hlinkClick r:id="rId2"/>
              </a:rPr>
              <a:t>https://universarium.org/project</a:t>
            </a:r>
            <a:r>
              <a:rPr lang="ru-RU" sz="32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CA800B-B0A8-4051-9CDE-C4477AA13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517" y="1619462"/>
            <a:ext cx="6809014" cy="3619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0771F-A5EA-4D48-9BC2-FF443DAF40E3}"/>
              </a:ext>
            </a:extLst>
          </p:cNvPr>
          <p:cNvSpPr txBox="1"/>
          <p:nvPr/>
        </p:nvSpPr>
        <p:spPr>
          <a:xfrm>
            <a:off x="446809" y="5486400"/>
            <a:ext cx="8177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Сетевая площадка, предоставляющая бесплатную предпрофильную подготовку и целевое профильное обучение конечным потребителям образовательных услуг с использованием </a:t>
            </a:r>
            <a:r>
              <a:rPr lang="ru-RU" dirty="0" err="1"/>
              <a:t>МУКов</a:t>
            </a:r>
            <a:r>
              <a:rPr lang="ru-RU" dirty="0"/>
              <a:t> (</a:t>
            </a:r>
            <a:r>
              <a:rPr lang="en-US" dirty="0"/>
              <a:t>MOOC </a:t>
            </a:r>
            <a:r>
              <a:rPr lang="ru-RU" dirty="0"/>
              <a:t>общедоступным открытым онлайн-курсам).</a:t>
            </a:r>
          </a:p>
        </p:txBody>
      </p:sp>
    </p:spTree>
    <p:extLst>
      <p:ext uri="{BB962C8B-B14F-4D97-AF65-F5344CB8AC3E}">
        <p14:creationId xmlns:p14="http://schemas.microsoft.com/office/powerpoint/2010/main" val="2799499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D26AB-D4CC-43C1-921E-10E01183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Stepik</a:t>
            </a:r>
            <a:r>
              <a:rPr lang="en-US" sz="3200" dirty="0"/>
              <a:t> </a:t>
            </a:r>
            <a:r>
              <a:rPr lang="en-US" sz="3200" dirty="0">
                <a:hlinkClick r:id="rId2"/>
              </a:rPr>
              <a:t>http://stepik.org/</a:t>
            </a:r>
            <a:r>
              <a:rPr lang="ru-RU" sz="32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9BAABC-C539-480A-837D-19EA092B4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2281" y="1665815"/>
            <a:ext cx="6634595" cy="3526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E04AE2-F387-458E-9E5E-987788C3BC6F}"/>
              </a:ext>
            </a:extLst>
          </p:cNvPr>
          <p:cNvSpPr txBox="1"/>
          <p:nvPr/>
        </p:nvSpPr>
        <p:spPr>
          <a:xfrm>
            <a:off x="457200" y="5611091"/>
            <a:ext cx="7969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Образовательная платформа и конструктор онлайн-курсов, сотрудничает с авторами MOOC, участвуют в проведении олимпиад и программ переподготовки персонала</a:t>
            </a:r>
          </a:p>
        </p:txBody>
      </p:sp>
    </p:spTree>
    <p:extLst>
      <p:ext uri="{BB962C8B-B14F-4D97-AF65-F5344CB8AC3E}">
        <p14:creationId xmlns:p14="http://schemas.microsoft.com/office/powerpoint/2010/main" val="33050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5A69B-8454-4F51-88ED-56FE778B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OpenProfession</a:t>
            </a:r>
            <a:r>
              <a:rPr lang="en-US" sz="3200" dirty="0"/>
              <a:t> </a:t>
            </a:r>
            <a:r>
              <a:rPr lang="en-US" sz="3200" dirty="0">
                <a:hlinkClick r:id="rId2"/>
              </a:rPr>
              <a:t>https://openprofession.ru</a:t>
            </a:r>
            <a:r>
              <a:rPr lang="ru-RU" sz="32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D22C57-2159-4F8C-9EBC-AEF139296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936" y="1482613"/>
            <a:ext cx="7323955" cy="389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A3293-DEB1-416D-B188-ED7AD567B159}"/>
              </a:ext>
            </a:extLst>
          </p:cNvPr>
          <p:cNvSpPr txBox="1"/>
          <p:nvPr/>
        </p:nvSpPr>
        <p:spPr>
          <a:xfrm>
            <a:off x="260590" y="5261087"/>
            <a:ext cx="8767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Платформа дополнительного профессионального онлайн-образования.</a:t>
            </a:r>
          </a:p>
          <a:p>
            <a:r>
              <a:rPr lang="ru-RU" dirty="0"/>
              <a:t>Обучаемым предлагается смотреть </a:t>
            </a:r>
            <a:r>
              <a:rPr lang="ru-RU" dirty="0" err="1"/>
              <a:t>видеолекции</a:t>
            </a:r>
            <a:r>
              <a:rPr lang="ru-RU" dirty="0"/>
              <a:t>, участвовать в вебинарах, получать персональные онлайн-консультации менторов, сдавать по итогам обучения экзамены с использованием технологий подтверждения личности и сразу получать дипломы и сертификаты с записью в </a:t>
            </a:r>
            <a:r>
              <a:rPr lang="ru-RU" dirty="0" err="1"/>
              <a:t>блокчейн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8039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F2DE4-D68F-4265-8F3D-7F4239B6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On-line</a:t>
            </a:r>
            <a:r>
              <a:rPr lang="ru-RU" sz="3200" dirty="0"/>
              <a:t> школа </a:t>
            </a:r>
            <a:r>
              <a:rPr lang="ru-RU" sz="3200" dirty="0" err="1"/>
              <a:t>Фоксфорд</a:t>
            </a:r>
            <a:br>
              <a:rPr lang="ru-RU" dirty="0">
                <a:hlinkClick r:id="rId2"/>
              </a:rPr>
            </a:br>
            <a:r>
              <a:rPr lang="en-US" sz="3200" dirty="0">
                <a:hlinkClick r:id="rId2"/>
              </a:rPr>
              <a:t>https://foxford.ru/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B5D025B-B097-4376-AA54-265C72544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6583" y="1490143"/>
            <a:ext cx="7929194" cy="42144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F9C123-328A-4C30-8669-B979E80CA215}"/>
              </a:ext>
            </a:extLst>
          </p:cNvPr>
          <p:cNvSpPr txBox="1"/>
          <p:nvPr/>
        </p:nvSpPr>
        <p:spPr>
          <a:xfrm>
            <a:off x="945385" y="5876671"/>
            <a:ext cx="7929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Предлагает онлайн-курсы и репетиторов для учащихся 3–11-х классов, подготовку к ЕГЭ, другим формам ГИА и олимпиадам, КПК для учителей.</a:t>
            </a:r>
          </a:p>
        </p:txBody>
      </p:sp>
    </p:spTree>
    <p:extLst>
      <p:ext uri="{BB962C8B-B14F-4D97-AF65-F5344CB8AC3E}">
        <p14:creationId xmlns:p14="http://schemas.microsoft.com/office/powerpoint/2010/main" val="128265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Глоссарий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5989" y="1517716"/>
          <a:ext cx="8808590" cy="509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775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Образовательная платформа </a:t>
            </a:r>
            <a:r>
              <a:rPr lang="en-US" sz="3600" dirty="0">
                <a:hlinkClick r:id="rId2"/>
              </a:rPr>
              <a:t>https://skyeng.ru/</a:t>
            </a:r>
            <a:r>
              <a:rPr lang="ru-RU" sz="36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03" y="1574276"/>
            <a:ext cx="5657721" cy="2887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639" y="4052354"/>
            <a:ext cx="6457361" cy="2805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7546" y="1599321"/>
            <a:ext cx="3308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Раздел с практическими заданиями УМК </a:t>
            </a:r>
            <a:r>
              <a:rPr lang="ru-RU" dirty="0" err="1"/>
              <a:t>Spotlight</a:t>
            </a:r>
            <a:r>
              <a:rPr lang="ru-RU" dirty="0"/>
              <a:t> для 5-11 классов. Эти задания тоже проверяются автоматически.</a:t>
            </a:r>
          </a:p>
          <a:p>
            <a:endParaRPr lang="ru-RU" dirty="0"/>
          </a:p>
          <a:p>
            <a:r>
              <a:rPr lang="ru-RU" dirty="0"/>
              <a:t>Библиотека мультимедийных материалов, грамматические упражнения и тесты для подготовки к ЕГЭ, ОГЭ, НИКО и ВПР.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2814" y="4855012"/>
            <a:ext cx="2479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Статистика показывает прогресс учеников в течение года по отдельным навыкам.</a:t>
            </a:r>
          </a:p>
        </p:txBody>
      </p:sp>
    </p:spTree>
    <p:extLst>
      <p:ext uri="{BB962C8B-B14F-4D97-AF65-F5344CB8AC3E}">
        <p14:creationId xmlns:p14="http://schemas.microsoft.com/office/powerpoint/2010/main" val="8016859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A16BD-FF91-48F1-85F6-ADA03FD73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Федеральная информационно-сервисная платформа цифровой образовательной среды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E7FB78-F94E-4A3F-8485-FD2BD5B48D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Образовательный маркетплейс - онлайн-платформа, на которой собраны образовательные сервисы, интерактивные материалы, контент всей системы образования </a:t>
            </a:r>
          </a:p>
        </p:txBody>
      </p:sp>
    </p:spTree>
    <p:extLst>
      <p:ext uri="{BB962C8B-B14F-4D97-AF65-F5344CB8AC3E}">
        <p14:creationId xmlns:p14="http://schemas.microsoft.com/office/powerpoint/2010/main" val="13786739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«Российская электронная школа» </a:t>
            </a:r>
            <a:r>
              <a:rPr lang="en-US" sz="2400" dirty="0">
                <a:hlinkClick r:id="rId2"/>
              </a:rPr>
              <a:t>http://resh.edu.ru/</a:t>
            </a:r>
            <a:r>
              <a:rPr lang="ru-RU" sz="24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3"/>
          <a:srcRect l="-1" t="11973" r="133"/>
          <a:stretch/>
        </p:blipFill>
        <p:spPr>
          <a:xfrm>
            <a:off x="222816" y="1650896"/>
            <a:ext cx="8365329" cy="399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53EB71-B9A7-41E1-A652-1C2A3BEC890E}"/>
              </a:ext>
            </a:extLst>
          </p:cNvPr>
          <p:cNvSpPr txBox="1"/>
          <p:nvPr/>
        </p:nvSpPr>
        <p:spPr>
          <a:xfrm>
            <a:off x="399185" y="5740400"/>
            <a:ext cx="818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Интерактивные уроки по всему школьному курсу с 1 по 11 класс. Это возможность для учителей побывать на «открытых уроках» своих коллег и перенять лучший опыт или подобрать к своим урокам разнообразные дополнительные материалы.</a:t>
            </a:r>
          </a:p>
        </p:txBody>
      </p:sp>
    </p:spTree>
    <p:extLst>
      <p:ext uri="{BB962C8B-B14F-4D97-AF65-F5344CB8AC3E}">
        <p14:creationId xmlns:p14="http://schemas.microsoft.com/office/powerpoint/2010/main" val="758976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A3F69-8E8A-45BC-A6AB-8604309F7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Московская электронная школа (МЭШ) </a:t>
            </a:r>
            <a:r>
              <a:rPr lang="en-US" sz="2400" dirty="0">
                <a:hlinkClick r:id="rId2"/>
              </a:rPr>
              <a:t>http://mes.mosedu.ru/</a:t>
            </a:r>
            <a:r>
              <a:rPr lang="ru-RU" sz="24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AF5977D-1405-48F9-9A37-CF279CDDA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611" y="1756064"/>
            <a:ext cx="8733953" cy="45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34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C8D9D-EEF2-44D4-A22B-6706F1E7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Яндекс.Учебник</a:t>
            </a:r>
            <a:br>
              <a:rPr lang="ru-RU" dirty="0"/>
            </a:br>
            <a:r>
              <a:rPr lang="en-US" sz="2700" dirty="0">
                <a:hlinkClick r:id="rId2"/>
              </a:rPr>
              <a:t>https://education.yandex.ru/lab/classes/78956/lessons/russian/</a:t>
            </a:r>
            <a:r>
              <a:rPr lang="ru-RU" sz="27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14B3A18-CA0D-457F-9071-9BE958DC1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06" y="1907458"/>
            <a:ext cx="9105082" cy="4188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727AB2-7B6C-428C-B5E0-4062ED1A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93" y="948147"/>
            <a:ext cx="1946786" cy="19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79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Образовательная платформа </a:t>
            </a:r>
            <a:r>
              <a:rPr lang="ru-RU" sz="3200" dirty="0" err="1"/>
              <a:t>Учи.ру</a:t>
            </a:r>
            <a:r>
              <a:rPr lang="ru-RU" sz="3200" dirty="0"/>
              <a:t> </a:t>
            </a:r>
            <a:r>
              <a:rPr lang="en-US" sz="3200" dirty="0">
                <a:hlinkClick r:id="rId2"/>
              </a:rPr>
              <a:t>https://uchi.ru/</a:t>
            </a:r>
            <a:r>
              <a:rPr lang="ru-RU" sz="32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388" r="698" b="5201"/>
          <a:stretch/>
        </p:blipFill>
        <p:spPr>
          <a:xfrm>
            <a:off x="1090929" y="1318081"/>
            <a:ext cx="6913587" cy="3629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580" y="5103674"/>
            <a:ext cx="8345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Учителя могут использовать платформу совершенно бесплатно. Для учеников организован свободный доступ без ограничений во время школьных занятий с учителем на уроках (неограниченное число уроков до 16:00 по местному времени региона), а также дополнительный свободный доступ (до 20 заданий в день) в вечернее время и в выходные дни. В случае, если ученики захотят заниматься без ограничений, родители смогут приобрести для них доступ к расширенному аккаунту. </a:t>
            </a:r>
          </a:p>
        </p:txBody>
      </p:sp>
    </p:spTree>
    <p:extLst>
      <p:ext uri="{BB962C8B-B14F-4D97-AF65-F5344CB8AC3E}">
        <p14:creationId xmlns:p14="http://schemas.microsoft.com/office/powerpoint/2010/main" val="1629336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7F4E4-E7A9-4D44-B30F-23A05B0E8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Якласс</a:t>
            </a:r>
            <a:r>
              <a:rPr lang="ru-RU" dirty="0"/>
              <a:t> </a:t>
            </a:r>
            <a:r>
              <a:rPr lang="en-US" sz="3200" dirty="0">
                <a:hlinkClick r:id="rId2"/>
              </a:rPr>
              <a:t>https://www.yaklass.ru/</a:t>
            </a:r>
            <a:r>
              <a:rPr lang="ru-RU" sz="32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7E6EFA8-3491-4716-8C82-62ABB29D6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930" y="1548360"/>
            <a:ext cx="6784750" cy="3206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2DC34-FD43-4AD6-9915-675430DB6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165" y="3952131"/>
            <a:ext cx="5323840" cy="27150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80233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Моя школа в </a:t>
            </a:r>
            <a:r>
              <a:rPr lang="en-US" dirty="0"/>
              <a:t>online</a:t>
            </a:r>
            <a:br>
              <a:rPr lang="ru-RU" dirty="0"/>
            </a:br>
            <a:r>
              <a:rPr lang="en-US" sz="2800" dirty="0">
                <a:hlinkClick r:id="rId3"/>
              </a:rPr>
              <a:t>https://cifra.school/</a:t>
            </a:r>
            <a:r>
              <a:rPr lang="ru-RU" sz="28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2628" y="1863332"/>
            <a:ext cx="4932484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5765" y="2931736"/>
            <a:ext cx="2875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Учебные материалы по 14 предметам для школьников с 1 по 11 класс: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 соответствии со школьной программой;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используются учебники из федерального перечня;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регулярно дополняется обновляется контент.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681678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8972F-530A-48A1-971F-F3704D39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Образовательная платформа LECTA </a:t>
            </a:r>
            <a:r>
              <a:rPr lang="ru-RU" sz="3200" dirty="0">
                <a:hlinkClick r:id="rId2"/>
              </a:rPr>
              <a:t>https://lecta.ru</a:t>
            </a:r>
            <a:r>
              <a:rPr lang="ru-RU" sz="32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2BB9CB-BD60-4D5D-984F-FF7C22C3D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819" y="1594054"/>
            <a:ext cx="7909642" cy="4204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CFC22-98F7-4CCF-B833-95B95661A769}"/>
              </a:ext>
            </a:extLst>
          </p:cNvPr>
          <p:cNvSpPr txBox="1"/>
          <p:nvPr/>
        </p:nvSpPr>
        <p:spPr>
          <a:xfrm>
            <a:off x="1569027" y="6069520"/>
            <a:ext cx="671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Предоставляет платный доступ к любым электронным учебникам</a:t>
            </a:r>
          </a:p>
        </p:txBody>
      </p:sp>
    </p:spTree>
    <p:extLst>
      <p:ext uri="{BB962C8B-B14F-4D97-AF65-F5344CB8AC3E}">
        <p14:creationId xmlns:p14="http://schemas.microsoft.com/office/powerpoint/2010/main" val="3749943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4A60C-A906-4A70-ABDB-C8756CAE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«Глобальная школьная лаборатория» (</a:t>
            </a:r>
            <a:r>
              <a:rPr lang="ru-RU" sz="3200" dirty="0" err="1"/>
              <a:t>ГлобалЛаб</a:t>
            </a:r>
            <a:r>
              <a:rPr lang="ru-RU" sz="3200" dirty="0"/>
              <a:t>) </a:t>
            </a:r>
            <a:r>
              <a:rPr lang="ru-RU" sz="3200" dirty="0">
                <a:hlinkClick r:id="rId2"/>
              </a:rPr>
              <a:t>http://www.globallab.ru</a:t>
            </a:r>
            <a:r>
              <a:rPr lang="ru-RU" sz="3200" dirty="0"/>
              <a:t> 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20F679-FA8C-4A76-913C-25804D761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014" y="1583236"/>
            <a:ext cx="6686550" cy="3553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9BC14-F679-49D9-A320-D4BE71A13067}"/>
              </a:ext>
            </a:extLst>
          </p:cNvPr>
          <p:cNvSpPr txBox="1"/>
          <p:nvPr/>
        </p:nvSpPr>
        <p:spPr>
          <a:xfrm>
            <a:off x="400793" y="5274764"/>
            <a:ext cx="8473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Технологическая и методическая платформа, которая основана на использовании Интернета для проведения учащимися практических исследований в области естественных наук. Школьники и педагоги из разных стран объединяют свои усилия для проведения согласованных совместных наблюдений за окружающей средой, совместного изучения глобальных процессов и явлений. </a:t>
            </a:r>
          </a:p>
        </p:txBody>
      </p:sp>
    </p:spTree>
    <p:extLst>
      <p:ext uri="{BB962C8B-B14F-4D97-AF65-F5344CB8AC3E}">
        <p14:creationId xmlns:p14="http://schemas.microsoft.com/office/powerpoint/2010/main" val="1305431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Состав</a:t>
            </a:r>
            <a:br>
              <a:rPr lang="ru-RU" sz="3600" dirty="0"/>
            </a:br>
            <a:r>
              <a:rPr lang="ru-RU" sz="3600" dirty="0"/>
              <a:t>целевой модели ЦОС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017282"/>
              </p:ext>
            </p:extLst>
          </p:nvPr>
        </p:nvGraphicFramePr>
        <p:xfrm>
          <a:off x="181069" y="1674892"/>
          <a:ext cx="8693509" cy="5033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5958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C3A69-7CCD-4F89-97D2-3726F430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Единый урок</a:t>
            </a:r>
            <a:br>
              <a:rPr lang="ru-RU" sz="2400" dirty="0"/>
            </a:br>
            <a:r>
              <a:rPr lang="en-US" sz="2400" dirty="0">
                <a:hlinkClick r:id="rId2"/>
              </a:rPr>
              <a:t>https://www.</a:t>
            </a:r>
            <a:r>
              <a:rPr lang="ru-RU" sz="2400" dirty="0" err="1">
                <a:hlinkClick r:id="rId2"/>
              </a:rPr>
              <a:t>единыйурок.рф</a:t>
            </a:r>
            <a:r>
              <a:rPr lang="en-US" sz="2400" dirty="0">
                <a:hlinkClick r:id="rId2"/>
              </a:rPr>
              <a:t>/</a:t>
            </a: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4F79A0-3E9F-4107-9B46-C3C66A98E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218" y="1943099"/>
            <a:ext cx="8499563" cy="38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293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AC1BF-1B35-4A57-9BF9-1A6802A1B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Мобильное электронное образование </a:t>
            </a:r>
            <a:r>
              <a:rPr lang="en-US" sz="2400" dirty="0">
                <a:hlinkClick r:id="rId2"/>
              </a:rPr>
              <a:t>https://mob-edu.ru/</a:t>
            </a:r>
            <a:r>
              <a:rPr lang="ru-RU" sz="2400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33251BE-0CFE-4190-AD5D-10020A330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509" y="1690799"/>
            <a:ext cx="8546974" cy="46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014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15C77-1BA4-43E2-8E47-1312168E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НАВИГАТУМ </a:t>
            </a:r>
            <a:r>
              <a:rPr lang="ru-RU" sz="3200" dirty="0">
                <a:hlinkClick r:id="rId2"/>
              </a:rPr>
              <a:t>https://www.navigatum.ru/</a:t>
            </a:r>
            <a:r>
              <a:rPr lang="ru-RU" sz="3200" dirty="0"/>
              <a:t> 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BFFE7EE-94DB-4FA5-9701-F03EEAEBA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059" y="1604018"/>
            <a:ext cx="7886700" cy="4191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6C4990-ED0B-4E23-AA35-A7EF9DA36723}"/>
              </a:ext>
            </a:extLst>
          </p:cNvPr>
          <p:cNvSpPr txBox="1"/>
          <p:nvPr/>
        </p:nvSpPr>
        <p:spPr>
          <a:xfrm>
            <a:off x="561109" y="5795898"/>
            <a:ext cx="821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Предоставляет профориентационные видеофильмы и мультфильмы о профессиях и труде для занятий со школьниками и взрослыми, современные инструменты для работы </a:t>
            </a:r>
            <a:r>
              <a:rPr lang="ru-RU" dirty="0" err="1"/>
              <a:t>профориентологов</a:t>
            </a:r>
            <a:r>
              <a:rPr lang="ru-RU" dirty="0"/>
              <a:t>, психологов и педагогов. </a:t>
            </a:r>
          </a:p>
        </p:txBody>
      </p:sp>
    </p:spTree>
    <p:extLst>
      <p:ext uri="{BB962C8B-B14F-4D97-AF65-F5344CB8AC3E}">
        <p14:creationId xmlns:p14="http://schemas.microsoft.com/office/powerpoint/2010/main" val="4410804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F5F4-78C0-4F68-92A1-6A3D78B3E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INTALENT </a:t>
            </a:r>
            <a:r>
              <a:rPr lang="en-US" sz="3200" dirty="0">
                <a:hlinkClick r:id="rId2"/>
              </a:rPr>
              <a:t>http://intalent.pro/</a:t>
            </a:r>
            <a:r>
              <a:rPr lang="ru-RU" sz="3200" dirty="0"/>
              <a:t> </a:t>
            </a:r>
            <a:r>
              <a:rPr lang="en-US" sz="3200" dirty="0"/>
              <a:t> </a:t>
            </a:r>
            <a:endParaRPr lang="ru-RU" sz="32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61B3B1-8FC9-4A31-9B66-53655C790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318081"/>
            <a:ext cx="7886700" cy="4191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5C65BC-5176-4DD4-BBF9-BCEB05A823F9}"/>
              </a:ext>
            </a:extLst>
          </p:cNvPr>
          <p:cNvSpPr txBox="1"/>
          <p:nvPr/>
        </p:nvSpPr>
        <p:spPr>
          <a:xfrm>
            <a:off x="353292" y="5743943"/>
            <a:ext cx="834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Интернет-ресурс, помогающий самостоятельно разработать траекторию профессионального развития, оказывающий методическую поддержку родителям старшеклассников и людям, которые занимаются профориентационной работой</a:t>
            </a:r>
          </a:p>
        </p:txBody>
      </p:sp>
    </p:spTree>
    <p:extLst>
      <p:ext uri="{BB962C8B-B14F-4D97-AF65-F5344CB8AC3E}">
        <p14:creationId xmlns:p14="http://schemas.microsoft.com/office/powerpoint/2010/main" val="23010597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Цифровая грамотность педагога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dirty="0"/>
              <a:t>Цифровая грамотность педагога </a:t>
            </a:r>
            <a:r>
              <a:rPr lang="ru-RU" dirty="0"/>
              <a:t>- качество, которое включает в себя: уверенное пользование персональным компьютером; наличие электронного адреса и обмен как с коллегами по работе, так и со студентами; использование в своей преподавательской деятельности технологий электронного обучения; систему заданий по каждому предмету, которые студенты выполняют в электронном виде; наличие и постоянное обновление преподавателем своего электронного ресурса по каждому предмету, который он ведёт; ведение электронного журнала учета результатов выполнения заданий, который всегда доступен для студентов; использование облачных и, по возможности, мобильных технологий. </a:t>
            </a:r>
          </a:p>
        </p:txBody>
      </p:sp>
    </p:spTree>
    <p:extLst>
      <p:ext uri="{BB962C8B-B14F-4D97-AF65-F5344CB8AC3E}">
        <p14:creationId xmlns:p14="http://schemas.microsoft.com/office/powerpoint/2010/main" val="12365836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Цифровая грамотность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82805" y="1498861"/>
          <a:ext cx="8591774" cy="523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00293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Ключевые компетентности и новая грамотность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137842"/>
              </p:ext>
            </p:extLst>
          </p:nvPr>
        </p:nvGraphicFramePr>
        <p:xfrm>
          <a:off x="216817" y="1555423"/>
          <a:ext cx="8729220" cy="516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0411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204A7-60D7-4278-AA85-9FAB6B70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Цифровая грамотность обучающихся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028B80-93EF-4A7D-A97D-2848CC3F3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189" y="1461150"/>
            <a:ext cx="7649874" cy="52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327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15462-C3C8-4EEF-A67B-87FEB162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448" y="-7482"/>
            <a:ext cx="7444131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Аспекты цифровой грамотности обучающихся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0F2EFE-56B2-41A5-9062-F223D0C5D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414803"/>
              </p:ext>
            </p:extLst>
          </p:nvPr>
        </p:nvGraphicFramePr>
        <p:xfrm>
          <a:off x="384463" y="1548244"/>
          <a:ext cx="8490115" cy="5081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07082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15462-C3C8-4EEF-A67B-87FEB162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448" y="-7482"/>
            <a:ext cx="7444131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Аспекты цифровой грамотности обучающихся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0F2EFE-56B2-41A5-9062-F223D0C5D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781559"/>
              </p:ext>
            </p:extLst>
          </p:nvPr>
        </p:nvGraphicFramePr>
        <p:xfrm>
          <a:off x="176645" y="1548245"/>
          <a:ext cx="8811491" cy="511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9509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714119E-CDE3-4FE9-9A0D-DB8298F100B0}"/>
              </a:ext>
            </a:extLst>
          </p:cNvPr>
          <p:cNvCxnSpPr/>
          <p:nvPr/>
        </p:nvCxnSpPr>
        <p:spPr>
          <a:xfrm>
            <a:off x="1477781" y="1343519"/>
            <a:ext cx="4376756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8" descr="Логотип РЭШ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79929696"/>
              </p:ext>
            </p:extLst>
          </p:nvPr>
        </p:nvGraphicFramePr>
        <p:xfrm>
          <a:off x="3120414" y="1899333"/>
          <a:ext cx="3270862" cy="2234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102807" y="1415397"/>
            <a:ext cx="305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Внедрение целевой модели ЦОС</a:t>
            </a:r>
            <a:endParaRPr lang="ru-RU" sz="1400" b="1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9986" y="5065376"/>
            <a:ext cx="5561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Подключение к сети ИНТЕРНЕТ (федеральная программа 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53232" y="1617927"/>
            <a:ext cx="27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Центры </a:t>
            </a:r>
          </a:p>
          <a:p>
            <a:pPr algn="r"/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цифрового </a:t>
            </a:r>
          </a:p>
          <a:p>
            <a:pPr algn="r"/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образования </a:t>
            </a:r>
            <a:r>
              <a:rPr lang="en-US" sz="1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</a:t>
            </a:r>
            <a:r>
              <a:rPr lang="ru-RU" sz="1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-куб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6209099" y="2578673"/>
          <a:ext cx="2749434" cy="1985181"/>
        </p:xfrm>
        <a:graphic>
          <a:graphicData uri="http://schemas.openxmlformats.org/drawingml/2006/table">
            <a:tbl>
              <a:tblPr firstRow="1" firstCol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85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7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</a:t>
                      </a:r>
                      <a:endParaRPr lang="ru-RU" sz="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Кострома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Гимназия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33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Галич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3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Буй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СОШ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13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350">
                <a:tc>
                  <a:txBody>
                    <a:bodyPr/>
                    <a:lstStyle/>
                    <a:p>
                      <a:pPr algn="l"/>
                      <a:r>
                        <a:rPr lang="ru-RU" sz="11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Шарья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Гимназия № 3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170" name="Picture 2" descr="https://3653.ru/upload/itcube/27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7" t="17424" r="35081" b="14394"/>
          <a:stretch/>
        </p:blipFill>
        <p:spPr bwMode="auto">
          <a:xfrm>
            <a:off x="6295371" y="1433986"/>
            <a:ext cx="952473" cy="1032802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714119E-CDE3-4FE9-9A0D-DB8298F100B0}"/>
              </a:ext>
            </a:extLst>
          </p:cNvPr>
          <p:cNvCxnSpPr/>
          <p:nvPr/>
        </p:nvCxnSpPr>
        <p:spPr>
          <a:xfrm>
            <a:off x="6078357" y="1383607"/>
            <a:ext cx="3010919" cy="9032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714119E-CDE3-4FE9-9A0D-DB8298F100B0}"/>
              </a:ext>
            </a:extLst>
          </p:cNvPr>
          <p:cNvCxnSpPr/>
          <p:nvPr/>
        </p:nvCxnSpPr>
        <p:spPr>
          <a:xfrm flipV="1">
            <a:off x="3159911" y="4542779"/>
            <a:ext cx="5875143" cy="26703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714119E-CDE3-4FE9-9A0D-DB8298F100B0}"/>
              </a:ext>
            </a:extLst>
          </p:cNvPr>
          <p:cNvCxnSpPr/>
          <p:nvPr/>
        </p:nvCxnSpPr>
        <p:spPr>
          <a:xfrm flipH="1" flipV="1">
            <a:off x="6089146" y="1419718"/>
            <a:ext cx="8336" cy="3089888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307601" y="5501007"/>
          <a:ext cx="5757262" cy="10966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{D27102A9-8310-4765-A935-A1911B00CA55}</a:tableStyleId>
              </a:tblPr>
              <a:tblGrid>
                <a:gridCol w="3597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9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661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902" marR="79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902" marR="79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902" marR="79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100" b="1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902" marR="790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201">
                <a:tc>
                  <a:txBody>
                    <a:bodyPr/>
                    <a:lstStyle/>
                    <a:p>
                      <a:pPr marL="71755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общеобразовательных организаций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902" marR="79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902" marR="79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902" marR="79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74</a:t>
                      </a:r>
                      <a:endParaRPr lang="ru-RU" sz="11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7902" marR="790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01">
                <a:tc gridSpan="4">
                  <a:txBody>
                    <a:bodyPr/>
                    <a:lstStyle/>
                    <a:p>
                      <a:pPr marL="71755"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Цель федеральной</a:t>
                      </a:r>
                      <a:r>
                        <a:rPr lang="ru-RU" sz="11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программы - к</a:t>
                      </a:r>
                      <a:r>
                        <a:rPr lang="ru-RU" sz="11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2022 году 100 процентов организаций обеспечены бесплатным интернетом</a:t>
                      </a:r>
                    </a:p>
                  </a:txBody>
                  <a:tcPr marL="7902" marR="790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536" marR="1053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536" marR="10536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10536" marR="10536" marT="0" marB="0" anchor="ctr"/>
                </a:tc>
                <a:extLst>
                  <a:ext uri="{0D108BD9-81ED-4DB2-BD59-A6C34878D82A}">
                    <a16:rowId xmlns:a16="http://schemas.microsoft.com/office/drawing/2014/main" val="1424377160"/>
                  </a:ext>
                </a:extLst>
              </a:tr>
            </a:tbl>
          </a:graphicData>
        </a:graphic>
      </p:graphicFrame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8A548C00-5ABF-40A1-B57E-5560E2DD347F}"/>
              </a:ext>
            </a:extLst>
          </p:cNvPr>
          <p:cNvSpPr txBox="1">
            <a:spLocks/>
          </p:cNvSpPr>
          <p:nvPr/>
        </p:nvSpPr>
        <p:spPr>
          <a:xfrm>
            <a:off x="1477781" y="-54600"/>
            <a:ext cx="716824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Основные результаты регионального проекта</a:t>
            </a:r>
            <a:endParaRPr lang="ru-RU" sz="31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6" y="1540789"/>
            <a:ext cx="3025315" cy="2268985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" y="3316888"/>
            <a:ext cx="2221755" cy="166631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83" y="4423733"/>
            <a:ext cx="1696022" cy="127201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17963"/>
          <a:stretch/>
        </p:blipFill>
        <p:spPr>
          <a:xfrm>
            <a:off x="172160" y="5748290"/>
            <a:ext cx="3004384" cy="112247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15462-C3C8-4EEF-A67B-87FEB162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090" y="-7482"/>
            <a:ext cx="733549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Аспекты цифровой грамотности обучающихся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0F2EFE-56B2-41A5-9062-F223D0C5D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370099"/>
              </p:ext>
            </p:extLst>
          </p:nvPr>
        </p:nvGraphicFramePr>
        <p:xfrm>
          <a:off x="176645" y="1548245"/>
          <a:ext cx="8811491" cy="511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39518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15462-C3C8-4EEF-A67B-87FEB162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662" y="-7482"/>
            <a:ext cx="7407918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Аспекты цифровой грамотности обучающихся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A0F2EFE-56B2-41A5-9062-F223D0C5D7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857008"/>
              </p:ext>
            </p:extLst>
          </p:nvPr>
        </p:nvGraphicFramePr>
        <p:xfrm>
          <a:off x="176645" y="1548245"/>
          <a:ext cx="8811491" cy="511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93913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357FD-BE8E-461B-9B86-630017E444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Как формировать цифровую грамотность обучающихся и педагогов?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6A3CB8-4C3B-4C59-B682-3A28907C93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4345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098FF-61E4-42F1-AD33-9342FC0AA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Урокцифры.рф</a:t>
            </a:r>
            <a:r>
              <a:rPr lang="ru-RU" dirty="0"/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FAA8EC-751A-4CE3-A79B-5644AC482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22" y="1633281"/>
            <a:ext cx="6757013" cy="3591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74D78-A87D-4FEB-A277-CF1C426504A4}"/>
              </a:ext>
            </a:extLst>
          </p:cNvPr>
          <p:cNvSpPr txBox="1"/>
          <p:nvPr/>
        </p:nvSpPr>
        <p:spPr>
          <a:xfrm>
            <a:off x="509155" y="5434445"/>
            <a:ext cx="7512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Урок адресован учащимся 1-11 классов, направлен на развитие ключевых компетенций цифровой экономики у школьников, а также на их профориентацию в сфере информационных технологий. </a:t>
            </a:r>
          </a:p>
        </p:txBody>
      </p:sp>
    </p:spTree>
    <p:extLst>
      <p:ext uri="{BB962C8B-B14F-4D97-AF65-F5344CB8AC3E}">
        <p14:creationId xmlns:p14="http://schemas.microsoft.com/office/powerpoint/2010/main" val="26159285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6391B-C895-4A68-B454-4F1210C2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Расписание Урок цифры </a:t>
            </a:r>
            <a:br>
              <a:rPr lang="ru-RU" sz="3200" dirty="0"/>
            </a:br>
            <a:r>
              <a:rPr lang="ru-RU" sz="3200" dirty="0"/>
              <a:t>на 20</a:t>
            </a:r>
            <a:r>
              <a:rPr lang="en-US" sz="3200" dirty="0"/>
              <a:t>20</a:t>
            </a:r>
            <a:r>
              <a:rPr lang="ru-RU" sz="3200" dirty="0"/>
              <a:t>-202</a:t>
            </a:r>
            <a:r>
              <a:rPr lang="en-US" sz="3200" dirty="0"/>
              <a:t>1</a:t>
            </a:r>
            <a:r>
              <a:rPr lang="ru-RU" sz="3200" dirty="0"/>
              <a:t> уч. год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D0AA20D-E73B-4E43-B6AC-479FF510E5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94854" y="1704108"/>
          <a:ext cx="9123218" cy="4946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907944" y="4830324"/>
            <a:ext cx="798392" cy="798392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000" r="-61000"/>
            </a:stretch>
          </a:blipFill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3316547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1FE79-B7D9-416C-B2E1-60503BDA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080" y="-7482"/>
            <a:ext cx="7472499" cy="1325563"/>
          </a:xfrm>
        </p:spPr>
        <p:txBody>
          <a:bodyPr>
            <a:noAutofit/>
          </a:bodyPr>
          <a:lstStyle/>
          <a:p>
            <a:r>
              <a:rPr lang="ru-RU" sz="2400" dirty="0"/>
              <a:t>Повышение квалификации для руководителей ОО по вопросам цифровизации системы образования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D715EA-1D16-4457-96B0-D2EF1893F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4080" y="2289619"/>
            <a:ext cx="7886700" cy="405326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B0DED-DE43-42EB-8C4E-EAFD4BAFF7C7}"/>
              </a:ext>
            </a:extLst>
          </p:cNvPr>
          <p:cNvSpPr txBox="1"/>
          <p:nvPr/>
        </p:nvSpPr>
        <p:spPr>
          <a:xfrm>
            <a:off x="894080" y="1432560"/>
            <a:ext cx="7980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РАНХиГС </a:t>
            </a:r>
            <a:r>
              <a:rPr lang="ru-RU" dirty="0" err="1"/>
              <a:t>г.Москва</a:t>
            </a:r>
            <a:r>
              <a:rPr lang="ru-RU" dirty="0"/>
              <a:t> </a:t>
            </a:r>
          </a:p>
          <a:p>
            <a:r>
              <a:rPr lang="ru-RU" dirty="0"/>
              <a:t>dt@ranepa.ru</a:t>
            </a:r>
          </a:p>
        </p:txBody>
      </p:sp>
    </p:spTree>
    <p:extLst>
      <p:ext uri="{BB962C8B-B14F-4D97-AF65-F5344CB8AC3E}">
        <p14:creationId xmlns:p14="http://schemas.microsoft.com/office/powerpoint/2010/main" val="8704335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5669-19D7-40DF-929F-0F53380C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 проведении онлайн-диагностики педагогических компетенций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37D8D7-1175-4F60-941F-4974A1FA4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22" y="1449705"/>
            <a:ext cx="5428335" cy="307149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B3A243-56BC-4F4B-A926-CFB598AA5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159" y="3380184"/>
            <a:ext cx="3067050" cy="1857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82602-5917-4A13-8188-203DE12000B1}"/>
              </a:ext>
            </a:extLst>
          </p:cNvPr>
          <p:cNvSpPr txBox="1"/>
          <p:nvPr/>
        </p:nvSpPr>
        <p:spPr>
          <a:xfrm>
            <a:off x="5902960" y="1318081"/>
            <a:ext cx="30323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0" i="0" u="none" strike="noStrike" baseline="0" dirty="0">
                <a:latin typeface="ArialMT"/>
              </a:rPr>
              <a:t>4 онлайн-теста по гибким компетенциям</a:t>
            </a:r>
          </a:p>
          <a:p>
            <a:pPr algn="l"/>
            <a:r>
              <a:rPr lang="ru-RU" sz="1600" b="0" i="0" u="none" strike="noStrike" baseline="0" dirty="0">
                <a:latin typeface="ArialMT"/>
              </a:rPr>
              <a:t>с рекомендациями и материалами</a:t>
            </a:r>
          </a:p>
          <a:p>
            <a:pPr algn="l"/>
            <a:r>
              <a:rPr lang="ru-RU" sz="1600" b="0" i="0" u="none" strike="noStrike" baseline="0" dirty="0">
                <a:latin typeface="ArialMT"/>
              </a:rPr>
              <a:t>по развитию для школьных учителей</a:t>
            </a:r>
          </a:p>
          <a:p>
            <a:pPr algn="l"/>
            <a:r>
              <a:rPr lang="ru-RU" sz="1600" b="0" i="0" u="none" strike="noStrike" baseline="0" dirty="0">
                <a:latin typeface="ArialMT"/>
              </a:rPr>
              <a:t>и преподавателей всех уровней образования</a:t>
            </a:r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5B7676-9786-4079-A9EB-ECA4724FF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845" y="3380184"/>
            <a:ext cx="2322155" cy="32013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D34B73-AD19-4AAF-84DA-74E08377E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39" y="5092402"/>
            <a:ext cx="5245735" cy="16342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372543-CC7A-41A7-AA8B-DB40BB916AD7}"/>
              </a:ext>
            </a:extLst>
          </p:cNvPr>
          <p:cNvSpPr txBox="1"/>
          <p:nvPr/>
        </p:nvSpPr>
        <p:spPr>
          <a:xfrm>
            <a:off x="1524000" y="1036320"/>
            <a:ext cx="716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https://education.yandex.ru/uchitel/intensiv2/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8909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Цифровой диктант</a:t>
            </a:r>
            <a:br>
              <a:rPr lang="ru-RU" dirty="0"/>
            </a:br>
            <a:r>
              <a:rPr lang="en-US" sz="2800" dirty="0">
                <a:hlinkClick r:id="rId2"/>
              </a:rPr>
              <a:t>https://digitaldictation.ru/</a:t>
            </a:r>
            <a:r>
              <a:rPr lang="ru-RU" sz="28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794" y="1711105"/>
            <a:ext cx="8843860" cy="444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159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Цифровой гражданин</a:t>
            </a:r>
            <a:br>
              <a:rPr lang="ru-RU" dirty="0"/>
            </a:br>
            <a:r>
              <a:rPr lang="en-US" sz="3200" dirty="0">
                <a:hlinkClick r:id="rId2"/>
              </a:rPr>
              <a:t>https://it-gramota.ru/</a:t>
            </a:r>
            <a:r>
              <a:rPr lang="ru-RU" sz="320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811" y="1584357"/>
            <a:ext cx="8988770" cy="4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886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/>
              <a:t>Облачные технологии в образовании</a:t>
            </a:r>
            <a:endParaRPr lang="ru-RU" sz="40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На примере сервисов </a:t>
            </a:r>
            <a:r>
              <a:rPr lang="ru-RU" b="1" dirty="0" err="1"/>
              <a:t>Google</a:t>
            </a:r>
            <a:r>
              <a:rPr lang="ru-RU" b="1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66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465313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DCD32D6-9A9E-483D-8EF7-F9688CC3A0AF}"/>
              </a:ext>
            </a:extLst>
          </p:cNvPr>
          <p:cNvSpPr txBox="1">
            <a:spLocks/>
          </p:cNvSpPr>
          <p:nvPr/>
        </p:nvSpPr>
        <p:spPr>
          <a:xfrm>
            <a:off x="1494148" y="-17286"/>
            <a:ext cx="7124700" cy="5809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  <a:latin typeface="+mj-lt"/>
                <a:cs typeface="+mj-cs"/>
              </a:rPr>
              <a:t>Основные показатели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122F610-5A80-49F8-B4A5-E0072293B95B}"/>
              </a:ext>
            </a:extLst>
          </p:cNvPr>
          <p:cNvSpPr txBox="1">
            <a:spLocks/>
          </p:cNvSpPr>
          <p:nvPr/>
        </p:nvSpPr>
        <p:spPr>
          <a:xfrm>
            <a:off x="1494148" y="390634"/>
            <a:ext cx="7823200" cy="4467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РП «Цифровая образовательная среда» до 2020 года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841800"/>
              </p:ext>
            </p:extLst>
          </p:nvPr>
        </p:nvGraphicFramePr>
        <p:xfrm>
          <a:off x="81482" y="1611516"/>
          <a:ext cx="8999144" cy="5143521"/>
        </p:xfrm>
        <a:graphic>
          <a:graphicData uri="http://schemas.openxmlformats.org/drawingml/2006/table">
            <a:tbl>
              <a:tblPr firstRow="1" bandRow="1" bandCol="1">
                <a:tableStyleId>{00A15C55-8517-42AA-B614-E9B94910E393}</a:tableStyleId>
              </a:tblPr>
              <a:tblGrid>
                <a:gridCol w="34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2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262">
                  <a:extLst>
                    <a:ext uri="{9D8B030D-6E8A-4147-A177-3AD203B41FA5}">
                      <a16:colId xmlns:a16="http://schemas.microsoft.com/office/drawing/2014/main" val="3517834556"/>
                    </a:ext>
                  </a:extLst>
                </a:gridCol>
                <a:gridCol w="5975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01259853"/>
                    </a:ext>
                  </a:extLst>
                </a:gridCol>
                <a:gridCol w="573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6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2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6242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Период, год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051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</a:t>
                      </a:r>
                    </a:p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ФАКТ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016">
                <a:tc>
                  <a:txBody>
                    <a:bodyPr/>
                    <a:lstStyle/>
                    <a:p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 по программам общего образования, дополнительного образования для детей и среднего профессионального образования, для которых формируется цифровой образовательный профиль и индивидуальный план обучения с использованием ФИСП ЦОС, %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6256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6256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265">
                <a:tc>
                  <a:txBody>
                    <a:bodyPr/>
                    <a:lstStyle/>
                    <a:p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175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образовательных организаций, реализующих программы общего образования, дополнительного образования детей и среднего профессионального образования, осуществляющих образовательную деятельность с использованием ФИСП ЦОС, %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9105"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175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педагогических работников общего образования, прошедших повышение квалификации в рамках периодической аттестации в цифровой форме с использованием информационного ресурса «одного окна», %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7458"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175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обучающихся по программам общего образования и среднего профессионального образования, использующих федеральную информационно-сервисную платформу цифровой образовательной среды для «горизонтального» обучения и неформального образования, в общем числе обучающихся по указанным программам</a:t>
                      </a:r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56239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538" y="319997"/>
            <a:ext cx="6172200" cy="800100"/>
          </a:xfrm>
        </p:spPr>
        <p:txBody>
          <a:bodyPr>
            <a:normAutofit fontScale="90000"/>
          </a:bodyPr>
          <a:lstStyle/>
          <a:p>
            <a:r>
              <a:rPr lang="ru-RU" dirty="0"/>
              <a:t>Облачные технологии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288007"/>
              </p:ext>
            </p:extLst>
          </p:nvPr>
        </p:nvGraphicFramePr>
        <p:xfrm>
          <a:off x="307910" y="1586204"/>
          <a:ext cx="8621486" cy="49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3552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761" y="263153"/>
            <a:ext cx="6172200" cy="802386"/>
          </a:xfrm>
        </p:spPr>
        <p:txBody>
          <a:bodyPr>
            <a:normAutofit fontScale="90000"/>
          </a:bodyPr>
          <a:lstStyle/>
          <a:p>
            <a:r>
              <a:rPr lang="ru-RU" dirty="0"/>
              <a:t>Облачные технологии: структура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678761" y="1178703"/>
            <a:ext cx="3536181" cy="342900"/>
          </a:xfrm>
        </p:spPr>
        <p:txBody>
          <a:bodyPr/>
          <a:lstStyle/>
          <a:p>
            <a:r>
              <a:rPr lang="en-US" sz="750" dirty="0"/>
              <a:t>http://sonikelf.ru/oblachnye-texnologii-dlya-zemnyx-polzovatelej/</a:t>
            </a:r>
            <a:endParaRPr lang="ru-RU" sz="750" dirty="0"/>
          </a:p>
        </p:txBody>
      </p:sp>
      <p:pic>
        <p:nvPicPr>
          <p:cNvPr id="3" name="Рисунок 2" descr="1332303899-clip-10k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9" y="2035960"/>
            <a:ext cx="3024702" cy="4147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1901" y="2035960"/>
            <a:ext cx="4687617" cy="1131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Основание пирамиды «инфраструктура» – это набор физических устройств (серверы, жесткие диски и т.д.), над ней выстраивается «платформа» – набор услуг и верхушка – программное обеспечение, доступное по запросу пользователей.</a:t>
            </a:r>
          </a:p>
        </p:txBody>
      </p:sp>
      <p:pic>
        <p:nvPicPr>
          <p:cNvPr id="5" name="Рисунок 4" descr="1332304057-clip-24k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348" y="3290802"/>
            <a:ext cx="4431170" cy="31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791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8668" y="245352"/>
            <a:ext cx="6172200" cy="800100"/>
          </a:xfrm>
        </p:spPr>
        <p:txBody>
          <a:bodyPr>
            <a:noAutofit/>
          </a:bodyPr>
          <a:lstStyle/>
          <a:p>
            <a:r>
              <a:rPr lang="ru-RU" sz="4000" dirty="0"/>
              <a:t>Возможности облачных вычислений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5854" y="1411937"/>
            <a:ext cx="8341567" cy="4693297"/>
          </a:xfrm>
        </p:spPr>
        <p:txBody>
          <a:bodyPr>
            <a:noAutofit/>
          </a:bodyPr>
          <a:lstStyle/>
          <a:p>
            <a:r>
              <a:rPr lang="ru-RU" sz="1800" dirty="0"/>
              <a:t>Доступ к личной информации с любого компьютера, подключённого к Интернету</a:t>
            </a:r>
          </a:p>
          <a:p>
            <a:r>
              <a:rPr lang="ru-RU" sz="1800" dirty="0"/>
              <a:t>Можно работать с информацией с разных устройств (ПК, планшеты, телефоны и т.п.)</a:t>
            </a:r>
          </a:p>
          <a:p>
            <a:r>
              <a:rPr lang="ru-RU" sz="1800" dirty="0"/>
              <a:t>Не важно в какой операционной системе Вы предпочитаете работать, – </a:t>
            </a:r>
            <a:r>
              <a:rPr lang="ru-RU" sz="1800" dirty="0" err="1"/>
              <a:t>веб-сервисы</a:t>
            </a:r>
            <a:r>
              <a:rPr lang="ru-RU" sz="1800" dirty="0"/>
              <a:t> работают в браузере любых ОС</a:t>
            </a:r>
          </a:p>
          <a:p>
            <a:r>
              <a:rPr lang="ru-RU" sz="1800" dirty="0"/>
              <a:t>Одну и туже информацию, как Вы, так и окружающие, могут просматривать и редактировать одновременно с разных устройств</a:t>
            </a:r>
          </a:p>
          <a:p>
            <a:r>
              <a:rPr lang="ru-RU" sz="1800" dirty="0"/>
              <a:t>Многие платные программы стали бесплатными (или более дешёвыми) </a:t>
            </a:r>
            <a:r>
              <a:rPr lang="ru-RU" sz="1800" dirty="0" err="1"/>
              <a:t>веб-приложениями</a:t>
            </a:r>
            <a:endParaRPr lang="ru-RU" sz="1800" dirty="0"/>
          </a:p>
          <a:p>
            <a:r>
              <a:rPr lang="ru-RU" sz="1800" dirty="0"/>
              <a:t>Если что-то случится с вашим устройством (ПК, планшетом, телефоном), то Вы не потеряете важную информацию, так как она теперь не хранится в памяти устройств</a:t>
            </a:r>
          </a:p>
          <a:p>
            <a:r>
              <a:rPr lang="ru-RU" sz="1800" dirty="0"/>
              <a:t>Всегда под рукой свежая и обновлённая информация</a:t>
            </a:r>
          </a:p>
          <a:p>
            <a:r>
              <a:rPr lang="ru-RU" sz="1800" dirty="0"/>
              <a:t>Вы всегда пользуетесь самой последней версией программ и при этом не надо следить за выходом обновлений</a:t>
            </a:r>
          </a:p>
          <a:p>
            <a:r>
              <a:rPr lang="ru-RU" sz="1800" dirty="0"/>
              <a:t>Можно свою информацию объединять с другими пользователями</a:t>
            </a:r>
          </a:p>
          <a:p>
            <a:r>
              <a:rPr lang="ru-RU" sz="1800" dirty="0"/>
              <a:t>Легко можно делиться информацией с близкими людьми или с людьми из любой точки земного шара.</a:t>
            </a:r>
          </a:p>
        </p:txBody>
      </p:sp>
    </p:spTree>
    <p:extLst>
      <p:ext uri="{BB962C8B-B14F-4D97-AF65-F5344CB8AC3E}">
        <p14:creationId xmlns:p14="http://schemas.microsoft.com/office/powerpoint/2010/main" val="39237441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3026" y="218035"/>
            <a:ext cx="6683765" cy="9606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Пример готовых решений от </a:t>
            </a:r>
            <a:r>
              <a:rPr lang="en-US" b="1" dirty="0"/>
              <a:t>Google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902" y="1754155"/>
            <a:ext cx="8655698" cy="4017995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Сервис тесно взаимосвязан с почтой (</a:t>
            </a:r>
            <a:r>
              <a:rPr lang="ru-RU" b="1" dirty="0" err="1"/>
              <a:t>Gmail</a:t>
            </a:r>
            <a:r>
              <a:rPr lang="en-US" b="1" dirty="0"/>
              <a:t>.com</a:t>
            </a:r>
            <a:r>
              <a:rPr lang="ru-RU" dirty="0"/>
              <a:t>) и файловыми хранилищами.</a:t>
            </a:r>
          </a:p>
          <a:p>
            <a:r>
              <a:rPr lang="ru-RU" dirty="0"/>
              <a:t> Чтобы воспользоваться </a:t>
            </a:r>
            <a:r>
              <a:rPr lang="ru-RU" b="1" dirty="0" err="1"/>
              <a:t>Google</a:t>
            </a:r>
            <a:r>
              <a:rPr lang="ru-RU" b="1" dirty="0"/>
              <a:t> </a:t>
            </a:r>
            <a:r>
              <a:rPr lang="ru-RU" b="1" dirty="0" err="1"/>
              <a:t>Docs</a:t>
            </a:r>
            <a:r>
              <a:rPr lang="ru-RU" dirty="0"/>
              <a:t>, достаточно завести бесплатный </a:t>
            </a:r>
            <a:r>
              <a:rPr lang="ru-RU" dirty="0" err="1"/>
              <a:t>аккаунт</a:t>
            </a:r>
            <a:r>
              <a:rPr lang="ru-RU" dirty="0"/>
              <a:t> </a:t>
            </a:r>
            <a:r>
              <a:rPr lang="ru-RU" b="1" dirty="0" err="1"/>
              <a:t>Google</a:t>
            </a:r>
            <a:r>
              <a:rPr lang="ru-RU" b="1" dirty="0"/>
              <a:t> </a:t>
            </a:r>
            <a:r>
              <a:rPr lang="ru-RU" dirty="0"/>
              <a:t>и Вы получите набор программ для работы с текстами, электронными таблицами и т.п., прямо в браузере. </a:t>
            </a:r>
          </a:p>
          <a:p>
            <a:r>
              <a:rPr lang="ru-RU" dirty="0"/>
              <a:t>Для работы над проектами Вам потребуется создать в </a:t>
            </a:r>
            <a:r>
              <a:rPr lang="ru-RU" b="1" dirty="0" err="1"/>
              <a:t>Google</a:t>
            </a:r>
            <a:r>
              <a:rPr lang="ru-RU" b="1" dirty="0"/>
              <a:t> Сайтах</a:t>
            </a:r>
            <a:r>
              <a:rPr lang="ru-RU" dirty="0"/>
              <a:t> веб-страницу, где будут храниться все важные сведения о проекте, в том числе актуальные изменения, сроки выполнения, отчетные материалы, задачи, календари и прочие документы. </a:t>
            </a:r>
          </a:p>
          <a:p>
            <a:r>
              <a:rPr lang="ru-RU" dirty="0"/>
              <a:t>Для управления проектами удобно использовать </a:t>
            </a:r>
            <a:r>
              <a:rPr lang="ru-RU" b="1" dirty="0" err="1"/>
              <a:t>Google</a:t>
            </a:r>
            <a:r>
              <a:rPr lang="ru-RU" b="1" dirty="0"/>
              <a:t> Календаре</a:t>
            </a:r>
            <a:r>
              <a:rPr lang="ru-RU" dirty="0"/>
              <a:t>. Вы можете назначать напоминания, отслеживать этапы работы и указывать сроки выполнения задач. Кроме того, вы можете создать общий календарь для команды, чтобы организовывать совещания, семинары и т. д.</a:t>
            </a:r>
          </a:p>
          <a:p>
            <a:r>
              <a:rPr lang="ru-RU" dirty="0"/>
              <a:t>С помощью </a:t>
            </a:r>
            <a:r>
              <a:rPr lang="ru-RU" b="1" dirty="0"/>
              <a:t>Таблиц</a:t>
            </a:r>
            <a:r>
              <a:rPr lang="ru-RU" dirty="0"/>
              <a:t> вы сможете отслеживать статусы, назначать задачи и отмечать сроки их выполнения. Вы можете создавать диаграммы </a:t>
            </a:r>
            <a:r>
              <a:rPr lang="ru-RU" dirty="0" err="1"/>
              <a:t>Ганта</a:t>
            </a:r>
            <a:r>
              <a:rPr lang="ru-RU" dirty="0"/>
              <a:t> и интерактивные планы проектов, чтобы упростить работу и сделать документ ещё нагляднее.</a:t>
            </a:r>
          </a:p>
          <a:p>
            <a:r>
              <a:rPr lang="ru-RU" dirty="0"/>
              <a:t>Если подвести краткий итог, то можно сказать, что пользователя переводят из привычной ему </a:t>
            </a:r>
            <a:r>
              <a:rPr lang="ru-RU" dirty="0" err="1"/>
              <a:t>оффлайн</a:t>
            </a:r>
            <a:r>
              <a:rPr lang="ru-RU" dirty="0"/>
              <a:t>-среды, в онлайн.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0927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0457" y="257163"/>
            <a:ext cx="6172200" cy="800100"/>
          </a:xfrm>
        </p:spPr>
        <p:txBody>
          <a:bodyPr>
            <a:normAutofit fontScale="90000"/>
          </a:bodyPr>
          <a:lstStyle/>
          <a:p>
            <a:r>
              <a:rPr lang="ru-RU" dirty="0"/>
              <a:t>Совместная работа с документами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3102" y="1875222"/>
            <a:ext cx="4702823" cy="4441601"/>
          </a:xfrm>
        </p:spPr>
        <p:txBody>
          <a:bodyPr>
            <a:normAutofit/>
          </a:bodyPr>
          <a:lstStyle/>
          <a:p>
            <a:r>
              <a:rPr lang="ru-RU" sz="1800" b="1" dirty="0"/>
              <a:t>Сетевые офисы</a:t>
            </a:r>
          </a:p>
          <a:p>
            <a:pPr marL="273844" indent="-273844">
              <a:buNone/>
            </a:pPr>
            <a:endParaRPr lang="ru-RU" sz="1800" dirty="0"/>
          </a:p>
          <a:p>
            <a:pPr marL="273844" indent="-273844">
              <a:buNone/>
            </a:pPr>
            <a:r>
              <a:rPr lang="ru-RU" sz="1800" dirty="0"/>
              <a:t>Со стороны </a:t>
            </a:r>
            <a:r>
              <a:rPr lang="ru-RU" sz="1800" b="1" dirty="0" err="1"/>
              <a:t>Google</a:t>
            </a:r>
            <a:r>
              <a:rPr lang="ru-RU" sz="1800" b="1" dirty="0"/>
              <a:t> – </a:t>
            </a:r>
            <a:r>
              <a:rPr lang="ru-RU" sz="1800" dirty="0"/>
              <a:t>это </a:t>
            </a:r>
            <a:r>
              <a:rPr lang="ru-RU" sz="1800" b="1" dirty="0" err="1"/>
              <a:t>Google</a:t>
            </a:r>
            <a:r>
              <a:rPr lang="ru-RU" sz="1800" b="1" dirty="0"/>
              <a:t> </a:t>
            </a:r>
            <a:r>
              <a:rPr lang="ru-RU" sz="1800" b="1" dirty="0" err="1"/>
              <a:t>Docs</a:t>
            </a:r>
            <a:r>
              <a:rPr lang="ru-RU" sz="1800" b="1" dirty="0"/>
              <a:t> </a:t>
            </a:r>
            <a:r>
              <a:rPr lang="ru-RU" sz="1800" dirty="0"/>
              <a:t>(ныне </a:t>
            </a:r>
            <a:r>
              <a:rPr lang="ru-RU" sz="1800" b="1" dirty="0" err="1"/>
              <a:t>Google</a:t>
            </a:r>
            <a:r>
              <a:rPr lang="ru-RU" sz="1800" b="1" dirty="0"/>
              <a:t> Диск</a:t>
            </a:r>
            <a:r>
              <a:rPr lang="ru-RU" sz="1800" dirty="0"/>
              <a:t>)</a:t>
            </a:r>
            <a:r>
              <a:rPr lang="ru-RU" sz="1800" b="1" dirty="0"/>
              <a:t>.</a:t>
            </a:r>
          </a:p>
          <a:p>
            <a:pPr marL="0" indent="0">
              <a:buNone/>
            </a:pPr>
            <a:r>
              <a:rPr lang="ru-RU" sz="1800" dirty="0"/>
              <a:t>Бесплатный </a:t>
            </a:r>
            <a:r>
              <a:rPr lang="ru-RU" sz="1800" dirty="0" err="1"/>
              <a:t>онлайн-офис</a:t>
            </a:r>
            <a:r>
              <a:rPr lang="ru-RU" sz="1800" dirty="0"/>
              <a:t>, включающий в себя текстовый, табличный процессор и ПО для создания презентаций, а также интернет-сервис </a:t>
            </a:r>
            <a:r>
              <a:rPr lang="ru-RU" sz="1800" b="1" dirty="0"/>
              <a:t>облачного хранения файлов</a:t>
            </a:r>
            <a:r>
              <a:rPr lang="ru-RU" sz="1800" dirty="0"/>
              <a:t> с функциями </a:t>
            </a:r>
            <a:r>
              <a:rPr lang="ru-RU" sz="1800" dirty="0" err="1"/>
              <a:t>файлообмена</a:t>
            </a:r>
            <a:r>
              <a:rPr lang="ru-RU" sz="1800" dirty="0"/>
              <a:t>.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Документы и таблицы, создаваемые пользователем, сохраняются на специальном сервере </a:t>
            </a:r>
            <a:r>
              <a:rPr lang="ru-RU" sz="1800" b="1" dirty="0" err="1"/>
              <a:t>Google</a:t>
            </a:r>
            <a:r>
              <a:rPr lang="ru-RU" sz="1800" b="1" dirty="0"/>
              <a:t> </a:t>
            </a:r>
            <a:r>
              <a:rPr lang="ru-RU" sz="1800" dirty="0"/>
              <a:t>или могут быть экспортированы в файл.</a:t>
            </a:r>
            <a:endParaRPr lang="ru-RU" sz="1800" b="1" dirty="0"/>
          </a:p>
          <a:p>
            <a:pPr>
              <a:buNone/>
            </a:pPr>
            <a:endParaRPr lang="ru-RU" sz="1800" dirty="0"/>
          </a:p>
        </p:txBody>
      </p:sp>
      <p:pic>
        <p:nvPicPr>
          <p:cNvPr id="4" name="Рисунок 3" descr="1332305673-clip-12k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516" y="1732350"/>
            <a:ext cx="2232416" cy="1770712"/>
          </a:xfrm>
          <a:prstGeom prst="rect">
            <a:avLst/>
          </a:prstGeom>
        </p:spPr>
      </p:pic>
      <p:pic>
        <p:nvPicPr>
          <p:cNvPr id="5" name="Рисунок 4" descr="1332305766-clip-52kb.jpg"/>
          <p:cNvPicPr>
            <a:picLocks noChangeAspect="1"/>
          </p:cNvPicPr>
          <p:nvPr/>
        </p:nvPicPr>
        <p:blipFill>
          <a:blip r:embed="rId4"/>
          <a:srcRect b="44966"/>
          <a:stretch>
            <a:fillRect/>
          </a:stretch>
        </p:blipFill>
        <p:spPr>
          <a:xfrm>
            <a:off x="5391750" y="3935880"/>
            <a:ext cx="3593202" cy="23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09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Диск </a:t>
            </a:r>
            <a:r>
              <a:rPr lang="ru-RU" sz="4000" dirty="0" err="1"/>
              <a:t>Google</a:t>
            </a:r>
            <a:r>
              <a:rPr lang="ru-RU" sz="4000" dirty="0"/>
              <a:t> (сетевое хранилище файлов)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473" t="10756" r="2505" b="6644"/>
          <a:stretch>
            <a:fillRect/>
          </a:stretch>
        </p:blipFill>
        <p:spPr bwMode="auto">
          <a:xfrm>
            <a:off x="1573219" y="2286000"/>
            <a:ext cx="6532556" cy="3512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5159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679" y="378603"/>
            <a:ext cx="6774484" cy="800100"/>
          </a:xfrm>
        </p:spPr>
        <p:txBody>
          <a:bodyPr>
            <a:noAutofit/>
          </a:bodyPr>
          <a:lstStyle/>
          <a:p>
            <a:r>
              <a:rPr lang="ru-RU" sz="4000" dirty="0"/>
              <a:t>Приложения </a:t>
            </a:r>
            <a:r>
              <a:rPr lang="en-US" sz="4000" dirty="0"/>
              <a:t>Google </a:t>
            </a:r>
            <a:r>
              <a:rPr lang="ru-RU" sz="4000" dirty="0"/>
              <a:t>Диска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40492" r="2505" b="21512"/>
          <a:stretch>
            <a:fillRect/>
          </a:stretch>
        </p:blipFill>
        <p:spPr bwMode="auto">
          <a:xfrm>
            <a:off x="1464447" y="2143116"/>
            <a:ext cx="6161528" cy="123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13263" t="13768" r="75369" b="73095"/>
          <a:stretch>
            <a:fillRect/>
          </a:stretch>
        </p:blipFill>
        <p:spPr bwMode="auto">
          <a:xfrm>
            <a:off x="1571604" y="3589735"/>
            <a:ext cx="964413" cy="69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48828" t="13437" r="18359" b="69688"/>
          <a:stretch>
            <a:fillRect/>
          </a:stretch>
        </p:blipFill>
        <p:spPr bwMode="auto">
          <a:xfrm>
            <a:off x="3178959" y="3429000"/>
            <a:ext cx="3000396" cy="96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 l="12500" t="50938" r="75781" b="31250"/>
          <a:stretch>
            <a:fillRect/>
          </a:stretch>
        </p:blipFill>
        <p:spPr bwMode="auto">
          <a:xfrm>
            <a:off x="6340091" y="3321843"/>
            <a:ext cx="1071546" cy="101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71604" y="4812934"/>
            <a:ext cx="60007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5"/>
              </a:rPr>
              <a:t>http://www.google.com/intl/ru/drive/start/apps.html#product=sheets</a:t>
            </a:r>
            <a:r>
              <a:rPr lang="ru-RU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62889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93" y="315476"/>
            <a:ext cx="7063974" cy="800100"/>
          </a:xfrm>
        </p:spPr>
        <p:txBody>
          <a:bodyPr>
            <a:noAutofit/>
          </a:bodyPr>
          <a:lstStyle/>
          <a:p>
            <a:r>
              <a:rPr lang="ru-RU" sz="4000" dirty="0"/>
              <a:t>Пример использования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8870" y="1688332"/>
            <a:ext cx="4469362" cy="47163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1. Сбор информации (совместное заполнение формы)</a:t>
            </a:r>
          </a:p>
          <a:p>
            <a:pPr marL="0" indent="0">
              <a:buNone/>
            </a:pPr>
            <a:r>
              <a:rPr lang="ru-RU" sz="1800" dirty="0"/>
              <a:t>Порядок действий:</a:t>
            </a:r>
          </a:p>
          <a:p>
            <a:pPr marL="385763" indent="-385763">
              <a:buAutoNum type="arabicPeriod"/>
            </a:pPr>
            <a:r>
              <a:rPr lang="ru-RU" sz="1800" dirty="0"/>
              <a:t>Создать и сохранить на локальном компьютере форму для сбора информации (таблица в </a:t>
            </a:r>
            <a:r>
              <a:rPr lang="en-US" sz="1800" dirty="0"/>
              <a:t>MS Excel)</a:t>
            </a:r>
            <a:r>
              <a:rPr lang="ru-RU" sz="1800" dirty="0"/>
              <a:t>;</a:t>
            </a:r>
          </a:p>
          <a:p>
            <a:pPr marL="385763" indent="-385763">
              <a:buAutoNum type="arabicPeriod"/>
            </a:pPr>
            <a:r>
              <a:rPr lang="ru-RU" sz="1800" dirty="0"/>
              <a:t>Загрузить файл в сетевое хранилище Диск </a:t>
            </a:r>
            <a:r>
              <a:rPr lang="en-US" sz="1800" dirty="0"/>
              <a:t>Google</a:t>
            </a:r>
            <a:r>
              <a:rPr lang="ru-RU" sz="1800" dirty="0"/>
              <a:t> ;</a:t>
            </a:r>
          </a:p>
          <a:p>
            <a:pPr marL="385763" indent="-385763">
              <a:buAutoNum type="arabicPeriod"/>
            </a:pPr>
            <a:r>
              <a:rPr lang="ru-RU" sz="1800" dirty="0"/>
              <a:t>Открыть файл для просмотра в Документы </a:t>
            </a:r>
            <a:r>
              <a:rPr lang="en-US" sz="1800" dirty="0"/>
              <a:t>Google</a:t>
            </a:r>
            <a:r>
              <a:rPr lang="ru-RU" sz="1800" dirty="0"/>
              <a:t> ;</a:t>
            </a:r>
          </a:p>
          <a:p>
            <a:pPr marL="385763" indent="-385763">
              <a:buAutoNum type="arabicPeriod"/>
            </a:pPr>
            <a:r>
              <a:rPr lang="ru-RU" sz="1800" dirty="0"/>
              <a:t>Выполнить настройки доступа:</a:t>
            </a:r>
          </a:p>
          <a:p>
            <a:pPr marL="605219" lvl="1" indent="-385763"/>
            <a:r>
              <a:rPr lang="ru-RU" sz="1800" dirty="0"/>
              <a:t>Общедоступно в интернете,</a:t>
            </a:r>
          </a:p>
          <a:p>
            <a:pPr marL="605219" lvl="1" indent="-385763"/>
            <a:r>
              <a:rPr lang="ru-RU" sz="1800" dirty="0"/>
              <a:t>Доступно пользователям у которых есть ссылка,</a:t>
            </a:r>
          </a:p>
          <a:p>
            <a:pPr marL="605219" lvl="1" indent="-385763"/>
            <a:r>
              <a:rPr lang="ru-RU" sz="1800" dirty="0"/>
              <a:t>Доступно всем, кому дано разрешение (указывается список электронных адресов).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После заполнения формы её можно сохранить на локальном компьютере и закрыть доступ к редактированию файла.</a:t>
            </a:r>
          </a:p>
          <a:p>
            <a:pPr marL="385763" indent="-385763">
              <a:buNone/>
            </a:pPr>
            <a:endParaRPr lang="ru-RU" sz="1800" dirty="0"/>
          </a:p>
          <a:p>
            <a:pPr marL="385763" indent="-385763">
              <a:buNone/>
            </a:pPr>
            <a:endParaRPr lang="ru-RU" sz="1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 l="2956" t="10936" r="46058" b="6305"/>
          <a:stretch>
            <a:fillRect/>
          </a:stretch>
        </p:blipFill>
        <p:spPr bwMode="auto">
          <a:xfrm>
            <a:off x="4997050" y="1843077"/>
            <a:ext cx="3959168" cy="4016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9366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902" y="275749"/>
            <a:ext cx="6172200" cy="800100"/>
          </a:xfrm>
        </p:spPr>
        <p:txBody>
          <a:bodyPr/>
          <a:lstStyle/>
          <a:p>
            <a:r>
              <a:rPr lang="ru-RU" dirty="0"/>
              <a:t>Формы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7829" y="2304661"/>
            <a:ext cx="3287651" cy="3374636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/>
              <a:t>Порядок действий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Выбрать команду Создать форму;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Заполнить шаблон формы;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Открыть доступ к форме или отправить ссылку на форму по электронной почте.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Сохранить форму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Просмотреть ответы (используя режим сводка или таблица)</a:t>
            </a:r>
          </a:p>
          <a:p>
            <a:pPr marL="468059" indent="-385763">
              <a:buFont typeface="+mj-lt"/>
              <a:buAutoNum type="arabicPeriod"/>
            </a:pPr>
            <a:endParaRPr lang="ru-RU" sz="1800" dirty="0"/>
          </a:p>
          <a:p>
            <a:pPr marL="468059" indent="-385763">
              <a:buNone/>
            </a:pP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87829" y="1602231"/>
            <a:ext cx="6877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http://www.google.com/intl/ru/drive/start/apps.html#product=sheets</a:t>
            </a:r>
            <a:r>
              <a:rPr lang="ru-RU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t="9375" r="45508" b="10000"/>
          <a:stretch>
            <a:fillRect/>
          </a:stretch>
        </p:blipFill>
        <p:spPr bwMode="auto">
          <a:xfrm>
            <a:off x="4348066" y="2205800"/>
            <a:ext cx="4249524" cy="3929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9707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869" y="231501"/>
            <a:ext cx="6172200" cy="800100"/>
          </a:xfrm>
        </p:spPr>
        <p:txBody>
          <a:bodyPr/>
          <a:lstStyle/>
          <a:p>
            <a:r>
              <a:rPr lang="ru-RU" dirty="0"/>
              <a:t>Документы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2456" y="1519796"/>
            <a:ext cx="4355248" cy="378207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/>
              <a:t>Порядок действий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Выбрать команду Создать документ;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Оформить документ, например проект;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Открыть доступ к документу или отправить ссылку на доступ к документу по электронной почте.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Предложить дополнить документ необходимой информацией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Просмотреть внесённые правки и при необходимости выполнить корректировку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Переименовать файл (Файл – Переименовать)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Сохранить окончательный вариант документа на локальном компьютере (Файл – Загрузить как)</a:t>
            </a:r>
          </a:p>
          <a:p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657307" y="881560"/>
            <a:ext cx="696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http://www.google.com/intl/ru/drive/start/apps.html#product=sheets</a:t>
            </a:r>
            <a:r>
              <a:rPr lang="ru-RU" dirty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3125" t="13437" r="42383" b="22812"/>
          <a:stretch>
            <a:fillRect/>
          </a:stretch>
        </p:blipFill>
        <p:spPr bwMode="auto">
          <a:xfrm>
            <a:off x="4657704" y="2295331"/>
            <a:ext cx="4111879" cy="300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80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632" y="465313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DCD32D6-9A9E-483D-8EF7-F9688CC3A0AF}"/>
              </a:ext>
            </a:extLst>
          </p:cNvPr>
          <p:cNvSpPr txBox="1">
            <a:spLocks/>
          </p:cNvSpPr>
          <p:nvPr/>
        </p:nvSpPr>
        <p:spPr>
          <a:xfrm>
            <a:off x="1494148" y="-17286"/>
            <a:ext cx="7124700" cy="5809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  <a:latin typeface="+mj-lt"/>
                <a:cs typeface="+mj-cs"/>
              </a:rPr>
              <a:t>Основные показатели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122F610-5A80-49F8-B4A5-E0072293B95B}"/>
              </a:ext>
            </a:extLst>
          </p:cNvPr>
          <p:cNvSpPr txBox="1">
            <a:spLocks/>
          </p:cNvSpPr>
          <p:nvPr/>
        </p:nvSpPr>
        <p:spPr>
          <a:xfrm>
            <a:off x="1494148" y="390634"/>
            <a:ext cx="7823200" cy="4467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/>
              <a:t>РП «Цифровая образовательная среда» с 2021 года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612079"/>
              </p:ext>
            </p:extLst>
          </p:nvPr>
        </p:nvGraphicFramePr>
        <p:xfrm>
          <a:off x="81482" y="1611516"/>
          <a:ext cx="8999144" cy="5143137"/>
        </p:xfrm>
        <a:graphic>
          <a:graphicData uri="http://schemas.openxmlformats.org/drawingml/2006/table">
            <a:tbl>
              <a:tblPr firstRow="1" bandRow="1" bandCol="1">
                <a:tableStyleId>{00A15C55-8517-42AA-B614-E9B94910E393}</a:tableStyleId>
              </a:tblPr>
              <a:tblGrid>
                <a:gridCol w="34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2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517834556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301259853"/>
                    </a:ext>
                  </a:extLst>
                </a:gridCol>
                <a:gridCol w="751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66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2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6242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Период, год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051"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Базовое значение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016">
                <a:tc>
                  <a:txBody>
                    <a:bodyPr/>
                    <a:lstStyle/>
                    <a:p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общеобразовательных организаций, оснащенных в целях внедрения цифровой образовательной среды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6256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18,44</a:t>
                      </a:r>
                      <a:endParaRPr lang="ru-RU" sz="1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162560"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31.12.2020 г.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18,44</a:t>
                      </a: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28,72</a:t>
                      </a: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46,81</a:t>
                      </a: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46,81</a:t>
                      </a:r>
                    </a:p>
                  </a:txBody>
                  <a:tcPr marL="0" marR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6265">
                <a:tc>
                  <a:txBody>
                    <a:bodyPr/>
                    <a:lstStyle/>
                    <a:p>
                      <a:r>
                        <a:rPr lang="ru-RU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175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обучающихся, для которых созданы равные условия получения качественного образования вне зависимости от места их нахождения посредством предоставления доступа к федеральной информационно-сервисной платформе цифровой образовательной среды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01.01.2021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9105"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175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педагогических работников, использующих сервисы федеральной информационно-сервисной платформы цифровой образовательной среды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01.01.2021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7458">
                <a:tc>
                  <a:txBody>
                    <a:bodyPr/>
                    <a:lstStyle/>
                    <a:p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175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образовательных организаций, использующих сервисы федеральной информационно-сервисной платформы цифровой образовательной среды при реализации программ основного общего образования</a:t>
                      </a:r>
                      <a:endParaRPr lang="ru-RU" sz="10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01.01.2021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56239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06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2821" y="362129"/>
            <a:ext cx="6172200" cy="800100"/>
          </a:xfrm>
        </p:spPr>
        <p:txBody>
          <a:bodyPr/>
          <a:lstStyle/>
          <a:p>
            <a:r>
              <a:rPr lang="ru-RU" dirty="0"/>
              <a:t>Таблицы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508" y="1925542"/>
            <a:ext cx="4872933" cy="36607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/>
              <a:t>Порядок действий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Выбрать команду Создать таблицу;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Оформить таблицу, например форму для совместного заполнения;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Открыть доступ к таблице или отправить ссылку на доступ к таблице по электронной почте.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Предложить заполнить форму необходимой информацией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Просмотреть внесённые правки и при необходимости выполнить корректировку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Переименовать файл (Файл – Переименовать)</a:t>
            </a:r>
          </a:p>
          <a:p>
            <a:pPr marL="468059" indent="-385763">
              <a:buFont typeface="+mj-lt"/>
              <a:buAutoNum type="arabicPeriod"/>
            </a:pPr>
            <a:r>
              <a:rPr lang="ru-RU" sz="1800" dirty="0"/>
              <a:t>Сохранить окончательный вариант таблицы на локальном компьютере (Файл – Загрузить как)</a:t>
            </a:r>
          </a:p>
          <a:p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815926" y="1556210"/>
            <a:ext cx="667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hlinkClick r:id="rId3"/>
              </a:rPr>
              <a:t>http://</a:t>
            </a:r>
            <a:r>
              <a:rPr lang="en-US" dirty="0">
                <a:hlinkClick r:id="rId3"/>
              </a:rPr>
              <a:t>www.google.com/intl/ru/drive/start/apps.html#product=sheets</a:t>
            </a:r>
            <a:r>
              <a:rPr lang="ru-RU" sz="135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929" t="12187" r="58399" b="4375"/>
          <a:stretch>
            <a:fillRect/>
          </a:stretch>
        </p:blipFill>
        <p:spPr bwMode="auto">
          <a:xfrm>
            <a:off x="5346441" y="2196694"/>
            <a:ext cx="3292734" cy="410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3303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</a:t>
            </a:r>
            <a:r>
              <a:rPr lang="ru-RU" dirty="0"/>
              <a:t> сайты</a:t>
            </a:r>
            <a:br>
              <a:rPr lang="ru-RU" dirty="0"/>
            </a:br>
            <a:r>
              <a:rPr lang="ru-RU" sz="1350" dirty="0"/>
              <a:t>Инструкция по созданию </a:t>
            </a:r>
            <a:r>
              <a:rPr lang="en-US" sz="1350" dirty="0">
                <a:hlinkClick r:id="rId2"/>
              </a:rPr>
              <a:t>https://gsuite.google.ru/learning-center/products/sites/get-started/</a:t>
            </a:r>
            <a:r>
              <a:rPr lang="ru-RU" sz="1350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79" t="11853" r="1389" b="16852"/>
          <a:stretch/>
        </p:blipFill>
        <p:spPr>
          <a:xfrm>
            <a:off x="3942742" y="3958285"/>
            <a:ext cx="4716657" cy="2143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5935" r="2570" b="5240"/>
          <a:stretch/>
        </p:blipFill>
        <p:spPr>
          <a:xfrm>
            <a:off x="830424" y="2098738"/>
            <a:ext cx="5801923" cy="28651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13861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ED4FE-0923-4C95-8AFC-23E2B5982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</a:t>
            </a:r>
            <a:r>
              <a:rPr lang="ru-RU" dirty="0"/>
              <a:t> Класс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FDCF715-7113-453C-A923-B9AFCDAC3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186" y="1614409"/>
            <a:ext cx="8594683" cy="456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991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</a:t>
            </a:r>
            <a:r>
              <a:rPr lang="ru-RU" dirty="0"/>
              <a:t> календарь</a:t>
            </a:r>
            <a:br>
              <a:rPr lang="ru-RU" dirty="0"/>
            </a:br>
            <a:r>
              <a:rPr lang="ru-RU" sz="1350" dirty="0"/>
              <a:t>Инструкция по созданию </a:t>
            </a:r>
            <a:r>
              <a:rPr lang="en-US" sz="1350" dirty="0">
                <a:hlinkClick r:id="rId2"/>
              </a:rPr>
              <a:t>https://gsuite.google.ru/learning-center/products/calendar/get-started/</a:t>
            </a:r>
            <a:r>
              <a:rPr lang="ru-RU" sz="1350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755" r="604" b="6555"/>
          <a:stretch/>
        </p:blipFill>
        <p:spPr>
          <a:xfrm>
            <a:off x="567970" y="2386692"/>
            <a:ext cx="5207877" cy="2707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072847" y="1779687"/>
            <a:ext cx="2667000" cy="507831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b="1" dirty="0" err="1"/>
              <a:t>Google</a:t>
            </a:r>
            <a:r>
              <a:rPr lang="ru-RU" b="1" dirty="0"/>
              <a:t> Календарь </a:t>
            </a:r>
            <a:r>
              <a:rPr lang="ru-RU" dirty="0"/>
              <a:t>позволяет быстро организовать встречу или мероприятие, а также настроить напоминания о событиях, так что вы всегда будете в курсе ближайших дел. </a:t>
            </a:r>
          </a:p>
          <a:p>
            <a:r>
              <a:rPr lang="ru-RU" dirty="0"/>
              <a:t>Календарь поддерживает работу в команде, поэтому вы сможете с легкостью отправить свое расписание другим сотрудникам или создать несколько календарей для совместного использования в коллективе.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589" y="5540828"/>
            <a:ext cx="4744640" cy="120032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dirty="0"/>
              <a:t>Отправляя приглашения в </a:t>
            </a:r>
            <a:r>
              <a:rPr lang="ru-RU" b="1" dirty="0"/>
              <a:t>Календаре</a:t>
            </a:r>
            <a:r>
              <a:rPr lang="ru-RU" dirty="0"/>
              <a:t>, вы можете прикрепить к ним документы, таблицы, презентации, повестки дня и другие материалы для подготовки к мероприятию. </a:t>
            </a:r>
          </a:p>
        </p:txBody>
      </p:sp>
    </p:spTree>
    <p:extLst>
      <p:ext uri="{BB962C8B-B14F-4D97-AF65-F5344CB8AC3E}">
        <p14:creationId xmlns:p14="http://schemas.microsoft.com/office/powerpoint/2010/main" val="28216527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/>
              <a:t>Hangouts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8009" y="1990725"/>
            <a:ext cx="6686550" cy="2833217"/>
          </a:xfrm>
        </p:spPr>
        <p:txBody>
          <a:bodyPr/>
          <a:lstStyle/>
          <a:p>
            <a:r>
              <a:rPr lang="ru-RU" dirty="0"/>
              <a:t>Приложение </a:t>
            </a:r>
            <a:r>
              <a:rPr lang="ru-RU" b="1" i="1" dirty="0" err="1"/>
              <a:t>Hangouts</a:t>
            </a:r>
            <a:r>
              <a:rPr lang="ru-RU" dirty="0"/>
              <a:t> позволяет отправлять и принимать сообщения, общаться в голосовом чате, а также бесплатно проводить индивидуальные и групповые </a:t>
            </a:r>
            <a:r>
              <a:rPr lang="ru-RU" dirty="0" err="1"/>
              <a:t>видеовстречи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2" t="12037" r="1389" b="6667"/>
          <a:stretch/>
        </p:blipFill>
        <p:spPr>
          <a:xfrm>
            <a:off x="4261149" y="4139883"/>
            <a:ext cx="4238625" cy="2189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3557" y="4461158"/>
            <a:ext cx="3342377" cy="175432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dirty="0"/>
              <a:t>Если вы работаете над проектом совместно с удаленными участниками команды, то провести презентацию вы можете в рамках </a:t>
            </a:r>
            <a:r>
              <a:rPr lang="ru-RU" dirty="0" err="1"/>
              <a:t>видеовстречи</a:t>
            </a:r>
            <a:r>
              <a:rPr lang="ru-RU" dirty="0"/>
              <a:t> в </a:t>
            </a:r>
            <a:r>
              <a:rPr lang="ru-RU" b="1" dirty="0" err="1"/>
              <a:t>Hangouts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738056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5826" y="1895475"/>
            <a:ext cx="7404653" cy="3028950"/>
          </a:xfrm>
        </p:spPr>
        <p:txBody>
          <a:bodyPr>
            <a:normAutofit fontScale="62500" lnSpcReduction="20000"/>
          </a:bodyPr>
          <a:lstStyle/>
          <a:p>
            <a:pPr marL="34290" indent="0" algn="ctr">
              <a:buNone/>
            </a:pPr>
            <a:r>
              <a:rPr lang="ru-RU" sz="6450" dirty="0"/>
              <a:t> Спасибо за внимание!</a:t>
            </a:r>
          </a:p>
          <a:p>
            <a:pPr marL="34290" indent="0" algn="ctr">
              <a:buNone/>
            </a:pPr>
            <a:endParaRPr lang="ru-RU" sz="3300" dirty="0"/>
          </a:p>
          <a:p>
            <a:pPr marL="34290" indent="0" algn="ctr">
              <a:buNone/>
            </a:pPr>
            <a:endParaRPr lang="ru-RU" sz="3300" dirty="0"/>
          </a:p>
          <a:p>
            <a:pPr marL="34290" indent="0" algn="ctr">
              <a:buNone/>
            </a:pPr>
            <a:r>
              <a:rPr lang="ru-RU" sz="2400" dirty="0"/>
              <a:t>Контактная информация:</a:t>
            </a:r>
          </a:p>
          <a:p>
            <a:pPr marL="34290" indent="0" algn="ctr">
              <a:buNone/>
            </a:pPr>
            <a:r>
              <a:rPr lang="ru-RU" sz="2400" dirty="0"/>
              <a:t>Николаева Татьяна Викторовна, проректор по научно-методической работе ОГБОУ ДПО «Костромской областной институт развития образования», </a:t>
            </a:r>
            <a:r>
              <a:rPr lang="ru-RU" sz="2400" dirty="0" err="1"/>
              <a:t>к.п.н</a:t>
            </a:r>
            <a:r>
              <a:rPr lang="ru-RU" sz="2400" dirty="0"/>
              <a:t>.</a:t>
            </a:r>
          </a:p>
          <a:p>
            <a:pPr marL="34290" indent="0" algn="ctr">
              <a:buNone/>
            </a:pPr>
            <a:r>
              <a:rPr lang="ru-RU" sz="2400" dirty="0"/>
              <a:t>Адрес: ул. Ив. Сусанина, д. 52, ауд. 13</a:t>
            </a:r>
          </a:p>
          <a:p>
            <a:pPr marL="34290" indent="0" algn="ctr">
              <a:buNone/>
            </a:pPr>
            <a:r>
              <a:rPr lang="ru-RU" sz="2400" dirty="0"/>
              <a:t>Тел. (4942) 31-77-91</a:t>
            </a:r>
          </a:p>
          <a:p>
            <a:pPr marL="34290" indent="0" algn="ctr">
              <a:buNone/>
            </a:pPr>
            <a:r>
              <a:rPr lang="en-US" sz="2400" dirty="0"/>
              <a:t>E-mail: nikolaevatat@gmail.com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55753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c8984d5f14fa91c5257e71de10a04d541ecfdd"/>
</p:tagLst>
</file>

<file path=ppt/theme/theme1.xml><?xml version="1.0" encoding="utf-8"?>
<a:theme xmlns:a="http://schemas.openxmlformats.org/drawingml/2006/main" name="КОИРО2">
  <a:themeElements>
    <a:clrScheme name="КОИРО">
      <a:dk1>
        <a:srgbClr val="181818"/>
      </a:dk1>
      <a:lt1>
        <a:srgbClr val="FFFFFF"/>
      </a:lt1>
      <a:dk2>
        <a:srgbClr val="3E6128"/>
      </a:dk2>
      <a:lt2>
        <a:srgbClr val="F2F2F2"/>
      </a:lt2>
      <a:accent1>
        <a:srgbClr val="338558"/>
      </a:accent1>
      <a:accent2>
        <a:srgbClr val="C00000"/>
      </a:accent2>
      <a:accent3>
        <a:srgbClr val="A5A5A5"/>
      </a:accent3>
      <a:accent4>
        <a:srgbClr val="2E481E"/>
      </a:accent4>
      <a:accent5>
        <a:srgbClr val="800000"/>
      </a:accent5>
      <a:accent6>
        <a:srgbClr val="323F4F"/>
      </a:accent6>
      <a:hlink>
        <a:srgbClr val="29401A"/>
      </a:hlink>
      <a:folHlink>
        <a:srgbClr val="C00000"/>
      </a:folHlink>
    </a:clrScheme>
    <a:fontScheme name="КОИРО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КОИРО2" id="{4BB1C634-15C3-4DD6-B97C-DFF39F42870C}" vid="{7019F9F6-4BBD-49F0-8A48-626BD501D53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ECAFB8DB94FF74FAFFAF153FB759C96" ma:contentTypeVersion="1" ma:contentTypeDescription="Создание документа." ma:contentTypeScope="" ma:versionID="8a04d8039b2817bcee5c0052888eb94e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49EDEF-64B0-47A7-9205-463A079D1EB2}"/>
</file>

<file path=customXml/itemProps2.xml><?xml version="1.0" encoding="utf-8"?>
<ds:datastoreItem xmlns:ds="http://schemas.openxmlformats.org/officeDocument/2006/customXml" ds:itemID="{47DDA6A6-0635-4546-90C1-176E83A14041}"/>
</file>

<file path=customXml/itemProps3.xml><?xml version="1.0" encoding="utf-8"?>
<ds:datastoreItem xmlns:ds="http://schemas.openxmlformats.org/officeDocument/2006/customXml" ds:itemID="{0CB8F6FB-7E1A-4107-95E5-11B944E2C5D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2765</TotalTime>
  <Words>5909</Words>
  <Application>Microsoft Office PowerPoint</Application>
  <PresentationFormat>Экран (4:3)</PresentationFormat>
  <Paragraphs>551</Paragraphs>
  <Slides>95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1" baseType="lpstr">
      <vt:lpstr>Arial</vt:lpstr>
      <vt:lpstr>ArialMT</vt:lpstr>
      <vt:lpstr>Calibri</vt:lpstr>
      <vt:lpstr>Century Gothic</vt:lpstr>
      <vt:lpstr>Garamond</vt:lpstr>
      <vt:lpstr>КОИРО2</vt:lpstr>
      <vt:lpstr>Цифровая трансформация образования</vt:lpstr>
      <vt:lpstr>Национальный проект «Образование»  Указ Президента РФ от 7 мая 2018 года № 204</vt:lpstr>
      <vt:lpstr>Цифровая трансформация национальная цель РФ</vt:lpstr>
      <vt:lpstr>Национальный проект «Образование»    Цифровая образовательная среда  (Костромская область)</vt:lpstr>
      <vt:lpstr>Глоссарий</vt:lpstr>
      <vt:lpstr>Состав целевой модели ЦОС</vt:lpstr>
      <vt:lpstr>Презентация PowerPoint</vt:lpstr>
      <vt:lpstr>Презентация PowerPoint</vt:lpstr>
      <vt:lpstr>Презентация PowerPoint</vt:lpstr>
      <vt:lpstr>Почему образованию необходимо меняться?</vt:lpstr>
      <vt:lpstr>Проблемы прогнозирования будущего (Любое прогнозирование будущего сопровождается риском ошибки) </vt:lpstr>
      <vt:lpstr>Тренды, оказывающие влияние на все секторы экономики</vt:lpstr>
      <vt:lpstr>Презентация PowerPoint</vt:lpstr>
      <vt:lpstr>Технологии стремительно развиваются </vt:lpstr>
      <vt:lpstr>Атлас новых профессий http://atlas100.ru/ </vt:lpstr>
      <vt:lpstr>Ключевые аспекты рынка труда будущего</vt:lpstr>
      <vt:lpstr>Навыки будущего</vt:lpstr>
      <vt:lpstr>Твой проект - твоя профессиональная траектория https://proektoria.online/ </vt:lpstr>
      <vt:lpstr>Билет в будущее https://site.bilet.worldskills.ru/ </vt:lpstr>
      <vt:lpstr>Что такое цифровая трансформация образования?</vt:lpstr>
      <vt:lpstr>Определения </vt:lpstr>
      <vt:lpstr>Цифровая трансформация образования</vt:lpstr>
      <vt:lpstr>Платформа цифровой образовательной среды (ЦОС)</vt:lpstr>
      <vt:lpstr>ГИС «МОЯ ШКОЛА»</vt:lpstr>
      <vt:lpstr>Перспективы внедрения ЦОС</vt:lpstr>
      <vt:lpstr>РЦЦТО Костромской области  http://www.eduportal44.ru/koiro/ccto/SitePages/%D0%94%D0%BE%D0%BC%D0%B0%D1%88%D0%BD%D1%8F%D1%8F.aspx </vt:lpstr>
      <vt:lpstr>Методическое сопровождение http://www.eduportal44.ru/koiro/CROS/foi/OVSiOA/vs/SitePages/%D0%9C%D0%9F2020_4.aspx </vt:lpstr>
      <vt:lpstr>Сквозные цифровые технологии в образовании</vt:lpstr>
      <vt:lpstr>Машинное обучение и искусственный интеллект</vt:lpstr>
      <vt:lpstr>Машинное обучение и искусственный интеллект</vt:lpstr>
      <vt:lpstr>Технологии виртуальной реальности</vt:lpstr>
      <vt:lpstr>Технологии виртуальной реальности в образовании</vt:lpstr>
      <vt:lpstr>Блокчейн</vt:lpstr>
      <vt:lpstr>Блокчейн в образовании</vt:lpstr>
      <vt:lpstr>5 способов применить Big Data в образовании</vt:lpstr>
      <vt:lpstr>Интернет вещей в образовании</vt:lpstr>
      <vt:lpstr>Цифровые технологии и изменение способов учебной работы</vt:lpstr>
      <vt:lpstr>Цифровые технологии и изменение способов учебной работы</vt:lpstr>
      <vt:lpstr>Цифровые технологии и изменение способов учебной работы</vt:lpstr>
      <vt:lpstr>Цифровые технологии и изменение способов учебной работы</vt:lpstr>
      <vt:lpstr>Современная цифровая образовательная среда в Российской Федерации</vt:lpstr>
      <vt:lpstr>«Современная цифровая образовательная среда» http://neorusedu.ru/ </vt:lpstr>
      <vt:lpstr>https://openedu.ru/ проект «Национальная платформа открытого образования»</vt:lpstr>
      <vt:lpstr>Навигатор школьника https://edunavi.online/ </vt:lpstr>
      <vt:lpstr>Платформа «Омега.Образование» http://omega-ed.ru/ </vt:lpstr>
      <vt:lpstr>Универсариум https://universarium.org/project </vt:lpstr>
      <vt:lpstr>Stepik http://stepik.org/ </vt:lpstr>
      <vt:lpstr>OpenProfession https://openprofession.ru </vt:lpstr>
      <vt:lpstr>On-line школа Фоксфорд https://foxford.ru/</vt:lpstr>
      <vt:lpstr>Образовательная платформа https://skyeng.ru/ </vt:lpstr>
      <vt:lpstr>Федеральная информационно-сервисная платформа цифровой образовательной среды </vt:lpstr>
      <vt:lpstr>«Российская электронная школа» http://resh.edu.ru/ </vt:lpstr>
      <vt:lpstr>Московская электронная школа (МЭШ) http://mes.mosedu.ru/ </vt:lpstr>
      <vt:lpstr>Яндекс.Учебник https://education.yandex.ru/lab/classes/78956/lessons/russian/ </vt:lpstr>
      <vt:lpstr>Образовательная платформа Учи.ру https://uchi.ru/ </vt:lpstr>
      <vt:lpstr>Якласс https://www.yaklass.ru/ </vt:lpstr>
      <vt:lpstr>Моя школа в online https://cifra.school/ </vt:lpstr>
      <vt:lpstr>Образовательная платформа LECTA https://lecta.ru </vt:lpstr>
      <vt:lpstr>«Глобальная школьная лаборатория» (ГлобалЛаб) http://www.globallab.ru  </vt:lpstr>
      <vt:lpstr>Единый урок https://www.единыйурок.рф/</vt:lpstr>
      <vt:lpstr>Мобильное электронное образование https://mob-edu.ru/ </vt:lpstr>
      <vt:lpstr>НАВИГАТУМ https://www.navigatum.ru/  </vt:lpstr>
      <vt:lpstr>INTALENT http://intalent.pro/  </vt:lpstr>
      <vt:lpstr>Цифровая грамотность педагога </vt:lpstr>
      <vt:lpstr>Цифровая грамотность</vt:lpstr>
      <vt:lpstr>Ключевые компетентности и новая грамотность</vt:lpstr>
      <vt:lpstr>Цифровая грамотность обучающихся</vt:lpstr>
      <vt:lpstr>Аспекты цифровой грамотности обучающихся</vt:lpstr>
      <vt:lpstr>Аспекты цифровой грамотности обучающихся</vt:lpstr>
      <vt:lpstr>Аспекты цифровой грамотности обучающихся</vt:lpstr>
      <vt:lpstr>Аспекты цифровой грамотности обучающихся</vt:lpstr>
      <vt:lpstr>Как формировать цифровую грамотность обучающихся и педагогов?</vt:lpstr>
      <vt:lpstr>Урокцифры.рф </vt:lpstr>
      <vt:lpstr>Расписание Урок цифры  на 2020-2021 уч. год</vt:lpstr>
      <vt:lpstr>Повышение квалификации для руководителей ОО по вопросам цифровизации системы образования</vt:lpstr>
      <vt:lpstr>О проведении онлайн-диагностики педагогических компетенций</vt:lpstr>
      <vt:lpstr>Цифровой диктант https://digitaldictation.ru/ </vt:lpstr>
      <vt:lpstr>Цифровой гражданин https://it-gramota.ru/ </vt:lpstr>
      <vt:lpstr>Облачные технологии в образовании</vt:lpstr>
      <vt:lpstr>Облачные технологии</vt:lpstr>
      <vt:lpstr>Облачные технологии: структура</vt:lpstr>
      <vt:lpstr>Возможности облачных вычислений</vt:lpstr>
      <vt:lpstr>Пример готовых решений от Google</vt:lpstr>
      <vt:lpstr>Совместная работа с документами</vt:lpstr>
      <vt:lpstr>Диск Google (сетевое хранилище файлов)</vt:lpstr>
      <vt:lpstr>Приложения Google Диска</vt:lpstr>
      <vt:lpstr>Пример использования </vt:lpstr>
      <vt:lpstr>Формы</vt:lpstr>
      <vt:lpstr>Документы</vt:lpstr>
      <vt:lpstr>Таблицы </vt:lpstr>
      <vt:lpstr>Google сайты Инструкция по созданию https://gsuite.google.ru/learning-center/products/sites/get-started/ </vt:lpstr>
      <vt:lpstr>Google Класс</vt:lpstr>
      <vt:lpstr>Google календарь Инструкция по созданию https://gsuite.google.ru/learning-center/products/calendar/get-started/ </vt:lpstr>
      <vt:lpstr>Hangouts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проведения оценки соответствия содержания и качества подготовки обучающихся по образовательным программам требованиям ФГОС</dc:title>
  <dc:creator>USER</dc:creator>
  <cp:lastModifiedBy>Татьяна Николаева</cp:lastModifiedBy>
  <cp:revision>259</cp:revision>
  <cp:lastPrinted>2019-11-01T05:55:40Z</cp:lastPrinted>
  <dcterms:created xsi:type="dcterms:W3CDTF">2018-01-15T07:04:23Z</dcterms:created>
  <dcterms:modified xsi:type="dcterms:W3CDTF">2021-02-11T05:45:11Z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0x0101006ECAFB8DB94FF74FAFFAF153FB759C96</vt:lpwstr>
  </property>
</Properties>
</file>