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410" r:id="rId3"/>
    <p:sldId id="284" r:id="rId4"/>
    <p:sldId id="299" r:id="rId5"/>
    <p:sldId id="291" r:id="rId6"/>
    <p:sldId id="289" r:id="rId7"/>
    <p:sldId id="261" r:id="rId8"/>
    <p:sldId id="265" r:id="rId9"/>
    <p:sldId id="294" r:id="rId10"/>
    <p:sldId id="295" r:id="rId11"/>
    <p:sldId id="282" r:id="rId12"/>
    <p:sldId id="283" r:id="rId13"/>
    <p:sldId id="445" r:id="rId14"/>
    <p:sldId id="297" r:id="rId15"/>
    <p:sldId id="292" r:id="rId16"/>
    <p:sldId id="260" r:id="rId17"/>
    <p:sldId id="359" r:id="rId18"/>
    <p:sldId id="293" r:id="rId19"/>
    <p:sldId id="277" r:id="rId20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B61E48F-7128-401B-9F12-C330220278B3}">
          <p14:sldIdLst>
            <p14:sldId id="256"/>
            <p14:sldId id="410"/>
            <p14:sldId id="284"/>
            <p14:sldId id="299"/>
            <p14:sldId id="291"/>
            <p14:sldId id="289"/>
            <p14:sldId id="261"/>
            <p14:sldId id="265"/>
            <p14:sldId id="294"/>
            <p14:sldId id="295"/>
            <p14:sldId id="282"/>
            <p14:sldId id="283"/>
            <p14:sldId id="445"/>
            <p14:sldId id="297"/>
            <p14:sldId id="292"/>
            <p14:sldId id="260"/>
            <p14:sldId id="359"/>
          </p14:sldIdLst>
        </p14:section>
        <p14:section name="Раздел без заголовка" id="{1EE108FB-0618-4739-8D43-9860F4A72A55}">
          <p14:sldIdLst/>
        </p14:section>
        <p14:section name="Раздел без заголовка" id="{4CA7B8AC-FCBC-4EDB-99A4-49BB199756EE}">
          <p14:sldIdLst>
            <p14:sldId id="293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идия Расторгуева" initials="ЛР" lastIdx="11" clrIdx="0">
    <p:extLst>
      <p:ext uri="{19B8F6BF-5375-455C-9EA6-DF929625EA0E}">
        <p15:presenceInfo xmlns:p15="http://schemas.microsoft.com/office/powerpoint/2012/main" userId="2a69201496228ebd" providerId="Windows Live"/>
      </p:ext>
    </p:extLst>
  </p:cmAuthor>
  <p:cmAuthor id="2" name="Расторгуева Лидия Николаевна" initials="РЛН" lastIdx="4" clrIdx="1">
    <p:extLst>
      <p:ext uri="{19B8F6BF-5375-455C-9EA6-DF929625EA0E}">
        <p15:presenceInfo xmlns:p15="http://schemas.microsoft.com/office/powerpoint/2012/main" userId="S-1-5-21-2964851449-3210635027-1966346831-10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1D8D"/>
    <a:srgbClr val="1D2A8D"/>
    <a:srgbClr val="008000"/>
    <a:srgbClr val="33CCCC"/>
    <a:srgbClr val="6344B0"/>
    <a:srgbClr val="1D528D"/>
    <a:srgbClr val="3333CC"/>
    <a:srgbClr val="FFFFFF"/>
    <a:srgbClr val="3333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6051" autoAdjust="0"/>
  </p:normalViewPr>
  <p:slideViewPr>
    <p:cSldViewPr>
      <p:cViewPr varScale="1">
        <p:scale>
          <a:sx n="92" d="100"/>
          <a:sy n="92" d="100"/>
        </p:scale>
        <p:origin x="78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97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118"/>
    </p:cViewPr>
  </p:sorterViewPr>
  <p:notesViewPr>
    <p:cSldViewPr>
      <p:cViewPr varScale="1">
        <p:scale>
          <a:sx n="78" d="100"/>
          <a:sy n="78" d="100"/>
        </p:scale>
        <p:origin x="2046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5728B9-86E2-43A2-B350-BFB3CC743AB2}" type="doc">
      <dgm:prSet loTypeId="urn:microsoft.com/office/officeart/2005/8/layout/chevron2" loCatId="list" qsTypeId="urn:microsoft.com/office/officeart/2009/2/quickstyle/3d8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3BA8FCE-B648-40F7-9DB9-F845DB88BAD3}">
      <dgm:prSet phldrT="[Текст]"/>
      <dgm:spPr>
        <a:solidFill>
          <a:srgbClr val="7030A0"/>
        </a:solidFill>
      </dgm:spPr>
      <dgm:t>
        <a:bodyPr/>
        <a:lstStyle/>
        <a:p>
          <a:r>
            <a:rPr lang="ru-RU" dirty="0"/>
            <a:t>Шаг 1</a:t>
          </a:r>
        </a:p>
      </dgm:t>
    </dgm:pt>
    <dgm:pt modelId="{E571A20B-CFDC-48AC-A127-A304E5F64A98}" type="parTrans" cxnId="{3D0979EF-B068-4B09-B602-D2752B9C0B2D}">
      <dgm:prSet/>
      <dgm:spPr/>
      <dgm:t>
        <a:bodyPr/>
        <a:lstStyle/>
        <a:p>
          <a:endParaRPr lang="ru-RU"/>
        </a:p>
      </dgm:t>
    </dgm:pt>
    <dgm:pt modelId="{AC76EF4A-87DA-4A27-A933-981773F12171}" type="sibTrans" cxnId="{3D0979EF-B068-4B09-B602-D2752B9C0B2D}">
      <dgm:prSet/>
      <dgm:spPr/>
      <dgm:t>
        <a:bodyPr/>
        <a:lstStyle/>
        <a:p>
          <a:endParaRPr lang="ru-RU"/>
        </a:p>
      </dgm:t>
    </dgm:pt>
    <dgm:pt modelId="{B78405B7-6678-45DB-8E2E-C3786F3729E5}">
      <dgm:prSet phldrT="[Текст]"/>
      <dgm:spPr/>
      <dgm:t>
        <a:bodyPr/>
        <a:lstStyle/>
        <a:p>
          <a:r>
            <a:rPr lang="ru-RU" dirty="0"/>
            <a:t>Постановка задачи</a:t>
          </a:r>
        </a:p>
      </dgm:t>
    </dgm:pt>
    <dgm:pt modelId="{437302E2-A0E8-4429-9E52-19B1AAF28AF0}" type="parTrans" cxnId="{0AF7CC5D-176D-435D-ABA2-2DCB39009F7E}">
      <dgm:prSet/>
      <dgm:spPr/>
      <dgm:t>
        <a:bodyPr/>
        <a:lstStyle/>
        <a:p>
          <a:endParaRPr lang="ru-RU"/>
        </a:p>
      </dgm:t>
    </dgm:pt>
    <dgm:pt modelId="{194FA3F0-B9AD-4A0B-84C2-3D250B5BD9D4}" type="sibTrans" cxnId="{0AF7CC5D-176D-435D-ABA2-2DCB39009F7E}">
      <dgm:prSet/>
      <dgm:spPr/>
      <dgm:t>
        <a:bodyPr/>
        <a:lstStyle/>
        <a:p>
          <a:endParaRPr lang="ru-RU"/>
        </a:p>
      </dgm:t>
    </dgm:pt>
    <dgm:pt modelId="{777366F7-2524-485F-9FBC-FB24AF384D7D}">
      <dgm:prSet phldrT="[Текст]"/>
      <dgm:spPr/>
      <dgm:t>
        <a:bodyPr/>
        <a:lstStyle/>
        <a:p>
          <a:r>
            <a:rPr lang="ru-RU" dirty="0"/>
            <a:t>Шаг 2</a:t>
          </a:r>
        </a:p>
      </dgm:t>
    </dgm:pt>
    <dgm:pt modelId="{8159084B-C23F-49C0-8549-0673D98B1412}" type="parTrans" cxnId="{45C9E4A2-7434-4A03-8430-F8E486015BAB}">
      <dgm:prSet/>
      <dgm:spPr/>
      <dgm:t>
        <a:bodyPr/>
        <a:lstStyle/>
        <a:p>
          <a:endParaRPr lang="ru-RU"/>
        </a:p>
      </dgm:t>
    </dgm:pt>
    <dgm:pt modelId="{23EEED27-901F-4E21-8F14-63E363D746AB}" type="sibTrans" cxnId="{45C9E4A2-7434-4A03-8430-F8E486015BAB}">
      <dgm:prSet/>
      <dgm:spPr/>
      <dgm:t>
        <a:bodyPr/>
        <a:lstStyle/>
        <a:p>
          <a:endParaRPr lang="ru-RU"/>
        </a:p>
      </dgm:t>
    </dgm:pt>
    <dgm:pt modelId="{91C57CAF-F9C0-48C3-AE8C-71B07E868600}">
      <dgm:prSet phldrT="[Текст]"/>
      <dgm:spPr/>
      <dgm:t>
        <a:bodyPr/>
        <a:lstStyle/>
        <a:p>
          <a:r>
            <a:rPr lang="ru-RU" dirty="0"/>
            <a:t>Математическая модель</a:t>
          </a:r>
        </a:p>
      </dgm:t>
    </dgm:pt>
    <dgm:pt modelId="{5FA5ADDA-BBD1-4BB4-92CF-EAD136F7EA50}" type="parTrans" cxnId="{3D8235BD-2EDA-4008-BBBF-9913EA1CD8FC}">
      <dgm:prSet/>
      <dgm:spPr/>
      <dgm:t>
        <a:bodyPr/>
        <a:lstStyle/>
        <a:p>
          <a:endParaRPr lang="ru-RU"/>
        </a:p>
      </dgm:t>
    </dgm:pt>
    <dgm:pt modelId="{A719C29D-CECE-4D62-BFB3-CEB665C028DD}" type="sibTrans" cxnId="{3D8235BD-2EDA-4008-BBBF-9913EA1CD8FC}">
      <dgm:prSet/>
      <dgm:spPr/>
      <dgm:t>
        <a:bodyPr/>
        <a:lstStyle/>
        <a:p>
          <a:endParaRPr lang="ru-RU"/>
        </a:p>
      </dgm:t>
    </dgm:pt>
    <dgm:pt modelId="{F2F8E085-9F4C-48EC-86F5-455766CD3FC7}">
      <dgm:prSet phldrT="[Текст]"/>
      <dgm:spPr/>
      <dgm:t>
        <a:bodyPr/>
        <a:lstStyle/>
        <a:p>
          <a:r>
            <a:rPr lang="ru-RU" dirty="0"/>
            <a:t>Шаг 3</a:t>
          </a:r>
        </a:p>
      </dgm:t>
    </dgm:pt>
    <dgm:pt modelId="{3A110334-5551-4443-905D-EED8C8658B8A}" type="parTrans" cxnId="{2AB1B494-F372-467B-B484-BAC99C886897}">
      <dgm:prSet/>
      <dgm:spPr/>
      <dgm:t>
        <a:bodyPr/>
        <a:lstStyle/>
        <a:p>
          <a:endParaRPr lang="ru-RU"/>
        </a:p>
      </dgm:t>
    </dgm:pt>
    <dgm:pt modelId="{4CC48D0C-94CD-4C1D-B92B-449A74DCCC13}" type="sibTrans" cxnId="{2AB1B494-F372-467B-B484-BAC99C886897}">
      <dgm:prSet/>
      <dgm:spPr/>
      <dgm:t>
        <a:bodyPr/>
        <a:lstStyle/>
        <a:p>
          <a:endParaRPr lang="ru-RU"/>
        </a:p>
      </dgm:t>
    </dgm:pt>
    <dgm:pt modelId="{F07ADC91-5EAE-491E-B206-D0E2CA4C8B59}">
      <dgm:prSet phldrT="[Текст]"/>
      <dgm:spPr/>
      <dgm:t>
        <a:bodyPr/>
        <a:lstStyle/>
        <a:p>
          <a:r>
            <a:rPr lang="ru-RU" dirty="0"/>
            <a:t>Создание алгоритма</a:t>
          </a:r>
        </a:p>
      </dgm:t>
    </dgm:pt>
    <dgm:pt modelId="{8519FD73-8456-4BE5-84AB-4A61084A685A}" type="parTrans" cxnId="{4DCA7734-02F8-4D4E-975A-4CB97FB01320}">
      <dgm:prSet/>
      <dgm:spPr/>
      <dgm:t>
        <a:bodyPr/>
        <a:lstStyle/>
        <a:p>
          <a:endParaRPr lang="ru-RU"/>
        </a:p>
      </dgm:t>
    </dgm:pt>
    <dgm:pt modelId="{A5C5FE82-D7DD-425D-AFC3-BA13C5DF603D}" type="sibTrans" cxnId="{4DCA7734-02F8-4D4E-975A-4CB97FB01320}">
      <dgm:prSet/>
      <dgm:spPr/>
      <dgm:t>
        <a:bodyPr/>
        <a:lstStyle/>
        <a:p>
          <a:endParaRPr lang="ru-RU"/>
        </a:p>
      </dgm:t>
    </dgm:pt>
    <dgm:pt modelId="{395CD140-6EDE-4FC9-9666-F500D3832E13}">
      <dgm:prSet/>
      <dgm:spPr>
        <a:solidFill>
          <a:srgbClr val="7030A0"/>
        </a:solidFill>
      </dgm:spPr>
      <dgm:t>
        <a:bodyPr/>
        <a:lstStyle/>
        <a:p>
          <a:r>
            <a:rPr lang="ru-RU" dirty="0"/>
            <a:t>Шаг 4</a:t>
          </a:r>
        </a:p>
      </dgm:t>
    </dgm:pt>
    <dgm:pt modelId="{44B38323-4198-4F49-A726-BDA37DA28396}" type="parTrans" cxnId="{F61B3B99-3F47-4D86-A6CB-99108CE17C91}">
      <dgm:prSet/>
      <dgm:spPr/>
      <dgm:t>
        <a:bodyPr/>
        <a:lstStyle/>
        <a:p>
          <a:endParaRPr lang="ru-RU"/>
        </a:p>
      </dgm:t>
    </dgm:pt>
    <dgm:pt modelId="{BDA7A4DB-73B2-47D1-B009-5D468BCBC8E6}" type="sibTrans" cxnId="{F61B3B99-3F47-4D86-A6CB-99108CE17C91}">
      <dgm:prSet/>
      <dgm:spPr/>
      <dgm:t>
        <a:bodyPr/>
        <a:lstStyle/>
        <a:p>
          <a:endParaRPr lang="ru-RU"/>
        </a:p>
      </dgm:t>
    </dgm:pt>
    <dgm:pt modelId="{B370D621-4A9C-43FF-8612-AA2BFC3C7C91}">
      <dgm:prSet/>
      <dgm:spPr/>
      <dgm:t>
        <a:bodyPr/>
        <a:lstStyle/>
        <a:p>
          <a:r>
            <a:rPr lang="ru-RU" dirty="0"/>
            <a:t>Создание программы</a:t>
          </a:r>
        </a:p>
      </dgm:t>
    </dgm:pt>
    <dgm:pt modelId="{3A42CA4B-CEE1-4BBB-8418-D77DA8E2217D}" type="parTrans" cxnId="{B94202AF-371F-4EE3-96E8-6A09803B64CC}">
      <dgm:prSet/>
      <dgm:spPr/>
      <dgm:t>
        <a:bodyPr/>
        <a:lstStyle/>
        <a:p>
          <a:endParaRPr lang="ru-RU"/>
        </a:p>
      </dgm:t>
    </dgm:pt>
    <dgm:pt modelId="{C6D198A7-7EFA-4150-9361-9DEBFA2035E6}" type="sibTrans" cxnId="{B94202AF-371F-4EE3-96E8-6A09803B64CC}">
      <dgm:prSet/>
      <dgm:spPr/>
      <dgm:t>
        <a:bodyPr/>
        <a:lstStyle/>
        <a:p>
          <a:endParaRPr lang="ru-RU"/>
        </a:p>
      </dgm:t>
    </dgm:pt>
    <dgm:pt modelId="{10333902-E562-4432-B673-AF585ABC2989}">
      <dgm:prSet/>
      <dgm:spPr/>
      <dgm:t>
        <a:bodyPr/>
        <a:lstStyle/>
        <a:p>
          <a:r>
            <a:rPr lang="ru-RU" dirty="0"/>
            <a:t>Шаг 5</a:t>
          </a:r>
        </a:p>
      </dgm:t>
    </dgm:pt>
    <dgm:pt modelId="{EB49C896-7AD3-49E6-B3D6-7E216089DC16}" type="parTrans" cxnId="{78955F33-37D9-4D91-85B3-943E9E32B4CE}">
      <dgm:prSet/>
      <dgm:spPr/>
      <dgm:t>
        <a:bodyPr/>
        <a:lstStyle/>
        <a:p>
          <a:endParaRPr lang="ru-RU"/>
        </a:p>
      </dgm:t>
    </dgm:pt>
    <dgm:pt modelId="{7A7EED04-5397-46F4-A535-AB2BDD5DEF8C}" type="sibTrans" cxnId="{78955F33-37D9-4D91-85B3-943E9E32B4CE}">
      <dgm:prSet/>
      <dgm:spPr/>
      <dgm:t>
        <a:bodyPr/>
        <a:lstStyle/>
        <a:p>
          <a:endParaRPr lang="ru-RU"/>
        </a:p>
      </dgm:t>
    </dgm:pt>
    <dgm:pt modelId="{46E1E6BC-6E5F-4EB9-9075-3A4012E0B56E}">
      <dgm:prSet/>
      <dgm:spPr/>
      <dgm:t>
        <a:bodyPr/>
        <a:lstStyle/>
        <a:p>
          <a:r>
            <a:rPr lang="ru-RU" dirty="0"/>
            <a:t>Трансляция и отладка программы</a:t>
          </a:r>
        </a:p>
      </dgm:t>
    </dgm:pt>
    <dgm:pt modelId="{9EA689D0-0B18-479C-BB2F-75E730807245}" type="parTrans" cxnId="{5CF2C3CB-5220-4FAB-8979-C98C64585714}">
      <dgm:prSet/>
      <dgm:spPr/>
      <dgm:t>
        <a:bodyPr/>
        <a:lstStyle/>
        <a:p>
          <a:endParaRPr lang="ru-RU"/>
        </a:p>
      </dgm:t>
    </dgm:pt>
    <dgm:pt modelId="{61D97AFD-D0EE-47A2-98B5-B646B7D92543}" type="sibTrans" cxnId="{5CF2C3CB-5220-4FAB-8979-C98C64585714}">
      <dgm:prSet/>
      <dgm:spPr/>
      <dgm:t>
        <a:bodyPr/>
        <a:lstStyle/>
        <a:p>
          <a:endParaRPr lang="ru-RU"/>
        </a:p>
      </dgm:t>
    </dgm:pt>
    <dgm:pt modelId="{F4E14E7A-FC93-44CF-8519-70267399B54F}">
      <dgm:prSet/>
      <dgm:spPr>
        <a:solidFill>
          <a:srgbClr val="7030A0"/>
        </a:solidFill>
      </dgm:spPr>
      <dgm:t>
        <a:bodyPr/>
        <a:lstStyle/>
        <a:p>
          <a:r>
            <a:rPr lang="ru-RU" dirty="0"/>
            <a:t>Шаг 6</a:t>
          </a:r>
        </a:p>
      </dgm:t>
    </dgm:pt>
    <dgm:pt modelId="{14192FD0-019C-46C4-9296-7BB65B962AEB}" type="parTrans" cxnId="{6364E5A7-3187-436D-AAB9-1DDECEA1B768}">
      <dgm:prSet/>
      <dgm:spPr/>
      <dgm:t>
        <a:bodyPr/>
        <a:lstStyle/>
        <a:p>
          <a:endParaRPr lang="ru-RU"/>
        </a:p>
      </dgm:t>
    </dgm:pt>
    <dgm:pt modelId="{A058762A-0949-4357-8CAC-EE64B41D219D}" type="sibTrans" cxnId="{6364E5A7-3187-436D-AAB9-1DDECEA1B768}">
      <dgm:prSet/>
      <dgm:spPr/>
      <dgm:t>
        <a:bodyPr/>
        <a:lstStyle/>
        <a:p>
          <a:endParaRPr lang="ru-RU"/>
        </a:p>
      </dgm:t>
    </dgm:pt>
    <dgm:pt modelId="{139ED46E-DA27-4F19-9C16-4EE84FD387B8}">
      <dgm:prSet/>
      <dgm:spPr/>
      <dgm:t>
        <a:bodyPr/>
        <a:lstStyle/>
        <a:p>
          <a:r>
            <a:rPr lang="ru-RU" dirty="0"/>
            <a:t>Тестирование программы</a:t>
          </a:r>
        </a:p>
      </dgm:t>
    </dgm:pt>
    <dgm:pt modelId="{D1FC78C7-8122-40AF-ADAD-09FE13EA09B4}" type="parTrans" cxnId="{7FC89528-2EB3-4F8E-A3C2-6DB9AB22C6D7}">
      <dgm:prSet/>
      <dgm:spPr/>
      <dgm:t>
        <a:bodyPr/>
        <a:lstStyle/>
        <a:p>
          <a:endParaRPr lang="ru-RU"/>
        </a:p>
      </dgm:t>
    </dgm:pt>
    <dgm:pt modelId="{DEC948F9-EE80-440C-90B2-01CCD57978C8}" type="sibTrans" cxnId="{7FC89528-2EB3-4F8E-A3C2-6DB9AB22C6D7}">
      <dgm:prSet/>
      <dgm:spPr/>
      <dgm:t>
        <a:bodyPr/>
        <a:lstStyle/>
        <a:p>
          <a:endParaRPr lang="ru-RU"/>
        </a:p>
      </dgm:t>
    </dgm:pt>
    <dgm:pt modelId="{98A3CD9C-FFC1-49DE-BFAB-10FE2135A33D}">
      <dgm:prSet/>
      <dgm:spPr/>
      <dgm:t>
        <a:bodyPr/>
        <a:lstStyle/>
        <a:p>
          <a:r>
            <a:rPr lang="ru-RU" dirty="0"/>
            <a:t>Шаг 7</a:t>
          </a:r>
        </a:p>
      </dgm:t>
    </dgm:pt>
    <dgm:pt modelId="{7025554A-E33B-41E0-8351-3036DF280658}" type="parTrans" cxnId="{88CADCF3-0CA4-40A0-8BC3-5E23EBB4F6B6}">
      <dgm:prSet/>
      <dgm:spPr/>
      <dgm:t>
        <a:bodyPr/>
        <a:lstStyle/>
        <a:p>
          <a:endParaRPr lang="ru-RU"/>
        </a:p>
      </dgm:t>
    </dgm:pt>
    <dgm:pt modelId="{19BECFCC-5A04-4E97-A5BE-9EFA368367AE}" type="sibTrans" cxnId="{88CADCF3-0CA4-40A0-8BC3-5E23EBB4F6B6}">
      <dgm:prSet/>
      <dgm:spPr/>
      <dgm:t>
        <a:bodyPr/>
        <a:lstStyle/>
        <a:p>
          <a:endParaRPr lang="ru-RU"/>
        </a:p>
      </dgm:t>
    </dgm:pt>
    <dgm:pt modelId="{A851C37B-40CE-4EB6-92D8-B963731FEE42}">
      <dgm:prSet/>
      <dgm:spPr/>
      <dgm:t>
        <a:bodyPr/>
        <a:lstStyle/>
        <a:p>
          <a:r>
            <a:rPr lang="ru-RU" dirty="0"/>
            <a:t>Получение результата</a:t>
          </a:r>
        </a:p>
      </dgm:t>
    </dgm:pt>
    <dgm:pt modelId="{310CB1BB-090C-46CE-A907-DDF911D839B9}" type="parTrans" cxnId="{A1D171B3-DA29-4BDF-AF13-C7F734B4FAA4}">
      <dgm:prSet/>
      <dgm:spPr/>
      <dgm:t>
        <a:bodyPr/>
        <a:lstStyle/>
        <a:p>
          <a:endParaRPr lang="ru-RU"/>
        </a:p>
      </dgm:t>
    </dgm:pt>
    <dgm:pt modelId="{F2759CDD-634E-4A11-983E-733EA5933379}" type="sibTrans" cxnId="{A1D171B3-DA29-4BDF-AF13-C7F734B4FAA4}">
      <dgm:prSet/>
      <dgm:spPr/>
      <dgm:t>
        <a:bodyPr/>
        <a:lstStyle/>
        <a:p>
          <a:endParaRPr lang="ru-RU"/>
        </a:p>
      </dgm:t>
    </dgm:pt>
    <dgm:pt modelId="{8D42BF76-1509-4E06-93AF-272DAD858862}" type="pres">
      <dgm:prSet presAssocID="{A05728B9-86E2-43A2-B350-BFB3CC743AB2}" presName="linearFlow" presStyleCnt="0">
        <dgm:presLayoutVars>
          <dgm:dir/>
          <dgm:animLvl val="lvl"/>
          <dgm:resizeHandles val="exact"/>
        </dgm:presLayoutVars>
      </dgm:prSet>
      <dgm:spPr/>
    </dgm:pt>
    <dgm:pt modelId="{2619AF3E-9D7F-467C-A315-396045BFAA33}" type="pres">
      <dgm:prSet presAssocID="{03BA8FCE-B648-40F7-9DB9-F845DB88BAD3}" presName="composite" presStyleCnt="0"/>
      <dgm:spPr/>
    </dgm:pt>
    <dgm:pt modelId="{CC1948A2-4AAB-422E-B77E-81D64AE28368}" type="pres">
      <dgm:prSet presAssocID="{03BA8FCE-B648-40F7-9DB9-F845DB88BAD3}" presName="parentText" presStyleLbl="alignNode1" presStyleIdx="0" presStyleCnt="7" custLinFactNeighborY="0">
        <dgm:presLayoutVars>
          <dgm:chMax val="1"/>
          <dgm:bulletEnabled val="1"/>
        </dgm:presLayoutVars>
      </dgm:prSet>
      <dgm:spPr/>
    </dgm:pt>
    <dgm:pt modelId="{7C5BDA3B-9FFD-4AB8-9732-D5B8AA2E363A}" type="pres">
      <dgm:prSet presAssocID="{03BA8FCE-B648-40F7-9DB9-F845DB88BAD3}" presName="descendantText" presStyleLbl="alignAcc1" presStyleIdx="0" presStyleCnt="7">
        <dgm:presLayoutVars>
          <dgm:bulletEnabled val="1"/>
        </dgm:presLayoutVars>
      </dgm:prSet>
      <dgm:spPr/>
    </dgm:pt>
    <dgm:pt modelId="{1B689377-58E5-4EEB-9B62-746D5BEFF12C}" type="pres">
      <dgm:prSet presAssocID="{AC76EF4A-87DA-4A27-A933-981773F12171}" presName="sp" presStyleCnt="0"/>
      <dgm:spPr/>
    </dgm:pt>
    <dgm:pt modelId="{4EE111D7-5E38-4AAF-9CB3-70FDEBCD85DE}" type="pres">
      <dgm:prSet presAssocID="{777366F7-2524-485F-9FBC-FB24AF384D7D}" presName="composite" presStyleCnt="0"/>
      <dgm:spPr/>
    </dgm:pt>
    <dgm:pt modelId="{4B9CC360-9763-4969-88B2-2442903E3DE6}" type="pres">
      <dgm:prSet presAssocID="{777366F7-2524-485F-9FBC-FB24AF384D7D}" presName="parentText" presStyleLbl="alignNode1" presStyleIdx="1" presStyleCnt="7">
        <dgm:presLayoutVars>
          <dgm:chMax val="1"/>
          <dgm:bulletEnabled val="1"/>
        </dgm:presLayoutVars>
      </dgm:prSet>
      <dgm:spPr/>
    </dgm:pt>
    <dgm:pt modelId="{A1B9A49C-73A6-4349-92F6-1B163495ACC2}" type="pres">
      <dgm:prSet presAssocID="{777366F7-2524-485F-9FBC-FB24AF384D7D}" presName="descendantText" presStyleLbl="alignAcc1" presStyleIdx="1" presStyleCnt="7">
        <dgm:presLayoutVars>
          <dgm:bulletEnabled val="1"/>
        </dgm:presLayoutVars>
      </dgm:prSet>
      <dgm:spPr/>
    </dgm:pt>
    <dgm:pt modelId="{7A5A872F-852F-418F-A9BA-39D53A9A4384}" type="pres">
      <dgm:prSet presAssocID="{23EEED27-901F-4E21-8F14-63E363D746AB}" presName="sp" presStyleCnt="0"/>
      <dgm:spPr/>
    </dgm:pt>
    <dgm:pt modelId="{9FABD253-0974-442A-A6FA-F88E36E2DD8F}" type="pres">
      <dgm:prSet presAssocID="{F2F8E085-9F4C-48EC-86F5-455766CD3FC7}" presName="composite" presStyleCnt="0"/>
      <dgm:spPr/>
    </dgm:pt>
    <dgm:pt modelId="{5E7078C8-AF1F-4EE5-92ED-C08311662986}" type="pres">
      <dgm:prSet presAssocID="{F2F8E085-9F4C-48EC-86F5-455766CD3FC7}" presName="parentText" presStyleLbl="alignNode1" presStyleIdx="2" presStyleCnt="7">
        <dgm:presLayoutVars>
          <dgm:chMax val="1"/>
          <dgm:bulletEnabled val="1"/>
        </dgm:presLayoutVars>
      </dgm:prSet>
      <dgm:spPr/>
    </dgm:pt>
    <dgm:pt modelId="{04487CC0-15A5-4302-80F3-A7E5D3261883}" type="pres">
      <dgm:prSet presAssocID="{F2F8E085-9F4C-48EC-86F5-455766CD3FC7}" presName="descendantText" presStyleLbl="alignAcc1" presStyleIdx="2" presStyleCnt="7">
        <dgm:presLayoutVars>
          <dgm:bulletEnabled val="1"/>
        </dgm:presLayoutVars>
      </dgm:prSet>
      <dgm:spPr/>
    </dgm:pt>
    <dgm:pt modelId="{C2DC9BBD-A4C4-436A-99C3-C36BCEAA0354}" type="pres">
      <dgm:prSet presAssocID="{4CC48D0C-94CD-4C1D-B92B-449A74DCCC13}" presName="sp" presStyleCnt="0"/>
      <dgm:spPr/>
    </dgm:pt>
    <dgm:pt modelId="{18AB30BD-97D6-4F11-A7AC-2F307D742D5B}" type="pres">
      <dgm:prSet presAssocID="{395CD140-6EDE-4FC9-9666-F500D3832E13}" presName="composite" presStyleCnt="0"/>
      <dgm:spPr/>
    </dgm:pt>
    <dgm:pt modelId="{395000EB-FBCB-47D4-B9D4-669BC902713E}" type="pres">
      <dgm:prSet presAssocID="{395CD140-6EDE-4FC9-9666-F500D3832E13}" presName="parentText" presStyleLbl="alignNode1" presStyleIdx="3" presStyleCnt="7">
        <dgm:presLayoutVars>
          <dgm:chMax val="1"/>
          <dgm:bulletEnabled val="1"/>
        </dgm:presLayoutVars>
      </dgm:prSet>
      <dgm:spPr/>
    </dgm:pt>
    <dgm:pt modelId="{1CF601B2-2B28-4F0D-8E85-D21718A4A776}" type="pres">
      <dgm:prSet presAssocID="{395CD140-6EDE-4FC9-9666-F500D3832E13}" presName="descendantText" presStyleLbl="alignAcc1" presStyleIdx="3" presStyleCnt="7">
        <dgm:presLayoutVars>
          <dgm:bulletEnabled val="1"/>
        </dgm:presLayoutVars>
      </dgm:prSet>
      <dgm:spPr/>
    </dgm:pt>
    <dgm:pt modelId="{66EBC00C-61D2-4F08-8E10-BDD83C70DA33}" type="pres">
      <dgm:prSet presAssocID="{BDA7A4DB-73B2-47D1-B009-5D468BCBC8E6}" presName="sp" presStyleCnt="0"/>
      <dgm:spPr/>
    </dgm:pt>
    <dgm:pt modelId="{325FD26F-BEF9-4A14-AD73-8A6A0CD1C944}" type="pres">
      <dgm:prSet presAssocID="{10333902-E562-4432-B673-AF585ABC2989}" presName="composite" presStyleCnt="0"/>
      <dgm:spPr/>
    </dgm:pt>
    <dgm:pt modelId="{62E642D6-F6E8-49B3-BF82-2B060D0BEE49}" type="pres">
      <dgm:prSet presAssocID="{10333902-E562-4432-B673-AF585ABC2989}" presName="parentText" presStyleLbl="alignNode1" presStyleIdx="4" presStyleCnt="7" custLinFactNeighborY="0">
        <dgm:presLayoutVars>
          <dgm:chMax val="1"/>
          <dgm:bulletEnabled val="1"/>
        </dgm:presLayoutVars>
      </dgm:prSet>
      <dgm:spPr/>
    </dgm:pt>
    <dgm:pt modelId="{EAF7A8CC-2EE4-4B43-9AE8-10A1AAE929F0}" type="pres">
      <dgm:prSet presAssocID="{10333902-E562-4432-B673-AF585ABC2989}" presName="descendantText" presStyleLbl="alignAcc1" presStyleIdx="4" presStyleCnt="7">
        <dgm:presLayoutVars>
          <dgm:bulletEnabled val="1"/>
        </dgm:presLayoutVars>
      </dgm:prSet>
      <dgm:spPr/>
    </dgm:pt>
    <dgm:pt modelId="{295CB8B4-F1F3-47CC-AC99-F5C78B20716D}" type="pres">
      <dgm:prSet presAssocID="{7A7EED04-5397-46F4-A535-AB2BDD5DEF8C}" presName="sp" presStyleCnt="0"/>
      <dgm:spPr/>
    </dgm:pt>
    <dgm:pt modelId="{E72F7865-2E65-44CE-9D3E-449F77C1F017}" type="pres">
      <dgm:prSet presAssocID="{F4E14E7A-FC93-44CF-8519-70267399B54F}" presName="composite" presStyleCnt="0"/>
      <dgm:spPr/>
    </dgm:pt>
    <dgm:pt modelId="{7500BB8D-21FF-4164-8B3A-103343E54237}" type="pres">
      <dgm:prSet presAssocID="{F4E14E7A-FC93-44CF-8519-70267399B54F}" presName="parentText" presStyleLbl="alignNode1" presStyleIdx="5" presStyleCnt="7" custLinFactNeighborY="0">
        <dgm:presLayoutVars>
          <dgm:chMax val="1"/>
          <dgm:bulletEnabled val="1"/>
        </dgm:presLayoutVars>
      </dgm:prSet>
      <dgm:spPr/>
    </dgm:pt>
    <dgm:pt modelId="{7664CE53-C9C9-423B-8448-4F93660CA708}" type="pres">
      <dgm:prSet presAssocID="{F4E14E7A-FC93-44CF-8519-70267399B54F}" presName="descendantText" presStyleLbl="alignAcc1" presStyleIdx="5" presStyleCnt="7">
        <dgm:presLayoutVars>
          <dgm:bulletEnabled val="1"/>
        </dgm:presLayoutVars>
      </dgm:prSet>
      <dgm:spPr/>
    </dgm:pt>
    <dgm:pt modelId="{84E074A9-CD0A-48C1-94F7-A751CD82D62C}" type="pres">
      <dgm:prSet presAssocID="{A058762A-0949-4357-8CAC-EE64B41D219D}" presName="sp" presStyleCnt="0"/>
      <dgm:spPr/>
    </dgm:pt>
    <dgm:pt modelId="{741D2E1C-F898-4E6B-B3F9-051D55BF29E0}" type="pres">
      <dgm:prSet presAssocID="{98A3CD9C-FFC1-49DE-BFAB-10FE2135A33D}" presName="composite" presStyleCnt="0"/>
      <dgm:spPr/>
    </dgm:pt>
    <dgm:pt modelId="{2F971E71-69C2-41C4-98BF-96F9CE181F25}" type="pres">
      <dgm:prSet presAssocID="{98A3CD9C-FFC1-49DE-BFAB-10FE2135A33D}" presName="parentText" presStyleLbl="alignNode1" presStyleIdx="6" presStyleCnt="7">
        <dgm:presLayoutVars>
          <dgm:chMax val="1"/>
          <dgm:bulletEnabled val="1"/>
        </dgm:presLayoutVars>
      </dgm:prSet>
      <dgm:spPr/>
    </dgm:pt>
    <dgm:pt modelId="{7D567E9A-6763-4FCE-BD24-23D259E13CFC}" type="pres">
      <dgm:prSet presAssocID="{98A3CD9C-FFC1-49DE-BFAB-10FE2135A33D}" presName="descendantText" presStyleLbl="alignAcc1" presStyleIdx="6" presStyleCnt="7">
        <dgm:presLayoutVars>
          <dgm:bulletEnabled val="1"/>
        </dgm:presLayoutVars>
      </dgm:prSet>
      <dgm:spPr/>
    </dgm:pt>
  </dgm:ptLst>
  <dgm:cxnLst>
    <dgm:cxn modelId="{41639A03-4F8C-4A01-AB9C-49444276FADB}" type="presOf" srcId="{139ED46E-DA27-4F19-9C16-4EE84FD387B8}" destId="{7664CE53-C9C9-423B-8448-4F93660CA708}" srcOrd="0" destOrd="0" presId="urn:microsoft.com/office/officeart/2005/8/layout/chevron2"/>
    <dgm:cxn modelId="{23FA7B11-FD9B-4AF9-ACE6-3B86F4C57557}" type="presOf" srcId="{B78405B7-6678-45DB-8E2E-C3786F3729E5}" destId="{7C5BDA3B-9FFD-4AB8-9732-D5B8AA2E363A}" srcOrd="0" destOrd="0" presId="urn:microsoft.com/office/officeart/2005/8/layout/chevron2"/>
    <dgm:cxn modelId="{8CA9BC13-27B5-48DA-AE4F-12FCEEB2FB7A}" type="presOf" srcId="{395CD140-6EDE-4FC9-9666-F500D3832E13}" destId="{395000EB-FBCB-47D4-B9D4-669BC902713E}" srcOrd="0" destOrd="0" presId="urn:microsoft.com/office/officeart/2005/8/layout/chevron2"/>
    <dgm:cxn modelId="{7FC89528-2EB3-4F8E-A3C2-6DB9AB22C6D7}" srcId="{F4E14E7A-FC93-44CF-8519-70267399B54F}" destId="{139ED46E-DA27-4F19-9C16-4EE84FD387B8}" srcOrd="0" destOrd="0" parTransId="{D1FC78C7-8122-40AF-ADAD-09FE13EA09B4}" sibTransId="{DEC948F9-EE80-440C-90B2-01CCD57978C8}"/>
    <dgm:cxn modelId="{78955F33-37D9-4D91-85B3-943E9E32B4CE}" srcId="{A05728B9-86E2-43A2-B350-BFB3CC743AB2}" destId="{10333902-E562-4432-B673-AF585ABC2989}" srcOrd="4" destOrd="0" parTransId="{EB49C896-7AD3-49E6-B3D6-7E216089DC16}" sibTransId="{7A7EED04-5397-46F4-A535-AB2BDD5DEF8C}"/>
    <dgm:cxn modelId="{4DCA7734-02F8-4D4E-975A-4CB97FB01320}" srcId="{F2F8E085-9F4C-48EC-86F5-455766CD3FC7}" destId="{F07ADC91-5EAE-491E-B206-D0E2CA4C8B59}" srcOrd="0" destOrd="0" parTransId="{8519FD73-8456-4BE5-84AB-4A61084A685A}" sibTransId="{A5C5FE82-D7DD-425D-AFC3-BA13C5DF603D}"/>
    <dgm:cxn modelId="{0AF7CC5D-176D-435D-ABA2-2DCB39009F7E}" srcId="{03BA8FCE-B648-40F7-9DB9-F845DB88BAD3}" destId="{B78405B7-6678-45DB-8E2E-C3786F3729E5}" srcOrd="0" destOrd="0" parTransId="{437302E2-A0E8-4429-9E52-19B1AAF28AF0}" sibTransId="{194FA3F0-B9AD-4A0B-84C2-3D250B5BD9D4}"/>
    <dgm:cxn modelId="{8934C84E-7C21-4B4A-8755-C8EB156E56F0}" type="presOf" srcId="{A851C37B-40CE-4EB6-92D8-B963731FEE42}" destId="{7D567E9A-6763-4FCE-BD24-23D259E13CFC}" srcOrd="0" destOrd="0" presId="urn:microsoft.com/office/officeart/2005/8/layout/chevron2"/>
    <dgm:cxn modelId="{A74A5053-0DF3-4C53-828A-12A4712AE4F8}" type="presOf" srcId="{777366F7-2524-485F-9FBC-FB24AF384D7D}" destId="{4B9CC360-9763-4969-88B2-2442903E3DE6}" srcOrd="0" destOrd="0" presId="urn:microsoft.com/office/officeart/2005/8/layout/chevron2"/>
    <dgm:cxn modelId="{259DA875-9373-430C-9E59-93A596A6638B}" type="presOf" srcId="{F07ADC91-5EAE-491E-B206-D0E2CA4C8B59}" destId="{04487CC0-15A5-4302-80F3-A7E5D3261883}" srcOrd="0" destOrd="0" presId="urn:microsoft.com/office/officeart/2005/8/layout/chevron2"/>
    <dgm:cxn modelId="{E1DCDD5A-920B-4691-8BDF-EF3EE3FC9079}" type="presOf" srcId="{A05728B9-86E2-43A2-B350-BFB3CC743AB2}" destId="{8D42BF76-1509-4E06-93AF-272DAD858862}" srcOrd="0" destOrd="0" presId="urn:microsoft.com/office/officeart/2005/8/layout/chevron2"/>
    <dgm:cxn modelId="{F9453D84-6A47-468B-90E5-916999C53400}" type="presOf" srcId="{03BA8FCE-B648-40F7-9DB9-F845DB88BAD3}" destId="{CC1948A2-4AAB-422E-B77E-81D64AE28368}" srcOrd="0" destOrd="0" presId="urn:microsoft.com/office/officeart/2005/8/layout/chevron2"/>
    <dgm:cxn modelId="{11AA4C89-B68E-4839-93BB-9889D493EA29}" type="presOf" srcId="{F2F8E085-9F4C-48EC-86F5-455766CD3FC7}" destId="{5E7078C8-AF1F-4EE5-92ED-C08311662986}" srcOrd="0" destOrd="0" presId="urn:microsoft.com/office/officeart/2005/8/layout/chevron2"/>
    <dgm:cxn modelId="{2AB1B494-F372-467B-B484-BAC99C886897}" srcId="{A05728B9-86E2-43A2-B350-BFB3CC743AB2}" destId="{F2F8E085-9F4C-48EC-86F5-455766CD3FC7}" srcOrd="2" destOrd="0" parTransId="{3A110334-5551-4443-905D-EED8C8658B8A}" sibTransId="{4CC48D0C-94CD-4C1D-B92B-449A74DCCC13}"/>
    <dgm:cxn modelId="{F61B3B99-3F47-4D86-A6CB-99108CE17C91}" srcId="{A05728B9-86E2-43A2-B350-BFB3CC743AB2}" destId="{395CD140-6EDE-4FC9-9666-F500D3832E13}" srcOrd="3" destOrd="0" parTransId="{44B38323-4198-4F49-A726-BDA37DA28396}" sibTransId="{BDA7A4DB-73B2-47D1-B009-5D468BCBC8E6}"/>
    <dgm:cxn modelId="{45C9E4A2-7434-4A03-8430-F8E486015BAB}" srcId="{A05728B9-86E2-43A2-B350-BFB3CC743AB2}" destId="{777366F7-2524-485F-9FBC-FB24AF384D7D}" srcOrd="1" destOrd="0" parTransId="{8159084B-C23F-49C0-8549-0673D98B1412}" sibTransId="{23EEED27-901F-4E21-8F14-63E363D746AB}"/>
    <dgm:cxn modelId="{6364E5A7-3187-436D-AAB9-1DDECEA1B768}" srcId="{A05728B9-86E2-43A2-B350-BFB3CC743AB2}" destId="{F4E14E7A-FC93-44CF-8519-70267399B54F}" srcOrd="5" destOrd="0" parTransId="{14192FD0-019C-46C4-9296-7BB65B962AEB}" sibTransId="{A058762A-0949-4357-8CAC-EE64B41D219D}"/>
    <dgm:cxn modelId="{B94202AF-371F-4EE3-96E8-6A09803B64CC}" srcId="{395CD140-6EDE-4FC9-9666-F500D3832E13}" destId="{B370D621-4A9C-43FF-8612-AA2BFC3C7C91}" srcOrd="0" destOrd="0" parTransId="{3A42CA4B-CEE1-4BBB-8418-D77DA8E2217D}" sibTransId="{C6D198A7-7EFA-4150-9361-9DEBFA2035E6}"/>
    <dgm:cxn modelId="{0096C4B0-9F4D-4D57-B3F0-E846857A5E70}" type="presOf" srcId="{B370D621-4A9C-43FF-8612-AA2BFC3C7C91}" destId="{1CF601B2-2B28-4F0D-8E85-D21718A4A776}" srcOrd="0" destOrd="0" presId="urn:microsoft.com/office/officeart/2005/8/layout/chevron2"/>
    <dgm:cxn modelId="{A1D171B3-DA29-4BDF-AF13-C7F734B4FAA4}" srcId="{98A3CD9C-FFC1-49DE-BFAB-10FE2135A33D}" destId="{A851C37B-40CE-4EB6-92D8-B963731FEE42}" srcOrd="0" destOrd="0" parTransId="{310CB1BB-090C-46CE-A907-DDF911D839B9}" sibTransId="{F2759CDD-634E-4A11-983E-733EA5933379}"/>
    <dgm:cxn modelId="{3D8235BD-2EDA-4008-BBBF-9913EA1CD8FC}" srcId="{777366F7-2524-485F-9FBC-FB24AF384D7D}" destId="{91C57CAF-F9C0-48C3-AE8C-71B07E868600}" srcOrd="0" destOrd="0" parTransId="{5FA5ADDA-BBD1-4BB4-92CF-EAD136F7EA50}" sibTransId="{A719C29D-CECE-4D62-BFB3-CEB665C028DD}"/>
    <dgm:cxn modelId="{BBF7A6C2-7EB7-4479-9DC8-11BB8ABC0D65}" type="presOf" srcId="{91C57CAF-F9C0-48C3-AE8C-71B07E868600}" destId="{A1B9A49C-73A6-4349-92F6-1B163495ACC2}" srcOrd="0" destOrd="0" presId="urn:microsoft.com/office/officeart/2005/8/layout/chevron2"/>
    <dgm:cxn modelId="{0549AEC3-EB67-4BC9-872F-2D0299A6F79B}" type="presOf" srcId="{F4E14E7A-FC93-44CF-8519-70267399B54F}" destId="{7500BB8D-21FF-4164-8B3A-103343E54237}" srcOrd="0" destOrd="0" presId="urn:microsoft.com/office/officeart/2005/8/layout/chevron2"/>
    <dgm:cxn modelId="{5CF2C3CB-5220-4FAB-8979-C98C64585714}" srcId="{10333902-E562-4432-B673-AF585ABC2989}" destId="{46E1E6BC-6E5F-4EB9-9075-3A4012E0B56E}" srcOrd="0" destOrd="0" parTransId="{9EA689D0-0B18-479C-BB2F-75E730807245}" sibTransId="{61D97AFD-D0EE-47A2-98B5-B646B7D92543}"/>
    <dgm:cxn modelId="{423483DC-0B02-4B69-A656-D59AAA2FD472}" type="presOf" srcId="{46E1E6BC-6E5F-4EB9-9075-3A4012E0B56E}" destId="{EAF7A8CC-2EE4-4B43-9AE8-10A1AAE929F0}" srcOrd="0" destOrd="0" presId="urn:microsoft.com/office/officeart/2005/8/layout/chevron2"/>
    <dgm:cxn modelId="{374124E1-A7A6-4E6F-A8A6-DF4B7488F6CC}" type="presOf" srcId="{98A3CD9C-FFC1-49DE-BFAB-10FE2135A33D}" destId="{2F971E71-69C2-41C4-98BF-96F9CE181F25}" srcOrd="0" destOrd="0" presId="urn:microsoft.com/office/officeart/2005/8/layout/chevron2"/>
    <dgm:cxn modelId="{3D0979EF-B068-4B09-B602-D2752B9C0B2D}" srcId="{A05728B9-86E2-43A2-B350-BFB3CC743AB2}" destId="{03BA8FCE-B648-40F7-9DB9-F845DB88BAD3}" srcOrd="0" destOrd="0" parTransId="{E571A20B-CFDC-48AC-A127-A304E5F64A98}" sibTransId="{AC76EF4A-87DA-4A27-A933-981773F12171}"/>
    <dgm:cxn modelId="{88CADCF3-0CA4-40A0-8BC3-5E23EBB4F6B6}" srcId="{A05728B9-86E2-43A2-B350-BFB3CC743AB2}" destId="{98A3CD9C-FFC1-49DE-BFAB-10FE2135A33D}" srcOrd="6" destOrd="0" parTransId="{7025554A-E33B-41E0-8351-3036DF280658}" sibTransId="{19BECFCC-5A04-4E97-A5BE-9EFA368367AE}"/>
    <dgm:cxn modelId="{776383F8-CD51-4ADA-9226-7F4A658FBEBB}" type="presOf" srcId="{10333902-E562-4432-B673-AF585ABC2989}" destId="{62E642D6-F6E8-49B3-BF82-2B060D0BEE49}" srcOrd="0" destOrd="0" presId="urn:microsoft.com/office/officeart/2005/8/layout/chevron2"/>
    <dgm:cxn modelId="{A7087740-2D39-47D2-B3C2-296F802E9533}" type="presParOf" srcId="{8D42BF76-1509-4E06-93AF-272DAD858862}" destId="{2619AF3E-9D7F-467C-A315-396045BFAA33}" srcOrd="0" destOrd="0" presId="urn:microsoft.com/office/officeart/2005/8/layout/chevron2"/>
    <dgm:cxn modelId="{66529BC1-7148-4CEC-AC0A-92308537113A}" type="presParOf" srcId="{2619AF3E-9D7F-467C-A315-396045BFAA33}" destId="{CC1948A2-4AAB-422E-B77E-81D64AE28368}" srcOrd="0" destOrd="0" presId="urn:microsoft.com/office/officeart/2005/8/layout/chevron2"/>
    <dgm:cxn modelId="{35837519-107D-4454-9D68-34D0D8F083CA}" type="presParOf" srcId="{2619AF3E-9D7F-467C-A315-396045BFAA33}" destId="{7C5BDA3B-9FFD-4AB8-9732-D5B8AA2E363A}" srcOrd="1" destOrd="0" presId="urn:microsoft.com/office/officeart/2005/8/layout/chevron2"/>
    <dgm:cxn modelId="{F4786F82-BECF-4833-8B98-1062B888766B}" type="presParOf" srcId="{8D42BF76-1509-4E06-93AF-272DAD858862}" destId="{1B689377-58E5-4EEB-9B62-746D5BEFF12C}" srcOrd="1" destOrd="0" presId="urn:microsoft.com/office/officeart/2005/8/layout/chevron2"/>
    <dgm:cxn modelId="{35497428-9A8A-40C2-A383-372EE97737D4}" type="presParOf" srcId="{8D42BF76-1509-4E06-93AF-272DAD858862}" destId="{4EE111D7-5E38-4AAF-9CB3-70FDEBCD85DE}" srcOrd="2" destOrd="0" presId="urn:microsoft.com/office/officeart/2005/8/layout/chevron2"/>
    <dgm:cxn modelId="{4D9438F0-2B3A-41E5-81C6-0296F6675AC2}" type="presParOf" srcId="{4EE111D7-5E38-4AAF-9CB3-70FDEBCD85DE}" destId="{4B9CC360-9763-4969-88B2-2442903E3DE6}" srcOrd="0" destOrd="0" presId="urn:microsoft.com/office/officeart/2005/8/layout/chevron2"/>
    <dgm:cxn modelId="{74365FF3-9C6E-4FCE-9490-180D2320B699}" type="presParOf" srcId="{4EE111D7-5E38-4AAF-9CB3-70FDEBCD85DE}" destId="{A1B9A49C-73A6-4349-92F6-1B163495ACC2}" srcOrd="1" destOrd="0" presId="urn:microsoft.com/office/officeart/2005/8/layout/chevron2"/>
    <dgm:cxn modelId="{09E12E52-9FBE-464E-9951-7772D4F8D095}" type="presParOf" srcId="{8D42BF76-1509-4E06-93AF-272DAD858862}" destId="{7A5A872F-852F-418F-A9BA-39D53A9A4384}" srcOrd="3" destOrd="0" presId="urn:microsoft.com/office/officeart/2005/8/layout/chevron2"/>
    <dgm:cxn modelId="{5F48F0A1-DB6A-49BC-90C2-CFCA51CDBF0B}" type="presParOf" srcId="{8D42BF76-1509-4E06-93AF-272DAD858862}" destId="{9FABD253-0974-442A-A6FA-F88E36E2DD8F}" srcOrd="4" destOrd="0" presId="urn:microsoft.com/office/officeart/2005/8/layout/chevron2"/>
    <dgm:cxn modelId="{15B9B17B-13B6-41B1-85E1-53711899259C}" type="presParOf" srcId="{9FABD253-0974-442A-A6FA-F88E36E2DD8F}" destId="{5E7078C8-AF1F-4EE5-92ED-C08311662986}" srcOrd="0" destOrd="0" presId="urn:microsoft.com/office/officeart/2005/8/layout/chevron2"/>
    <dgm:cxn modelId="{AEF368BC-691A-48D7-ABDE-A9AB859F7767}" type="presParOf" srcId="{9FABD253-0974-442A-A6FA-F88E36E2DD8F}" destId="{04487CC0-15A5-4302-80F3-A7E5D3261883}" srcOrd="1" destOrd="0" presId="urn:microsoft.com/office/officeart/2005/8/layout/chevron2"/>
    <dgm:cxn modelId="{6DE614DA-5196-4344-A73B-493E85C6A6A7}" type="presParOf" srcId="{8D42BF76-1509-4E06-93AF-272DAD858862}" destId="{C2DC9BBD-A4C4-436A-99C3-C36BCEAA0354}" srcOrd="5" destOrd="0" presId="urn:microsoft.com/office/officeart/2005/8/layout/chevron2"/>
    <dgm:cxn modelId="{26996A54-74BF-404C-B0AE-0E1908FAA8BF}" type="presParOf" srcId="{8D42BF76-1509-4E06-93AF-272DAD858862}" destId="{18AB30BD-97D6-4F11-A7AC-2F307D742D5B}" srcOrd="6" destOrd="0" presId="urn:microsoft.com/office/officeart/2005/8/layout/chevron2"/>
    <dgm:cxn modelId="{EBA5F87D-13F6-40C7-B915-AEE0E4689D77}" type="presParOf" srcId="{18AB30BD-97D6-4F11-A7AC-2F307D742D5B}" destId="{395000EB-FBCB-47D4-B9D4-669BC902713E}" srcOrd="0" destOrd="0" presId="urn:microsoft.com/office/officeart/2005/8/layout/chevron2"/>
    <dgm:cxn modelId="{11077945-AA92-40D5-B049-88E27C14AA44}" type="presParOf" srcId="{18AB30BD-97D6-4F11-A7AC-2F307D742D5B}" destId="{1CF601B2-2B28-4F0D-8E85-D21718A4A776}" srcOrd="1" destOrd="0" presId="urn:microsoft.com/office/officeart/2005/8/layout/chevron2"/>
    <dgm:cxn modelId="{5A9B7331-5859-451B-8D13-8EED5D27B7EC}" type="presParOf" srcId="{8D42BF76-1509-4E06-93AF-272DAD858862}" destId="{66EBC00C-61D2-4F08-8E10-BDD83C70DA33}" srcOrd="7" destOrd="0" presId="urn:microsoft.com/office/officeart/2005/8/layout/chevron2"/>
    <dgm:cxn modelId="{CB38B8C6-EA59-4A8C-91CA-ED067973084B}" type="presParOf" srcId="{8D42BF76-1509-4E06-93AF-272DAD858862}" destId="{325FD26F-BEF9-4A14-AD73-8A6A0CD1C944}" srcOrd="8" destOrd="0" presId="urn:microsoft.com/office/officeart/2005/8/layout/chevron2"/>
    <dgm:cxn modelId="{F9F13FDF-4ADF-4800-9F52-56C6D5F540CD}" type="presParOf" srcId="{325FD26F-BEF9-4A14-AD73-8A6A0CD1C944}" destId="{62E642D6-F6E8-49B3-BF82-2B060D0BEE49}" srcOrd="0" destOrd="0" presId="urn:microsoft.com/office/officeart/2005/8/layout/chevron2"/>
    <dgm:cxn modelId="{76DA9613-F0CB-4B93-BE96-562483277CEA}" type="presParOf" srcId="{325FD26F-BEF9-4A14-AD73-8A6A0CD1C944}" destId="{EAF7A8CC-2EE4-4B43-9AE8-10A1AAE929F0}" srcOrd="1" destOrd="0" presId="urn:microsoft.com/office/officeart/2005/8/layout/chevron2"/>
    <dgm:cxn modelId="{88CA8E48-3E97-4431-8DBD-B86AA8779F0D}" type="presParOf" srcId="{8D42BF76-1509-4E06-93AF-272DAD858862}" destId="{295CB8B4-F1F3-47CC-AC99-F5C78B20716D}" srcOrd="9" destOrd="0" presId="urn:microsoft.com/office/officeart/2005/8/layout/chevron2"/>
    <dgm:cxn modelId="{C96247A0-A851-4547-9EE7-D9D7946D0D67}" type="presParOf" srcId="{8D42BF76-1509-4E06-93AF-272DAD858862}" destId="{E72F7865-2E65-44CE-9D3E-449F77C1F017}" srcOrd="10" destOrd="0" presId="urn:microsoft.com/office/officeart/2005/8/layout/chevron2"/>
    <dgm:cxn modelId="{4BA5B5FD-E9C5-45D3-B3B3-993CFD782867}" type="presParOf" srcId="{E72F7865-2E65-44CE-9D3E-449F77C1F017}" destId="{7500BB8D-21FF-4164-8B3A-103343E54237}" srcOrd="0" destOrd="0" presId="urn:microsoft.com/office/officeart/2005/8/layout/chevron2"/>
    <dgm:cxn modelId="{F69345E2-329C-4A50-9793-926CF6656227}" type="presParOf" srcId="{E72F7865-2E65-44CE-9D3E-449F77C1F017}" destId="{7664CE53-C9C9-423B-8448-4F93660CA708}" srcOrd="1" destOrd="0" presId="urn:microsoft.com/office/officeart/2005/8/layout/chevron2"/>
    <dgm:cxn modelId="{6C0FF686-3326-4113-BBEF-DEE909FDAC32}" type="presParOf" srcId="{8D42BF76-1509-4E06-93AF-272DAD858862}" destId="{84E074A9-CD0A-48C1-94F7-A751CD82D62C}" srcOrd="11" destOrd="0" presId="urn:microsoft.com/office/officeart/2005/8/layout/chevron2"/>
    <dgm:cxn modelId="{12844B65-5016-4655-A14E-CDCB09C05C2D}" type="presParOf" srcId="{8D42BF76-1509-4E06-93AF-272DAD858862}" destId="{741D2E1C-F898-4E6B-B3F9-051D55BF29E0}" srcOrd="12" destOrd="0" presId="urn:microsoft.com/office/officeart/2005/8/layout/chevron2"/>
    <dgm:cxn modelId="{A25E261C-8873-4BE2-99AC-1DB1AA50B561}" type="presParOf" srcId="{741D2E1C-F898-4E6B-B3F9-051D55BF29E0}" destId="{2F971E71-69C2-41C4-98BF-96F9CE181F25}" srcOrd="0" destOrd="0" presId="urn:microsoft.com/office/officeart/2005/8/layout/chevron2"/>
    <dgm:cxn modelId="{6078E492-DE6B-4BE4-A1B3-8D7CD1E559A8}" type="presParOf" srcId="{741D2E1C-F898-4E6B-B3F9-051D55BF29E0}" destId="{7D567E9A-6763-4FCE-BD24-23D259E13CF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796BE9-A286-46C5-9B12-7861E4F5CEC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6C928E52-4D24-495A-9941-7E2671AA217E}">
      <dgm:prSet phldrT="[Текст]" custT="1"/>
      <dgm:spPr>
        <a:solidFill>
          <a:srgbClr val="6344B0"/>
        </a:solidFill>
      </dgm:spPr>
      <dgm:t>
        <a:bodyPr/>
        <a:lstStyle/>
        <a:p>
          <a:r>
            <a:rPr lang="ru-RU" sz="1800" b="1" dirty="0"/>
            <a:t>Ассемблеры</a:t>
          </a:r>
        </a:p>
      </dgm:t>
    </dgm:pt>
    <dgm:pt modelId="{D8230F08-4BE4-4881-B507-8B6E6F88B7BF}" type="parTrans" cxnId="{69488840-877D-402B-BCCF-761AFC3486D4}">
      <dgm:prSet/>
      <dgm:spPr/>
      <dgm:t>
        <a:bodyPr/>
        <a:lstStyle/>
        <a:p>
          <a:endParaRPr lang="ru-RU"/>
        </a:p>
      </dgm:t>
    </dgm:pt>
    <dgm:pt modelId="{98CF237C-1838-474A-AFE2-8E8E410A9EE6}" type="sibTrans" cxnId="{69488840-877D-402B-BCCF-761AFC3486D4}">
      <dgm:prSet/>
      <dgm:spPr/>
      <dgm:t>
        <a:bodyPr/>
        <a:lstStyle/>
        <a:p>
          <a:endParaRPr lang="ru-RU"/>
        </a:p>
      </dgm:t>
    </dgm:pt>
    <dgm:pt modelId="{5CFB4A25-6607-4F46-B13A-0F4AAF424916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2000" b="1" dirty="0"/>
            <a:t>Высокого уровня</a:t>
          </a:r>
        </a:p>
      </dgm:t>
    </dgm:pt>
    <dgm:pt modelId="{20BE754E-CA3A-4209-9971-0B55AD436C96}" type="parTrans" cxnId="{8E8A8394-20D7-4A7A-BD3F-7A05591EFDC7}">
      <dgm:prSet/>
      <dgm:spPr/>
      <dgm:t>
        <a:bodyPr/>
        <a:lstStyle/>
        <a:p>
          <a:endParaRPr lang="ru-RU"/>
        </a:p>
      </dgm:t>
    </dgm:pt>
    <dgm:pt modelId="{32BD53BE-A30C-4FC0-AFDA-8689177B98B9}" type="sibTrans" cxnId="{8E8A8394-20D7-4A7A-BD3F-7A05591EFDC7}">
      <dgm:prSet/>
      <dgm:spPr/>
      <dgm:t>
        <a:bodyPr/>
        <a:lstStyle/>
        <a:p>
          <a:endParaRPr lang="ru-RU"/>
        </a:p>
      </dgm:t>
    </dgm:pt>
    <dgm:pt modelId="{BD3027D6-05EB-43A9-A7E5-FC8B260826EA}">
      <dgm:prSet phldrT="[Текст]" custT="1"/>
      <dgm:spPr>
        <a:solidFill>
          <a:srgbClr val="003366"/>
        </a:solidFill>
      </dgm:spPr>
      <dgm:t>
        <a:bodyPr/>
        <a:lstStyle/>
        <a:p>
          <a:r>
            <a:rPr lang="ru-RU" sz="2400" b="1" dirty="0"/>
            <a:t>ООП</a:t>
          </a:r>
        </a:p>
      </dgm:t>
    </dgm:pt>
    <dgm:pt modelId="{B6C40A0E-6ED2-435D-8D35-703E80D47B2A}" type="parTrans" cxnId="{5677B254-6790-4D94-83FC-8842EC9E12DC}">
      <dgm:prSet/>
      <dgm:spPr/>
      <dgm:t>
        <a:bodyPr/>
        <a:lstStyle/>
        <a:p>
          <a:endParaRPr lang="ru-RU"/>
        </a:p>
      </dgm:t>
    </dgm:pt>
    <dgm:pt modelId="{07B7A49E-A0AC-4FD6-9751-61B6EE312C14}" type="sibTrans" cxnId="{5677B254-6790-4D94-83FC-8842EC9E12DC}">
      <dgm:prSet/>
      <dgm:spPr/>
      <dgm:t>
        <a:bodyPr/>
        <a:lstStyle/>
        <a:p>
          <a:endParaRPr lang="ru-RU"/>
        </a:p>
      </dgm:t>
    </dgm:pt>
    <dgm:pt modelId="{1BB953BA-18AB-411F-858C-12B01AFECC4B}">
      <dgm:prSet custT="1"/>
      <dgm:spPr>
        <a:solidFill>
          <a:srgbClr val="002060"/>
        </a:solidFill>
      </dgm:spPr>
      <dgm:t>
        <a:bodyPr/>
        <a:lstStyle/>
        <a:p>
          <a:r>
            <a:rPr lang="ru-RU" sz="1800" b="1" dirty="0"/>
            <a:t>Машинные</a:t>
          </a:r>
        </a:p>
      </dgm:t>
    </dgm:pt>
    <dgm:pt modelId="{AD0810AA-C9BA-418F-81E8-E363B3EF92FD}" type="parTrans" cxnId="{44F18A0B-604B-4C0B-8605-D7CC001B2E0C}">
      <dgm:prSet/>
      <dgm:spPr/>
      <dgm:t>
        <a:bodyPr/>
        <a:lstStyle/>
        <a:p>
          <a:endParaRPr lang="ru-RU"/>
        </a:p>
      </dgm:t>
    </dgm:pt>
    <dgm:pt modelId="{5D3F4E5E-55DB-4DFD-AD04-22FD431928C9}" type="sibTrans" cxnId="{44F18A0B-604B-4C0B-8605-D7CC001B2E0C}">
      <dgm:prSet/>
      <dgm:spPr/>
      <dgm:t>
        <a:bodyPr/>
        <a:lstStyle/>
        <a:p>
          <a:endParaRPr lang="ru-RU"/>
        </a:p>
      </dgm:t>
    </dgm:pt>
    <dgm:pt modelId="{926D0FDE-DA2E-4E43-A6B4-A39FCB42561D}" type="pres">
      <dgm:prSet presAssocID="{CC796BE9-A286-46C5-9B12-7861E4F5CEC6}" presName="CompostProcess" presStyleCnt="0">
        <dgm:presLayoutVars>
          <dgm:dir/>
          <dgm:resizeHandles val="exact"/>
        </dgm:presLayoutVars>
      </dgm:prSet>
      <dgm:spPr/>
    </dgm:pt>
    <dgm:pt modelId="{581AC4D7-15D2-4111-8D55-C342D9CBFAC8}" type="pres">
      <dgm:prSet presAssocID="{CC796BE9-A286-46C5-9B12-7861E4F5CEC6}" presName="arrow" presStyleLbl="bgShp" presStyleIdx="0" presStyleCnt="1"/>
      <dgm:spPr>
        <a:solidFill>
          <a:schemeClr val="tx1">
            <a:lumMod val="40000"/>
            <a:lumOff val="60000"/>
          </a:schemeClr>
        </a:solidFill>
      </dgm:spPr>
    </dgm:pt>
    <dgm:pt modelId="{EE2CCEE0-A8E0-45DD-9D6C-2A53A2126D06}" type="pres">
      <dgm:prSet presAssocID="{CC796BE9-A286-46C5-9B12-7861E4F5CEC6}" presName="linearProcess" presStyleCnt="0"/>
      <dgm:spPr/>
    </dgm:pt>
    <dgm:pt modelId="{EBAFBCF5-94C5-471B-9AE3-CAE12D870B11}" type="pres">
      <dgm:prSet presAssocID="{1BB953BA-18AB-411F-858C-12B01AFECC4B}" presName="textNode" presStyleLbl="node1" presStyleIdx="0" presStyleCnt="4" custScaleX="127008">
        <dgm:presLayoutVars>
          <dgm:bulletEnabled val="1"/>
        </dgm:presLayoutVars>
      </dgm:prSet>
      <dgm:spPr/>
    </dgm:pt>
    <dgm:pt modelId="{9771F68F-F880-4D1A-82C8-3075872181FD}" type="pres">
      <dgm:prSet presAssocID="{5D3F4E5E-55DB-4DFD-AD04-22FD431928C9}" presName="sibTrans" presStyleCnt="0"/>
      <dgm:spPr/>
    </dgm:pt>
    <dgm:pt modelId="{A8D34B83-EE46-4F3F-91FC-0FEC79ECBD57}" type="pres">
      <dgm:prSet presAssocID="{6C928E52-4D24-495A-9941-7E2671AA217E}" presName="textNode" presStyleLbl="node1" presStyleIdx="1" presStyleCnt="4" custScaleX="149047">
        <dgm:presLayoutVars>
          <dgm:bulletEnabled val="1"/>
        </dgm:presLayoutVars>
      </dgm:prSet>
      <dgm:spPr/>
    </dgm:pt>
    <dgm:pt modelId="{D2C140C9-9588-4856-97F0-DBA0C84B69EB}" type="pres">
      <dgm:prSet presAssocID="{98CF237C-1838-474A-AFE2-8E8E410A9EE6}" presName="sibTrans" presStyleCnt="0"/>
      <dgm:spPr/>
    </dgm:pt>
    <dgm:pt modelId="{D5EB7027-CA3E-4107-A0E7-14D980C2DD0C}" type="pres">
      <dgm:prSet presAssocID="{5CFB4A25-6607-4F46-B13A-0F4AAF424916}" presName="textNode" presStyleLbl="node1" presStyleIdx="2" presStyleCnt="4" custScaleX="126663">
        <dgm:presLayoutVars>
          <dgm:bulletEnabled val="1"/>
        </dgm:presLayoutVars>
      </dgm:prSet>
      <dgm:spPr/>
    </dgm:pt>
    <dgm:pt modelId="{6F241217-E24F-4589-AB6E-72A766C60613}" type="pres">
      <dgm:prSet presAssocID="{32BD53BE-A30C-4FC0-AFDA-8689177B98B9}" presName="sibTrans" presStyleCnt="0"/>
      <dgm:spPr/>
    </dgm:pt>
    <dgm:pt modelId="{01C49374-2F21-46DE-A13A-956C99E75B13}" type="pres">
      <dgm:prSet presAssocID="{BD3027D6-05EB-43A9-A7E5-FC8B260826EA}" presName="textNode" presStyleLbl="node1" presStyleIdx="3" presStyleCnt="4" custScaleX="125481">
        <dgm:presLayoutVars>
          <dgm:bulletEnabled val="1"/>
        </dgm:presLayoutVars>
      </dgm:prSet>
      <dgm:spPr/>
    </dgm:pt>
  </dgm:ptLst>
  <dgm:cxnLst>
    <dgm:cxn modelId="{44F18A0B-604B-4C0B-8605-D7CC001B2E0C}" srcId="{CC796BE9-A286-46C5-9B12-7861E4F5CEC6}" destId="{1BB953BA-18AB-411F-858C-12B01AFECC4B}" srcOrd="0" destOrd="0" parTransId="{AD0810AA-C9BA-418F-81E8-E363B3EF92FD}" sibTransId="{5D3F4E5E-55DB-4DFD-AD04-22FD431928C9}"/>
    <dgm:cxn modelId="{69488840-877D-402B-BCCF-761AFC3486D4}" srcId="{CC796BE9-A286-46C5-9B12-7861E4F5CEC6}" destId="{6C928E52-4D24-495A-9941-7E2671AA217E}" srcOrd="1" destOrd="0" parTransId="{D8230F08-4BE4-4881-B507-8B6E6F88B7BF}" sibTransId="{98CF237C-1838-474A-AFE2-8E8E410A9EE6}"/>
    <dgm:cxn modelId="{9D09906E-8719-4725-8BFF-9F73A2A9E83C}" type="presOf" srcId="{5CFB4A25-6607-4F46-B13A-0F4AAF424916}" destId="{D5EB7027-CA3E-4107-A0E7-14D980C2DD0C}" srcOrd="0" destOrd="0" presId="urn:microsoft.com/office/officeart/2005/8/layout/hProcess9"/>
    <dgm:cxn modelId="{5677B254-6790-4D94-83FC-8842EC9E12DC}" srcId="{CC796BE9-A286-46C5-9B12-7861E4F5CEC6}" destId="{BD3027D6-05EB-43A9-A7E5-FC8B260826EA}" srcOrd="3" destOrd="0" parTransId="{B6C40A0E-6ED2-435D-8D35-703E80D47B2A}" sibTransId="{07B7A49E-A0AC-4FD6-9751-61B6EE312C14}"/>
    <dgm:cxn modelId="{04BCC274-74CD-473A-A8E8-9AEEC8E5C4C0}" type="presOf" srcId="{6C928E52-4D24-495A-9941-7E2671AA217E}" destId="{A8D34B83-EE46-4F3F-91FC-0FEC79ECBD57}" srcOrd="0" destOrd="0" presId="urn:microsoft.com/office/officeart/2005/8/layout/hProcess9"/>
    <dgm:cxn modelId="{B70A8A82-5F97-4423-A3BC-ADD9FCD3A09D}" type="presOf" srcId="{BD3027D6-05EB-43A9-A7E5-FC8B260826EA}" destId="{01C49374-2F21-46DE-A13A-956C99E75B13}" srcOrd="0" destOrd="0" presId="urn:microsoft.com/office/officeart/2005/8/layout/hProcess9"/>
    <dgm:cxn modelId="{8E8A8394-20D7-4A7A-BD3F-7A05591EFDC7}" srcId="{CC796BE9-A286-46C5-9B12-7861E4F5CEC6}" destId="{5CFB4A25-6607-4F46-B13A-0F4AAF424916}" srcOrd="2" destOrd="0" parTransId="{20BE754E-CA3A-4209-9971-0B55AD436C96}" sibTransId="{32BD53BE-A30C-4FC0-AFDA-8689177B98B9}"/>
    <dgm:cxn modelId="{AA7A6598-BA07-4C4C-B927-C40EF60F2822}" type="presOf" srcId="{1BB953BA-18AB-411F-858C-12B01AFECC4B}" destId="{EBAFBCF5-94C5-471B-9AE3-CAE12D870B11}" srcOrd="0" destOrd="0" presId="urn:microsoft.com/office/officeart/2005/8/layout/hProcess9"/>
    <dgm:cxn modelId="{4CF749AB-E1E5-4F21-83DE-0A63BE9501D3}" type="presOf" srcId="{CC796BE9-A286-46C5-9B12-7861E4F5CEC6}" destId="{926D0FDE-DA2E-4E43-A6B4-A39FCB42561D}" srcOrd="0" destOrd="0" presId="urn:microsoft.com/office/officeart/2005/8/layout/hProcess9"/>
    <dgm:cxn modelId="{57DD3098-38C3-46BE-B197-5F3C6313F6B8}" type="presParOf" srcId="{926D0FDE-DA2E-4E43-A6B4-A39FCB42561D}" destId="{581AC4D7-15D2-4111-8D55-C342D9CBFAC8}" srcOrd="0" destOrd="0" presId="urn:microsoft.com/office/officeart/2005/8/layout/hProcess9"/>
    <dgm:cxn modelId="{D11C2C34-3D15-4C19-8BDF-96DE1B834051}" type="presParOf" srcId="{926D0FDE-DA2E-4E43-A6B4-A39FCB42561D}" destId="{EE2CCEE0-A8E0-45DD-9D6C-2A53A2126D06}" srcOrd="1" destOrd="0" presId="urn:microsoft.com/office/officeart/2005/8/layout/hProcess9"/>
    <dgm:cxn modelId="{39EB80EF-E7F0-4D5E-AFE5-80D7C1D2F2F0}" type="presParOf" srcId="{EE2CCEE0-A8E0-45DD-9D6C-2A53A2126D06}" destId="{EBAFBCF5-94C5-471B-9AE3-CAE12D870B11}" srcOrd="0" destOrd="0" presId="urn:microsoft.com/office/officeart/2005/8/layout/hProcess9"/>
    <dgm:cxn modelId="{24915525-FC90-4480-AD5E-88797218C3B5}" type="presParOf" srcId="{EE2CCEE0-A8E0-45DD-9D6C-2A53A2126D06}" destId="{9771F68F-F880-4D1A-82C8-3075872181FD}" srcOrd="1" destOrd="0" presId="urn:microsoft.com/office/officeart/2005/8/layout/hProcess9"/>
    <dgm:cxn modelId="{C1249E0E-6780-46C8-B74D-587190259372}" type="presParOf" srcId="{EE2CCEE0-A8E0-45DD-9D6C-2A53A2126D06}" destId="{A8D34B83-EE46-4F3F-91FC-0FEC79ECBD57}" srcOrd="2" destOrd="0" presId="urn:microsoft.com/office/officeart/2005/8/layout/hProcess9"/>
    <dgm:cxn modelId="{09911AAB-BFB4-4090-862B-40361D285E2C}" type="presParOf" srcId="{EE2CCEE0-A8E0-45DD-9D6C-2A53A2126D06}" destId="{D2C140C9-9588-4856-97F0-DBA0C84B69EB}" srcOrd="3" destOrd="0" presId="urn:microsoft.com/office/officeart/2005/8/layout/hProcess9"/>
    <dgm:cxn modelId="{FFCDFE3A-95F5-4F70-8830-1A55BB641573}" type="presParOf" srcId="{EE2CCEE0-A8E0-45DD-9D6C-2A53A2126D06}" destId="{D5EB7027-CA3E-4107-A0E7-14D980C2DD0C}" srcOrd="4" destOrd="0" presId="urn:microsoft.com/office/officeart/2005/8/layout/hProcess9"/>
    <dgm:cxn modelId="{B18FBEFC-C958-4D67-9C6C-693FB130F0C0}" type="presParOf" srcId="{EE2CCEE0-A8E0-45DD-9D6C-2A53A2126D06}" destId="{6F241217-E24F-4589-AB6E-72A766C60613}" srcOrd="5" destOrd="0" presId="urn:microsoft.com/office/officeart/2005/8/layout/hProcess9"/>
    <dgm:cxn modelId="{8FA206F2-4F91-40F7-8DFC-6DF5695C86BE}" type="presParOf" srcId="{EE2CCEE0-A8E0-45DD-9D6C-2A53A2126D06}" destId="{01C49374-2F21-46DE-A13A-956C99E75B13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10921D3-CD9D-40EB-8A28-B0E316B548D7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00A0F76-0F86-474E-B264-7FD164D7DA65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ru-RU" sz="1800" b="1" dirty="0"/>
            <a:t>Особенности</a:t>
          </a:r>
        </a:p>
        <a:p>
          <a:r>
            <a:rPr lang="ru-RU" sz="1800" b="1" dirty="0"/>
            <a:t>И</a:t>
          </a:r>
        </a:p>
        <a:p>
          <a:r>
            <a:rPr lang="ru-RU" sz="1800" b="1" dirty="0"/>
            <a:t>Достоинства</a:t>
          </a:r>
        </a:p>
        <a:p>
          <a:r>
            <a:rPr lang="en-US" sz="1800" b="1" dirty="0"/>
            <a:t>Python</a:t>
          </a:r>
          <a:endParaRPr lang="ru-RU" sz="1800" b="1" dirty="0"/>
        </a:p>
      </dgm:t>
    </dgm:pt>
    <dgm:pt modelId="{BABD9FC4-27A0-4FF0-8DE0-FF5ACB00E1D3}" type="parTrans" cxnId="{47DA2C2E-C7EA-4EBE-B640-31D9B43BF5D9}">
      <dgm:prSet/>
      <dgm:spPr/>
      <dgm:t>
        <a:bodyPr/>
        <a:lstStyle/>
        <a:p>
          <a:endParaRPr lang="ru-RU"/>
        </a:p>
      </dgm:t>
    </dgm:pt>
    <dgm:pt modelId="{CAF111F0-346F-44B6-9ECA-98F04639DA9B}" type="sibTrans" cxnId="{47DA2C2E-C7EA-4EBE-B640-31D9B43BF5D9}">
      <dgm:prSet/>
      <dgm:spPr/>
      <dgm:t>
        <a:bodyPr/>
        <a:lstStyle/>
        <a:p>
          <a:endParaRPr lang="ru-RU"/>
        </a:p>
      </dgm:t>
    </dgm:pt>
    <dgm:pt modelId="{ABC3BBF2-C075-4A23-B61B-8757E19494C3}">
      <dgm:prSet phldrT="[Текст]" custT="1"/>
      <dgm:spPr>
        <a:solidFill>
          <a:srgbClr val="002060"/>
        </a:solidFill>
      </dgm:spPr>
      <dgm:t>
        <a:bodyPr/>
        <a:lstStyle/>
        <a:p>
          <a:r>
            <a:rPr lang="ru-RU" sz="2000" dirty="0"/>
            <a:t>Интерпретируемый</a:t>
          </a:r>
        </a:p>
      </dgm:t>
    </dgm:pt>
    <dgm:pt modelId="{8D4B4A84-0CAE-4967-B0E0-A2E5017D158F}" type="parTrans" cxnId="{137C3E21-4DC0-4C57-94CA-A19AE0E40CFE}">
      <dgm:prSet/>
      <dgm:spPr/>
      <dgm:t>
        <a:bodyPr/>
        <a:lstStyle/>
        <a:p>
          <a:endParaRPr lang="ru-RU"/>
        </a:p>
      </dgm:t>
    </dgm:pt>
    <dgm:pt modelId="{CC4CF40B-AD07-4B27-B42E-4FFDE779460F}" type="sibTrans" cxnId="{137C3E21-4DC0-4C57-94CA-A19AE0E40CFE}">
      <dgm:prSet/>
      <dgm:spPr/>
      <dgm:t>
        <a:bodyPr/>
        <a:lstStyle/>
        <a:p>
          <a:endParaRPr lang="ru-RU"/>
        </a:p>
      </dgm:t>
    </dgm:pt>
    <dgm:pt modelId="{5369C560-88E3-4E8F-B845-2EDC78EFC468}">
      <dgm:prSet phldrT="[Текст]"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sz="2000" dirty="0"/>
            <a:t>Чёткий синтаксис</a:t>
          </a:r>
        </a:p>
      </dgm:t>
    </dgm:pt>
    <dgm:pt modelId="{BC3ECAA6-F6F0-4A34-A8DB-2FFAE46FF3C5}" type="parTrans" cxnId="{59F040AF-0E5C-46F8-BFFC-9522AF38AB9E}">
      <dgm:prSet/>
      <dgm:spPr/>
      <dgm:t>
        <a:bodyPr/>
        <a:lstStyle/>
        <a:p>
          <a:endParaRPr lang="ru-RU"/>
        </a:p>
      </dgm:t>
    </dgm:pt>
    <dgm:pt modelId="{5710A4A3-D622-4CFD-97DC-566119CB23A5}" type="sibTrans" cxnId="{59F040AF-0E5C-46F8-BFFC-9522AF38AB9E}">
      <dgm:prSet/>
      <dgm:spPr/>
      <dgm:t>
        <a:bodyPr/>
        <a:lstStyle/>
        <a:p>
          <a:endParaRPr lang="ru-RU"/>
        </a:p>
      </dgm:t>
    </dgm:pt>
    <dgm:pt modelId="{3C54F869-5C27-4AC2-AE3E-A593A8BFDB77}">
      <dgm:prSet custT="1"/>
      <dgm:spPr>
        <a:solidFill>
          <a:srgbClr val="002060"/>
        </a:solidFill>
      </dgm:spPr>
      <dgm:t>
        <a:bodyPr/>
        <a:lstStyle/>
        <a:p>
          <a:r>
            <a:rPr lang="ru-RU" sz="2000" dirty="0"/>
            <a:t>Полноценный универсальный</a:t>
          </a:r>
        </a:p>
      </dgm:t>
    </dgm:pt>
    <dgm:pt modelId="{3A40A488-CE14-4D88-86D1-466F5E80D290}" type="parTrans" cxnId="{94493CE1-9721-4B6B-B7F8-4750E00D9B3F}">
      <dgm:prSet/>
      <dgm:spPr/>
      <dgm:t>
        <a:bodyPr/>
        <a:lstStyle/>
        <a:p>
          <a:endParaRPr lang="ru-RU"/>
        </a:p>
      </dgm:t>
    </dgm:pt>
    <dgm:pt modelId="{2434EB31-D503-4A1A-8240-0A28C99BCAD2}" type="sibTrans" cxnId="{94493CE1-9721-4B6B-B7F8-4750E00D9B3F}">
      <dgm:prSet/>
      <dgm:spPr/>
      <dgm:t>
        <a:bodyPr/>
        <a:lstStyle/>
        <a:p>
          <a:endParaRPr lang="ru-RU"/>
        </a:p>
      </dgm:t>
    </dgm:pt>
    <dgm:pt modelId="{96FE57D4-AD80-4BFC-9DE9-D8A60C8ACF8A}">
      <dgm:prSet custT="1"/>
      <dgm:spPr>
        <a:solidFill>
          <a:srgbClr val="002060"/>
        </a:solidFill>
      </dgm:spPr>
      <dgm:t>
        <a:bodyPr/>
        <a:lstStyle/>
        <a:p>
          <a:r>
            <a:rPr lang="ru-RU" sz="1800" dirty="0"/>
            <a:t>Свободно распространяемый</a:t>
          </a:r>
        </a:p>
      </dgm:t>
    </dgm:pt>
    <dgm:pt modelId="{DF4D093B-3D17-4D86-9453-DAC841FBB0E9}" type="parTrans" cxnId="{083AA2A2-96E4-46B7-B127-9FBB7C66C244}">
      <dgm:prSet/>
      <dgm:spPr/>
      <dgm:t>
        <a:bodyPr/>
        <a:lstStyle/>
        <a:p>
          <a:endParaRPr lang="ru-RU"/>
        </a:p>
      </dgm:t>
    </dgm:pt>
    <dgm:pt modelId="{91CC40F1-F4E9-45B7-9D39-8DAABB166F5D}" type="sibTrans" cxnId="{083AA2A2-96E4-46B7-B127-9FBB7C66C244}">
      <dgm:prSet/>
      <dgm:spPr/>
      <dgm:t>
        <a:bodyPr/>
        <a:lstStyle/>
        <a:p>
          <a:endParaRPr lang="ru-RU"/>
        </a:p>
      </dgm:t>
    </dgm:pt>
    <dgm:pt modelId="{CF7A2362-393B-46C8-ABAA-C2768CFB44AE}">
      <dgm:prSet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sz="2000" dirty="0"/>
            <a:t>Графическая библиотека</a:t>
          </a:r>
        </a:p>
      </dgm:t>
    </dgm:pt>
    <dgm:pt modelId="{8105902E-EB2C-48EC-9BA8-D5BBAED4648F}" type="parTrans" cxnId="{9017DD36-79CD-4EDD-8BB8-16F3CB4915EE}">
      <dgm:prSet/>
      <dgm:spPr/>
      <dgm:t>
        <a:bodyPr/>
        <a:lstStyle/>
        <a:p>
          <a:endParaRPr lang="ru-RU"/>
        </a:p>
      </dgm:t>
    </dgm:pt>
    <dgm:pt modelId="{4F4EBE3E-E1B6-4016-AB6C-C136ADF1EC7B}" type="sibTrans" cxnId="{9017DD36-79CD-4EDD-8BB8-16F3CB4915EE}">
      <dgm:prSet/>
      <dgm:spPr/>
      <dgm:t>
        <a:bodyPr/>
        <a:lstStyle/>
        <a:p>
          <a:endParaRPr lang="ru-RU"/>
        </a:p>
      </dgm:t>
    </dgm:pt>
    <dgm:pt modelId="{635B570B-098D-4581-B417-949775018335}">
      <dgm:prSet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sz="2000" dirty="0"/>
            <a:t>Интерактивный режим</a:t>
          </a:r>
        </a:p>
      </dgm:t>
    </dgm:pt>
    <dgm:pt modelId="{644645EB-A029-4397-87C1-09E1ADDD0E17}" type="parTrans" cxnId="{B951D858-D16F-474F-8C7B-19640E2272FE}">
      <dgm:prSet/>
      <dgm:spPr/>
      <dgm:t>
        <a:bodyPr/>
        <a:lstStyle/>
        <a:p>
          <a:endParaRPr lang="ru-RU"/>
        </a:p>
      </dgm:t>
    </dgm:pt>
    <dgm:pt modelId="{7D797F7E-30C5-40CE-9F5A-E087AC9A34E7}" type="sibTrans" cxnId="{B951D858-D16F-474F-8C7B-19640E2272FE}">
      <dgm:prSet/>
      <dgm:spPr/>
      <dgm:t>
        <a:bodyPr/>
        <a:lstStyle/>
        <a:p>
          <a:endParaRPr lang="ru-RU"/>
        </a:p>
      </dgm:t>
    </dgm:pt>
    <dgm:pt modelId="{6BC519DF-7804-4801-AC50-9D18BE091886}">
      <dgm:prSet custT="1"/>
      <dgm:spPr>
        <a:solidFill>
          <a:srgbClr val="002060"/>
        </a:solidFill>
      </dgm:spPr>
      <dgm:t>
        <a:bodyPr/>
        <a:lstStyle/>
        <a:p>
          <a:r>
            <a:rPr lang="ru-RU" sz="2000" dirty="0"/>
            <a:t>Богатая стандартная библиотека</a:t>
          </a:r>
        </a:p>
      </dgm:t>
    </dgm:pt>
    <dgm:pt modelId="{B9B42703-363D-434A-AFDB-BAE8395972F4}" type="parTrans" cxnId="{BBBE8DEE-D692-4822-ACD4-8D11B4402A11}">
      <dgm:prSet/>
      <dgm:spPr/>
      <dgm:t>
        <a:bodyPr/>
        <a:lstStyle/>
        <a:p>
          <a:endParaRPr lang="ru-RU"/>
        </a:p>
      </dgm:t>
    </dgm:pt>
    <dgm:pt modelId="{FB79DFE6-4755-4E0B-AC1E-4733965E5CB4}" type="sibTrans" cxnId="{BBBE8DEE-D692-4822-ACD4-8D11B4402A11}">
      <dgm:prSet/>
      <dgm:spPr/>
      <dgm:t>
        <a:bodyPr/>
        <a:lstStyle/>
        <a:p>
          <a:endParaRPr lang="ru-RU"/>
        </a:p>
      </dgm:t>
    </dgm:pt>
    <dgm:pt modelId="{5CA29EF9-D86A-4337-974E-38F5C18D7E87}">
      <dgm:prSet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sz="1800" dirty="0"/>
            <a:t>Кроссплатформенность</a:t>
          </a:r>
        </a:p>
      </dgm:t>
    </dgm:pt>
    <dgm:pt modelId="{2EEE4FA6-EB9E-4B85-87E9-8DEBE348C185}" type="parTrans" cxnId="{97BCACEC-AB07-4EFA-8B2B-73D2B74134D3}">
      <dgm:prSet/>
      <dgm:spPr/>
      <dgm:t>
        <a:bodyPr/>
        <a:lstStyle/>
        <a:p>
          <a:endParaRPr lang="ru-RU"/>
        </a:p>
      </dgm:t>
    </dgm:pt>
    <dgm:pt modelId="{FA6D4195-D08C-46F5-8FF1-145278A83B77}" type="sibTrans" cxnId="{97BCACEC-AB07-4EFA-8B2B-73D2B74134D3}">
      <dgm:prSet/>
      <dgm:spPr/>
      <dgm:t>
        <a:bodyPr/>
        <a:lstStyle/>
        <a:p>
          <a:endParaRPr lang="ru-RU"/>
        </a:p>
      </dgm:t>
    </dgm:pt>
    <dgm:pt modelId="{96F3DB62-E576-4FAD-9BE0-47BF816FD0A9}" type="pres">
      <dgm:prSet presAssocID="{810921D3-CD9D-40EB-8A28-B0E316B548D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82097288-B00E-4200-BE03-B2E352A62682}" type="pres">
      <dgm:prSet presAssocID="{E00A0F76-0F86-474E-B264-7FD164D7DA65}" presName="root1" presStyleCnt="0"/>
      <dgm:spPr/>
    </dgm:pt>
    <dgm:pt modelId="{69E44116-F56D-41B9-B93C-2A845A197BB6}" type="pres">
      <dgm:prSet presAssocID="{E00A0F76-0F86-474E-B264-7FD164D7DA65}" presName="LevelOneTextNode" presStyleLbl="node0" presStyleIdx="0" presStyleCnt="1" custScaleX="508155" custScaleY="880393">
        <dgm:presLayoutVars>
          <dgm:chPref val="3"/>
        </dgm:presLayoutVars>
      </dgm:prSet>
      <dgm:spPr/>
    </dgm:pt>
    <dgm:pt modelId="{5AF6D1A8-E1AC-4914-A229-9C5C7B87D0FA}" type="pres">
      <dgm:prSet presAssocID="{E00A0F76-0F86-474E-B264-7FD164D7DA65}" presName="level2hierChild" presStyleCnt="0"/>
      <dgm:spPr/>
    </dgm:pt>
    <dgm:pt modelId="{D3B0A9D7-7823-496F-B962-A706261F7C0A}" type="pres">
      <dgm:prSet presAssocID="{8D4B4A84-0CAE-4967-B0E0-A2E5017D158F}" presName="conn2-1" presStyleLbl="parChTrans1D2" presStyleIdx="0" presStyleCnt="8"/>
      <dgm:spPr/>
    </dgm:pt>
    <dgm:pt modelId="{E3F8C1C2-D0E2-4936-B63C-34051E2DDC08}" type="pres">
      <dgm:prSet presAssocID="{8D4B4A84-0CAE-4967-B0E0-A2E5017D158F}" presName="connTx" presStyleLbl="parChTrans1D2" presStyleIdx="0" presStyleCnt="8"/>
      <dgm:spPr/>
    </dgm:pt>
    <dgm:pt modelId="{9415A55E-AC16-4367-A3E9-8DDCA833EB94}" type="pres">
      <dgm:prSet presAssocID="{ABC3BBF2-C075-4A23-B61B-8757E19494C3}" presName="root2" presStyleCnt="0"/>
      <dgm:spPr/>
    </dgm:pt>
    <dgm:pt modelId="{8D41826A-4D40-4337-8421-BEEF725AB9E0}" type="pres">
      <dgm:prSet presAssocID="{ABC3BBF2-C075-4A23-B61B-8757E19494C3}" presName="LevelTwoTextNode" presStyleLbl="node2" presStyleIdx="0" presStyleCnt="8" custScaleX="1419510" custScaleY="211294" custLinFactY="-100000" custLinFactNeighborX="2494" custLinFactNeighborY="-157737">
        <dgm:presLayoutVars>
          <dgm:chPref val="3"/>
        </dgm:presLayoutVars>
      </dgm:prSet>
      <dgm:spPr/>
    </dgm:pt>
    <dgm:pt modelId="{40E57780-55A4-4B9F-B6BF-7664ED410DA0}" type="pres">
      <dgm:prSet presAssocID="{ABC3BBF2-C075-4A23-B61B-8757E19494C3}" presName="level3hierChild" presStyleCnt="0"/>
      <dgm:spPr/>
    </dgm:pt>
    <dgm:pt modelId="{49B32DE1-BF91-4EC2-9258-65F83B39C586}" type="pres">
      <dgm:prSet presAssocID="{BC3ECAA6-F6F0-4A34-A8DB-2FFAE46FF3C5}" presName="conn2-1" presStyleLbl="parChTrans1D2" presStyleIdx="1" presStyleCnt="8"/>
      <dgm:spPr/>
    </dgm:pt>
    <dgm:pt modelId="{CD091A88-CA9F-4D92-A9FC-2D05B49F5DBC}" type="pres">
      <dgm:prSet presAssocID="{BC3ECAA6-F6F0-4A34-A8DB-2FFAE46FF3C5}" presName="connTx" presStyleLbl="parChTrans1D2" presStyleIdx="1" presStyleCnt="8"/>
      <dgm:spPr/>
    </dgm:pt>
    <dgm:pt modelId="{E91DB760-CBAB-4A37-A2E3-054A0C54F05B}" type="pres">
      <dgm:prSet presAssocID="{5369C560-88E3-4E8F-B845-2EDC78EFC468}" presName="root2" presStyleCnt="0"/>
      <dgm:spPr/>
    </dgm:pt>
    <dgm:pt modelId="{3FAEE87A-263C-405C-A6E2-857150C49F4F}" type="pres">
      <dgm:prSet presAssocID="{5369C560-88E3-4E8F-B845-2EDC78EFC468}" presName="LevelTwoTextNode" presStyleLbl="node2" presStyleIdx="1" presStyleCnt="8" custScaleX="1419510" custScaleY="211294" custLinFactY="-100000" custLinFactNeighborX="2494" custLinFactNeighborY="-111851">
        <dgm:presLayoutVars>
          <dgm:chPref val="3"/>
        </dgm:presLayoutVars>
      </dgm:prSet>
      <dgm:spPr/>
    </dgm:pt>
    <dgm:pt modelId="{3B43B49C-AF77-4666-B289-734E166DB35F}" type="pres">
      <dgm:prSet presAssocID="{5369C560-88E3-4E8F-B845-2EDC78EFC468}" presName="level3hierChild" presStyleCnt="0"/>
      <dgm:spPr/>
    </dgm:pt>
    <dgm:pt modelId="{148B85B7-602B-4282-9690-761A2A1E9407}" type="pres">
      <dgm:prSet presAssocID="{3A40A488-CE14-4D88-86D1-466F5E80D290}" presName="conn2-1" presStyleLbl="parChTrans1D2" presStyleIdx="2" presStyleCnt="8"/>
      <dgm:spPr/>
    </dgm:pt>
    <dgm:pt modelId="{BAEB70D8-4535-47EC-9583-6074DE63A60B}" type="pres">
      <dgm:prSet presAssocID="{3A40A488-CE14-4D88-86D1-466F5E80D290}" presName="connTx" presStyleLbl="parChTrans1D2" presStyleIdx="2" presStyleCnt="8"/>
      <dgm:spPr/>
    </dgm:pt>
    <dgm:pt modelId="{D43A4F66-2D03-46C1-ADFB-24C520BD86AA}" type="pres">
      <dgm:prSet presAssocID="{3C54F869-5C27-4AC2-AE3E-A593A8BFDB77}" presName="root2" presStyleCnt="0"/>
      <dgm:spPr/>
    </dgm:pt>
    <dgm:pt modelId="{B2A3A4CA-E43D-47EB-BADA-C8BCFFA4DCB1}" type="pres">
      <dgm:prSet presAssocID="{3C54F869-5C27-4AC2-AE3E-A593A8BFDB77}" presName="LevelTwoTextNode" presStyleLbl="node2" presStyleIdx="2" presStyleCnt="8" custScaleX="1419510" custScaleY="211294" custLinFactY="-65965" custLinFactNeighborX="2494" custLinFactNeighborY="-100000">
        <dgm:presLayoutVars>
          <dgm:chPref val="3"/>
        </dgm:presLayoutVars>
      </dgm:prSet>
      <dgm:spPr/>
    </dgm:pt>
    <dgm:pt modelId="{07EE74EA-8301-40FB-87ED-4FEC28381707}" type="pres">
      <dgm:prSet presAssocID="{3C54F869-5C27-4AC2-AE3E-A593A8BFDB77}" presName="level3hierChild" presStyleCnt="0"/>
      <dgm:spPr/>
    </dgm:pt>
    <dgm:pt modelId="{8FA40D02-9CCF-4B1F-8449-F91467211C84}" type="pres">
      <dgm:prSet presAssocID="{644645EB-A029-4397-87C1-09E1ADDD0E17}" presName="conn2-1" presStyleLbl="parChTrans1D2" presStyleIdx="3" presStyleCnt="8"/>
      <dgm:spPr/>
    </dgm:pt>
    <dgm:pt modelId="{B902C2B2-3C7C-4DB1-B77E-C09E3047B789}" type="pres">
      <dgm:prSet presAssocID="{644645EB-A029-4397-87C1-09E1ADDD0E17}" presName="connTx" presStyleLbl="parChTrans1D2" presStyleIdx="3" presStyleCnt="8"/>
      <dgm:spPr/>
    </dgm:pt>
    <dgm:pt modelId="{2BFD5635-D967-429F-8886-AD88E02F471B}" type="pres">
      <dgm:prSet presAssocID="{635B570B-098D-4581-B417-949775018335}" presName="root2" presStyleCnt="0"/>
      <dgm:spPr/>
    </dgm:pt>
    <dgm:pt modelId="{A4008B61-75DF-456D-AAD7-C064A72B71EF}" type="pres">
      <dgm:prSet presAssocID="{635B570B-098D-4581-B417-949775018335}" presName="LevelTwoTextNode" presStyleLbl="node2" presStyleIdx="3" presStyleCnt="8" custScaleX="1419510" custScaleY="211294" custLinFactNeighborX="2494" custLinFactNeighborY="-93265">
        <dgm:presLayoutVars>
          <dgm:chPref val="3"/>
        </dgm:presLayoutVars>
      </dgm:prSet>
      <dgm:spPr/>
    </dgm:pt>
    <dgm:pt modelId="{87A4D147-F99D-4F2C-A9DC-26004C28CF41}" type="pres">
      <dgm:prSet presAssocID="{635B570B-098D-4581-B417-949775018335}" presName="level3hierChild" presStyleCnt="0"/>
      <dgm:spPr/>
    </dgm:pt>
    <dgm:pt modelId="{A6ACE6D2-9879-4239-8EAE-5404B2614541}" type="pres">
      <dgm:prSet presAssocID="{B9B42703-363D-434A-AFDB-BAE8395972F4}" presName="conn2-1" presStyleLbl="parChTrans1D2" presStyleIdx="4" presStyleCnt="8"/>
      <dgm:spPr/>
    </dgm:pt>
    <dgm:pt modelId="{05363476-E8B9-4933-ABA7-2248D76C0E61}" type="pres">
      <dgm:prSet presAssocID="{B9B42703-363D-434A-AFDB-BAE8395972F4}" presName="connTx" presStyleLbl="parChTrans1D2" presStyleIdx="4" presStyleCnt="8"/>
      <dgm:spPr/>
    </dgm:pt>
    <dgm:pt modelId="{52022EB7-7C4D-4C3B-A111-B1FF2893732E}" type="pres">
      <dgm:prSet presAssocID="{6BC519DF-7804-4801-AC50-9D18BE091886}" presName="root2" presStyleCnt="0"/>
      <dgm:spPr/>
    </dgm:pt>
    <dgm:pt modelId="{D2FBCF74-8630-4F96-AA8F-615830CF317A}" type="pres">
      <dgm:prSet presAssocID="{6BC519DF-7804-4801-AC50-9D18BE091886}" presName="LevelTwoTextNode" presStyleLbl="node2" presStyleIdx="4" presStyleCnt="8" custScaleX="1419510" custScaleY="211294" custLinFactNeighborX="2494" custLinFactNeighborY="-36914">
        <dgm:presLayoutVars>
          <dgm:chPref val="3"/>
        </dgm:presLayoutVars>
      </dgm:prSet>
      <dgm:spPr/>
    </dgm:pt>
    <dgm:pt modelId="{C6E50305-838D-47AE-8B50-C10C053333EE}" type="pres">
      <dgm:prSet presAssocID="{6BC519DF-7804-4801-AC50-9D18BE091886}" presName="level3hierChild" presStyleCnt="0"/>
      <dgm:spPr/>
    </dgm:pt>
    <dgm:pt modelId="{C93A6862-58C9-4E05-8333-6957E3D11F77}" type="pres">
      <dgm:prSet presAssocID="{8105902E-EB2C-48EC-9BA8-D5BBAED4648F}" presName="conn2-1" presStyleLbl="parChTrans1D2" presStyleIdx="5" presStyleCnt="8"/>
      <dgm:spPr/>
    </dgm:pt>
    <dgm:pt modelId="{01EA8F45-683D-4B99-B33C-0DB887E375AC}" type="pres">
      <dgm:prSet presAssocID="{8105902E-EB2C-48EC-9BA8-D5BBAED4648F}" presName="connTx" presStyleLbl="parChTrans1D2" presStyleIdx="5" presStyleCnt="8"/>
      <dgm:spPr/>
    </dgm:pt>
    <dgm:pt modelId="{1A21387A-75C6-4624-A19B-2296D4D74616}" type="pres">
      <dgm:prSet presAssocID="{CF7A2362-393B-46C8-ABAA-C2768CFB44AE}" presName="root2" presStyleCnt="0"/>
      <dgm:spPr/>
    </dgm:pt>
    <dgm:pt modelId="{AA8075F4-525A-44F8-9EA4-826AB1BB7DA4}" type="pres">
      <dgm:prSet presAssocID="{CF7A2362-393B-46C8-ABAA-C2768CFB44AE}" presName="LevelTwoTextNode" presStyleLbl="node2" presStyleIdx="5" presStyleCnt="8" custScaleX="1419510" custScaleY="211294" custLinFactNeighborX="1150" custLinFactNeighborY="26815">
        <dgm:presLayoutVars>
          <dgm:chPref val="3"/>
        </dgm:presLayoutVars>
      </dgm:prSet>
      <dgm:spPr/>
    </dgm:pt>
    <dgm:pt modelId="{376F4762-47E3-46D1-915B-4DFC91E1309E}" type="pres">
      <dgm:prSet presAssocID="{CF7A2362-393B-46C8-ABAA-C2768CFB44AE}" presName="level3hierChild" presStyleCnt="0"/>
      <dgm:spPr/>
    </dgm:pt>
    <dgm:pt modelId="{C3A77F50-F31C-4C09-A07D-EA775C435E5E}" type="pres">
      <dgm:prSet presAssocID="{DF4D093B-3D17-4D86-9453-DAC841FBB0E9}" presName="conn2-1" presStyleLbl="parChTrans1D2" presStyleIdx="6" presStyleCnt="8"/>
      <dgm:spPr/>
    </dgm:pt>
    <dgm:pt modelId="{4C88E053-B54B-4915-A56A-62DD07F4ED32}" type="pres">
      <dgm:prSet presAssocID="{DF4D093B-3D17-4D86-9453-DAC841FBB0E9}" presName="connTx" presStyleLbl="parChTrans1D2" presStyleIdx="6" presStyleCnt="8"/>
      <dgm:spPr/>
    </dgm:pt>
    <dgm:pt modelId="{4FE5EA39-2ECB-4941-BC93-D7773E237C6E}" type="pres">
      <dgm:prSet presAssocID="{96FE57D4-AD80-4BFC-9DE9-D8A60C8ACF8A}" presName="root2" presStyleCnt="0"/>
      <dgm:spPr/>
    </dgm:pt>
    <dgm:pt modelId="{91215C1D-E6FA-4CDF-852A-12834534ACB8}" type="pres">
      <dgm:prSet presAssocID="{96FE57D4-AD80-4BFC-9DE9-D8A60C8ACF8A}" presName="LevelTwoTextNode" presStyleLbl="node2" presStyleIdx="6" presStyleCnt="8" custScaleX="1419510" custScaleY="211294" custLinFactNeighborX="1345" custLinFactNeighborY="92748">
        <dgm:presLayoutVars>
          <dgm:chPref val="3"/>
        </dgm:presLayoutVars>
      </dgm:prSet>
      <dgm:spPr/>
    </dgm:pt>
    <dgm:pt modelId="{E12C9540-57E1-43A3-BEE9-7A1011845FDA}" type="pres">
      <dgm:prSet presAssocID="{96FE57D4-AD80-4BFC-9DE9-D8A60C8ACF8A}" presName="level3hierChild" presStyleCnt="0"/>
      <dgm:spPr/>
    </dgm:pt>
    <dgm:pt modelId="{0172B94C-C12A-47A5-AAED-CEFFDA3B4545}" type="pres">
      <dgm:prSet presAssocID="{2EEE4FA6-EB9E-4B85-87E9-8DEBE348C185}" presName="conn2-1" presStyleLbl="parChTrans1D2" presStyleIdx="7" presStyleCnt="8"/>
      <dgm:spPr/>
    </dgm:pt>
    <dgm:pt modelId="{199042BD-6CB8-4916-9A2B-05B5FA37B3EE}" type="pres">
      <dgm:prSet presAssocID="{2EEE4FA6-EB9E-4B85-87E9-8DEBE348C185}" presName="connTx" presStyleLbl="parChTrans1D2" presStyleIdx="7" presStyleCnt="8"/>
      <dgm:spPr/>
    </dgm:pt>
    <dgm:pt modelId="{D5069142-1F0E-42C4-837E-B2B217885662}" type="pres">
      <dgm:prSet presAssocID="{5CA29EF9-D86A-4337-974E-38F5C18D7E87}" presName="root2" presStyleCnt="0"/>
      <dgm:spPr/>
    </dgm:pt>
    <dgm:pt modelId="{11A78CFE-57E3-4160-AA72-278CC4BED0D5}" type="pres">
      <dgm:prSet presAssocID="{5CA29EF9-D86A-4337-974E-38F5C18D7E87}" presName="LevelTwoTextNode" presStyleLbl="node2" presStyleIdx="7" presStyleCnt="8" custScaleX="1419510" custScaleY="211294" custLinFactY="38634" custLinFactNeighborX="195" custLinFactNeighborY="100000">
        <dgm:presLayoutVars>
          <dgm:chPref val="3"/>
        </dgm:presLayoutVars>
      </dgm:prSet>
      <dgm:spPr/>
    </dgm:pt>
    <dgm:pt modelId="{32C4FA4B-448D-4CDA-83AD-44243B3F1E81}" type="pres">
      <dgm:prSet presAssocID="{5CA29EF9-D86A-4337-974E-38F5C18D7E87}" presName="level3hierChild" presStyleCnt="0"/>
      <dgm:spPr/>
    </dgm:pt>
  </dgm:ptLst>
  <dgm:cxnLst>
    <dgm:cxn modelId="{6E7EA505-E7EC-49F9-B719-9FE0ACC529EC}" type="presOf" srcId="{8D4B4A84-0CAE-4967-B0E0-A2E5017D158F}" destId="{D3B0A9D7-7823-496F-B962-A706261F7C0A}" srcOrd="0" destOrd="0" presId="urn:microsoft.com/office/officeart/2005/8/layout/hierarchy2"/>
    <dgm:cxn modelId="{DADA7508-ACFF-449B-AFB1-4B45840B9FF7}" type="presOf" srcId="{ABC3BBF2-C075-4A23-B61B-8757E19494C3}" destId="{8D41826A-4D40-4337-8421-BEEF725AB9E0}" srcOrd="0" destOrd="0" presId="urn:microsoft.com/office/officeart/2005/8/layout/hierarchy2"/>
    <dgm:cxn modelId="{887D9509-4C1A-44DC-A8A3-31D20A99792D}" type="presOf" srcId="{DF4D093B-3D17-4D86-9453-DAC841FBB0E9}" destId="{C3A77F50-F31C-4C09-A07D-EA775C435E5E}" srcOrd="0" destOrd="0" presId="urn:microsoft.com/office/officeart/2005/8/layout/hierarchy2"/>
    <dgm:cxn modelId="{78CAF20D-ED8C-40A4-9C2C-CCA8D51D507A}" type="presOf" srcId="{810921D3-CD9D-40EB-8A28-B0E316B548D7}" destId="{96F3DB62-E576-4FAD-9BE0-47BF816FD0A9}" srcOrd="0" destOrd="0" presId="urn:microsoft.com/office/officeart/2005/8/layout/hierarchy2"/>
    <dgm:cxn modelId="{137C3E21-4DC0-4C57-94CA-A19AE0E40CFE}" srcId="{E00A0F76-0F86-474E-B264-7FD164D7DA65}" destId="{ABC3BBF2-C075-4A23-B61B-8757E19494C3}" srcOrd="0" destOrd="0" parTransId="{8D4B4A84-0CAE-4967-B0E0-A2E5017D158F}" sibTransId="{CC4CF40B-AD07-4B27-B42E-4FFDE779460F}"/>
    <dgm:cxn modelId="{530F112E-30E3-4F76-9FC4-E073B6CB7CD2}" type="presOf" srcId="{2EEE4FA6-EB9E-4B85-87E9-8DEBE348C185}" destId="{0172B94C-C12A-47A5-AAED-CEFFDA3B4545}" srcOrd="0" destOrd="0" presId="urn:microsoft.com/office/officeart/2005/8/layout/hierarchy2"/>
    <dgm:cxn modelId="{47DA2C2E-C7EA-4EBE-B640-31D9B43BF5D9}" srcId="{810921D3-CD9D-40EB-8A28-B0E316B548D7}" destId="{E00A0F76-0F86-474E-B264-7FD164D7DA65}" srcOrd="0" destOrd="0" parTransId="{BABD9FC4-27A0-4FF0-8DE0-FF5ACB00E1D3}" sibTransId="{CAF111F0-346F-44B6-9ECA-98F04639DA9B}"/>
    <dgm:cxn modelId="{23A13133-3426-494A-8B51-2FD4E6344632}" type="presOf" srcId="{5CA29EF9-D86A-4337-974E-38F5C18D7E87}" destId="{11A78CFE-57E3-4160-AA72-278CC4BED0D5}" srcOrd="0" destOrd="0" presId="urn:microsoft.com/office/officeart/2005/8/layout/hierarchy2"/>
    <dgm:cxn modelId="{9017DD36-79CD-4EDD-8BB8-16F3CB4915EE}" srcId="{E00A0F76-0F86-474E-B264-7FD164D7DA65}" destId="{CF7A2362-393B-46C8-ABAA-C2768CFB44AE}" srcOrd="5" destOrd="0" parTransId="{8105902E-EB2C-48EC-9BA8-D5BBAED4648F}" sibTransId="{4F4EBE3E-E1B6-4016-AB6C-C136ADF1EC7B}"/>
    <dgm:cxn modelId="{7918DC3A-3565-492F-AA0D-F4F8D82A7159}" type="presOf" srcId="{3A40A488-CE14-4D88-86D1-466F5E80D290}" destId="{BAEB70D8-4535-47EC-9583-6074DE63A60B}" srcOrd="1" destOrd="0" presId="urn:microsoft.com/office/officeart/2005/8/layout/hierarchy2"/>
    <dgm:cxn modelId="{883A7C5B-8B39-4F07-8DAB-183BD1E7DEEF}" type="presOf" srcId="{B9B42703-363D-434A-AFDB-BAE8395972F4}" destId="{05363476-E8B9-4933-ABA7-2248D76C0E61}" srcOrd="1" destOrd="0" presId="urn:microsoft.com/office/officeart/2005/8/layout/hierarchy2"/>
    <dgm:cxn modelId="{2BF4E960-4A64-4F15-85CB-921118609616}" type="presOf" srcId="{8105902E-EB2C-48EC-9BA8-D5BBAED4648F}" destId="{01EA8F45-683D-4B99-B33C-0DB887E375AC}" srcOrd="1" destOrd="0" presId="urn:microsoft.com/office/officeart/2005/8/layout/hierarchy2"/>
    <dgm:cxn modelId="{4F1D9042-7DD2-4851-B980-587F7CBC866A}" type="presOf" srcId="{3C54F869-5C27-4AC2-AE3E-A593A8BFDB77}" destId="{B2A3A4CA-E43D-47EB-BADA-C8BCFFA4DCB1}" srcOrd="0" destOrd="0" presId="urn:microsoft.com/office/officeart/2005/8/layout/hierarchy2"/>
    <dgm:cxn modelId="{4596FB62-06C1-44A7-BAE1-0A56D92B7429}" type="presOf" srcId="{5369C560-88E3-4E8F-B845-2EDC78EFC468}" destId="{3FAEE87A-263C-405C-A6E2-857150C49F4F}" srcOrd="0" destOrd="0" presId="urn:microsoft.com/office/officeart/2005/8/layout/hierarchy2"/>
    <dgm:cxn modelId="{33081D63-7852-4E43-B571-D60D3731F8FC}" type="presOf" srcId="{3A40A488-CE14-4D88-86D1-466F5E80D290}" destId="{148B85B7-602B-4282-9690-761A2A1E9407}" srcOrd="0" destOrd="0" presId="urn:microsoft.com/office/officeart/2005/8/layout/hierarchy2"/>
    <dgm:cxn modelId="{D8E98765-8C4F-408A-8DEB-BF289C86A3F2}" type="presOf" srcId="{635B570B-098D-4581-B417-949775018335}" destId="{A4008B61-75DF-456D-AAD7-C064A72B71EF}" srcOrd="0" destOrd="0" presId="urn:microsoft.com/office/officeart/2005/8/layout/hierarchy2"/>
    <dgm:cxn modelId="{41F2D74B-66EE-4003-B2B5-F7D3B693AA17}" type="presOf" srcId="{DF4D093B-3D17-4D86-9453-DAC841FBB0E9}" destId="{4C88E053-B54B-4915-A56A-62DD07F4ED32}" srcOrd="1" destOrd="0" presId="urn:microsoft.com/office/officeart/2005/8/layout/hierarchy2"/>
    <dgm:cxn modelId="{6D9E8B52-9745-49D7-91B3-D6985BAC24F3}" type="presOf" srcId="{BC3ECAA6-F6F0-4A34-A8DB-2FFAE46FF3C5}" destId="{CD091A88-CA9F-4D92-A9FC-2D05B49F5DBC}" srcOrd="1" destOrd="0" presId="urn:microsoft.com/office/officeart/2005/8/layout/hierarchy2"/>
    <dgm:cxn modelId="{9ABBA373-907A-45EB-8B94-59250109F3A5}" type="presOf" srcId="{8105902E-EB2C-48EC-9BA8-D5BBAED4648F}" destId="{C93A6862-58C9-4E05-8333-6957E3D11F77}" srcOrd="0" destOrd="0" presId="urn:microsoft.com/office/officeart/2005/8/layout/hierarchy2"/>
    <dgm:cxn modelId="{FDBD5878-CB53-44C8-A515-73BAA79932D7}" type="presOf" srcId="{96FE57D4-AD80-4BFC-9DE9-D8A60C8ACF8A}" destId="{91215C1D-E6FA-4CDF-852A-12834534ACB8}" srcOrd="0" destOrd="0" presId="urn:microsoft.com/office/officeart/2005/8/layout/hierarchy2"/>
    <dgm:cxn modelId="{B951D858-D16F-474F-8C7B-19640E2272FE}" srcId="{E00A0F76-0F86-474E-B264-7FD164D7DA65}" destId="{635B570B-098D-4581-B417-949775018335}" srcOrd="3" destOrd="0" parTransId="{644645EB-A029-4397-87C1-09E1ADDD0E17}" sibTransId="{7D797F7E-30C5-40CE-9F5A-E087AC9A34E7}"/>
    <dgm:cxn modelId="{15398F84-FD73-43A5-898E-480245E23365}" type="presOf" srcId="{6BC519DF-7804-4801-AC50-9D18BE091886}" destId="{D2FBCF74-8630-4F96-AA8F-615830CF317A}" srcOrd="0" destOrd="0" presId="urn:microsoft.com/office/officeart/2005/8/layout/hierarchy2"/>
    <dgm:cxn modelId="{CC85D584-5156-41A7-B932-010EC799DF67}" type="presOf" srcId="{E00A0F76-0F86-474E-B264-7FD164D7DA65}" destId="{69E44116-F56D-41B9-B93C-2A845A197BB6}" srcOrd="0" destOrd="0" presId="urn:microsoft.com/office/officeart/2005/8/layout/hierarchy2"/>
    <dgm:cxn modelId="{083AA2A2-96E4-46B7-B127-9FBB7C66C244}" srcId="{E00A0F76-0F86-474E-B264-7FD164D7DA65}" destId="{96FE57D4-AD80-4BFC-9DE9-D8A60C8ACF8A}" srcOrd="6" destOrd="0" parTransId="{DF4D093B-3D17-4D86-9453-DAC841FBB0E9}" sibTransId="{91CC40F1-F4E9-45B7-9D39-8DAABB166F5D}"/>
    <dgm:cxn modelId="{763FE5AA-6E9E-43B5-AAFA-CCE224EB3B76}" type="presOf" srcId="{CF7A2362-393B-46C8-ABAA-C2768CFB44AE}" destId="{AA8075F4-525A-44F8-9EA4-826AB1BB7DA4}" srcOrd="0" destOrd="0" presId="urn:microsoft.com/office/officeart/2005/8/layout/hierarchy2"/>
    <dgm:cxn modelId="{C593D1AD-A3BB-46F8-85DF-9616DEA641C7}" type="presOf" srcId="{644645EB-A029-4397-87C1-09E1ADDD0E17}" destId="{8FA40D02-9CCF-4B1F-8449-F91467211C84}" srcOrd="0" destOrd="0" presId="urn:microsoft.com/office/officeart/2005/8/layout/hierarchy2"/>
    <dgm:cxn modelId="{59F040AF-0E5C-46F8-BFFC-9522AF38AB9E}" srcId="{E00A0F76-0F86-474E-B264-7FD164D7DA65}" destId="{5369C560-88E3-4E8F-B845-2EDC78EFC468}" srcOrd="1" destOrd="0" parTransId="{BC3ECAA6-F6F0-4A34-A8DB-2FFAE46FF3C5}" sibTransId="{5710A4A3-D622-4CFD-97DC-566119CB23A5}"/>
    <dgm:cxn modelId="{7D3860BB-245C-4D98-954F-6638A072846E}" type="presOf" srcId="{2EEE4FA6-EB9E-4B85-87E9-8DEBE348C185}" destId="{199042BD-6CB8-4916-9A2B-05B5FA37B3EE}" srcOrd="1" destOrd="0" presId="urn:microsoft.com/office/officeart/2005/8/layout/hierarchy2"/>
    <dgm:cxn modelId="{C7D9C8C0-E9DA-4297-98F1-3BABC728A5A7}" type="presOf" srcId="{B9B42703-363D-434A-AFDB-BAE8395972F4}" destId="{A6ACE6D2-9879-4239-8EAE-5404B2614541}" srcOrd="0" destOrd="0" presId="urn:microsoft.com/office/officeart/2005/8/layout/hierarchy2"/>
    <dgm:cxn modelId="{A80B9DD3-FD08-4E1C-814F-4365940222B7}" type="presOf" srcId="{BC3ECAA6-F6F0-4A34-A8DB-2FFAE46FF3C5}" destId="{49B32DE1-BF91-4EC2-9258-65F83B39C586}" srcOrd="0" destOrd="0" presId="urn:microsoft.com/office/officeart/2005/8/layout/hierarchy2"/>
    <dgm:cxn modelId="{94493CE1-9721-4B6B-B7F8-4750E00D9B3F}" srcId="{E00A0F76-0F86-474E-B264-7FD164D7DA65}" destId="{3C54F869-5C27-4AC2-AE3E-A593A8BFDB77}" srcOrd="2" destOrd="0" parTransId="{3A40A488-CE14-4D88-86D1-466F5E80D290}" sibTransId="{2434EB31-D503-4A1A-8240-0A28C99BCAD2}"/>
    <dgm:cxn modelId="{B56376E4-34CF-43BB-82E6-7445EF2436E7}" type="presOf" srcId="{644645EB-A029-4397-87C1-09E1ADDD0E17}" destId="{B902C2B2-3C7C-4DB1-B77E-C09E3047B789}" srcOrd="1" destOrd="0" presId="urn:microsoft.com/office/officeart/2005/8/layout/hierarchy2"/>
    <dgm:cxn modelId="{97BCACEC-AB07-4EFA-8B2B-73D2B74134D3}" srcId="{E00A0F76-0F86-474E-B264-7FD164D7DA65}" destId="{5CA29EF9-D86A-4337-974E-38F5C18D7E87}" srcOrd="7" destOrd="0" parTransId="{2EEE4FA6-EB9E-4B85-87E9-8DEBE348C185}" sibTransId="{FA6D4195-D08C-46F5-8FF1-145278A83B77}"/>
    <dgm:cxn modelId="{BBBE8DEE-D692-4822-ACD4-8D11B4402A11}" srcId="{E00A0F76-0F86-474E-B264-7FD164D7DA65}" destId="{6BC519DF-7804-4801-AC50-9D18BE091886}" srcOrd="4" destOrd="0" parTransId="{B9B42703-363D-434A-AFDB-BAE8395972F4}" sibTransId="{FB79DFE6-4755-4E0B-AC1E-4733965E5CB4}"/>
    <dgm:cxn modelId="{39ADA0F3-BD28-4CBA-8DAB-4BB12A8C8868}" type="presOf" srcId="{8D4B4A84-0CAE-4967-B0E0-A2E5017D158F}" destId="{E3F8C1C2-D0E2-4936-B63C-34051E2DDC08}" srcOrd="1" destOrd="0" presId="urn:microsoft.com/office/officeart/2005/8/layout/hierarchy2"/>
    <dgm:cxn modelId="{1D7733B6-B4BC-486B-A669-D26A795E9DD1}" type="presParOf" srcId="{96F3DB62-E576-4FAD-9BE0-47BF816FD0A9}" destId="{82097288-B00E-4200-BE03-B2E352A62682}" srcOrd="0" destOrd="0" presId="urn:microsoft.com/office/officeart/2005/8/layout/hierarchy2"/>
    <dgm:cxn modelId="{C8968BA0-10A0-4975-AF04-020E876B53F8}" type="presParOf" srcId="{82097288-B00E-4200-BE03-B2E352A62682}" destId="{69E44116-F56D-41B9-B93C-2A845A197BB6}" srcOrd="0" destOrd="0" presId="urn:microsoft.com/office/officeart/2005/8/layout/hierarchy2"/>
    <dgm:cxn modelId="{E624B0EC-D210-497D-9379-3F0D229D4E55}" type="presParOf" srcId="{82097288-B00E-4200-BE03-B2E352A62682}" destId="{5AF6D1A8-E1AC-4914-A229-9C5C7B87D0FA}" srcOrd="1" destOrd="0" presId="urn:microsoft.com/office/officeart/2005/8/layout/hierarchy2"/>
    <dgm:cxn modelId="{539D187A-2C3A-4720-B21B-4B9122780921}" type="presParOf" srcId="{5AF6D1A8-E1AC-4914-A229-9C5C7B87D0FA}" destId="{D3B0A9D7-7823-496F-B962-A706261F7C0A}" srcOrd="0" destOrd="0" presId="urn:microsoft.com/office/officeart/2005/8/layout/hierarchy2"/>
    <dgm:cxn modelId="{51B38308-3ED9-4A4D-9897-EC3C6D4A4E41}" type="presParOf" srcId="{D3B0A9D7-7823-496F-B962-A706261F7C0A}" destId="{E3F8C1C2-D0E2-4936-B63C-34051E2DDC08}" srcOrd="0" destOrd="0" presId="urn:microsoft.com/office/officeart/2005/8/layout/hierarchy2"/>
    <dgm:cxn modelId="{9A1A24CD-7C1C-4CC7-95E7-6C73DC16E6A6}" type="presParOf" srcId="{5AF6D1A8-E1AC-4914-A229-9C5C7B87D0FA}" destId="{9415A55E-AC16-4367-A3E9-8DDCA833EB94}" srcOrd="1" destOrd="0" presId="urn:microsoft.com/office/officeart/2005/8/layout/hierarchy2"/>
    <dgm:cxn modelId="{1A7416FD-5025-4583-A0A1-17BC17A5FF51}" type="presParOf" srcId="{9415A55E-AC16-4367-A3E9-8DDCA833EB94}" destId="{8D41826A-4D40-4337-8421-BEEF725AB9E0}" srcOrd="0" destOrd="0" presId="urn:microsoft.com/office/officeart/2005/8/layout/hierarchy2"/>
    <dgm:cxn modelId="{A56A6416-5427-40C1-929B-A981B8E2048D}" type="presParOf" srcId="{9415A55E-AC16-4367-A3E9-8DDCA833EB94}" destId="{40E57780-55A4-4B9F-B6BF-7664ED410DA0}" srcOrd="1" destOrd="0" presId="urn:microsoft.com/office/officeart/2005/8/layout/hierarchy2"/>
    <dgm:cxn modelId="{FD754492-2FF1-46AA-B618-7340FA19D6DB}" type="presParOf" srcId="{5AF6D1A8-E1AC-4914-A229-9C5C7B87D0FA}" destId="{49B32DE1-BF91-4EC2-9258-65F83B39C586}" srcOrd="2" destOrd="0" presId="urn:microsoft.com/office/officeart/2005/8/layout/hierarchy2"/>
    <dgm:cxn modelId="{C4492BBA-27E6-4952-B33A-53255B3A78EB}" type="presParOf" srcId="{49B32DE1-BF91-4EC2-9258-65F83B39C586}" destId="{CD091A88-CA9F-4D92-A9FC-2D05B49F5DBC}" srcOrd="0" destOrd="0" presId="urn:microsoft.com/office/officeart/2005/8/layout/hierarchy2"/>
    <dgm:cxn modelId="{8DE4CF2E-865F-47AF-A416-995367256637}" type="presParOf" srcId="{5AF6D1A8-E1AC-4914-A229-9C5C7B87D0FA}" destId="{E91DB760-CBAB-4A37-A2E3-054A0C54F05B}" srcOrd="3" destOrd="0" presId="urn:microsoft.com/office/officeart/2005/8/layout/hierarchy2"/>
    <dgm:cxn modelId="{FFD85F14-8C11-484E-94B4-D6C6227DB156}" type="presParOf" srcId="{E91DB760-CBAB-4A37-A2E3-054A0C54F05B}" destId="{3FAEE87A-263C-405C-A6E2-857150C49F4F}" srcOrd="0" destOrd="0" presId="urn:microsoft.com/office/officeart/2005/8/layout/hierarchy2"/>
    <dgm:cxn modelId="{54694DC8-5B2D-4351-81B0-F0698EBC5230}" type="presParOf" srcId="{E91DB760-CBAB-4A37-A2E3-054A0C54F05B}" destId="{3B43B49C-AF77-4666-B289-734E166DB35F}" srcOrd="1" destOrd="0" presId="urn:microsoft.com/office/officeart/2005/8/layout/hierarchy2"/>
    <dgm:cxn modelId="{D4894C8D-4254-438D-9694-B3786FDFEC6A}" type="presParOf" srcId="{5AF6D1A8-E1AC-4914-A229-9C5C7B87D0FA}" destId="{148B85B7-602B-4282-9690-761A2A1E9407}" srcOrd="4" destOrd="0" presId="urn:microsoft.com/office/officeart/2005/8/layout/hierarchy2"/>
    <dgm:cxn modelId="{3B67F46E-86A2-4550-BEBD-F108569F2331}" type="presParOf" srcId="{148B85B7-602B-4282-9690-761A2A1E9407}" destId="{BAEB70D8-4535-47EC-9583-6074DE63A60B}" srcOrd="0" destOrd="0" presId="urn:microsoft.com/office/officeart/2005/8/layout/hierarchy2"/>
    <dgm:cxn modelId="{251B197D-3A6F-41B5-8314-36EA421DB870}" type="presParOf" srcId="{5AF6D1A8-E1AC-4914-A229-9C5C7B87D0FA}" destId="{D43A4F66-2D03-46C1-ADFB-24C520BD86AA}" srcOrd="5" destOrd="0" presId="urn:microsoft.com/office/officeart/2005/8/layout/hierarchy2"/>
    <dgm:cxn modelId="{5C01DCE0-44D5-4724-AA1B-895636C01714}" type="presParOf" srcId="{D43A4F66-2D03-46C1-ADFB-24C520BD86AA}" destId="{B2A3A4CA-E43D-47EB-BADA-C8BCFFA4DCB1}" srcOrd="0" destOrd="0" presId="urn:microsoft.com/office/officeart/2005/8/layout/hierarchy2"/>
    <dgm:cxn modelId="{B79EB003-D533-4EB6-A73A-8FC624167EFA}" type="presParOf" srcId="{D43A4F66-2D03-46C1-ADFB-24C520BD86AA}" destId="{07EE74EA-8301-40FB-87ED-4FEC28381707}" srcOrd="1" destOrd="0" presId="urn:microsoft.com/office/officeart/2005/8/layout/hierarchy2"/>
    <dgm:cxn modelId="{57D9CFE9-B0FD-4BF3-B13D-F065354D6A6E}" type="presParOf" srcId="{5AF6D1A8-E1AC-4914-A229-9C5C7B87D0FA}" destId="{8FA40D02-9CCF-4B1F-8449-F91467211C84}" srcOrd="6" destOrd="0" presId="urn:microsoft.com/office/officeart/2005/8/layout/hierarchy2"/>
    <dgm:cxn modelId="{0279F391-B589-415D-A98D-8B15B75779DF}" type="presParOf" srcId="{8FA40D02-9CCF-4B1F-8449-F91467211C84}" destId="{B902C2B2-3C7C-4DB1-B77E-C09E3047B789}" srcOrd="0" destOrd="0" presId="urn:microsoft.com/office/officeart/2005/8/layout/hierarchy2"/>
    <dgm:cxn modelId="{166891CB-66D3-457A-86AD-6BB5F32151D9}" type="presParOf" srcId="{5AF6D1A8-E1AC-4914-A229-9C5C7B87D0FA}" destId="{2BFD5635-D967-429F-8886-AD88E02F471B}" srcOrd="7" destOrd="0" presId="urn:microsoft.com/office/officeart/2005/8/layout/hierarchy2"/>
    <dgm:cxn modelId="{934F724C-B625-43B0-A613-F6237588BA55}" type="presParOf" srcId="{2BFD5635-D967-429F-8886-AD88E02F471B}" destId="{A4008B61-75DF-456D-AAD7-C064A72B71EF}" srcOrd="0" destOrd="0" presId="urn:microsoft.com/office/officeart/2005/8/layout/hierarchy2"/>
    <dgm:cxn modelId="{9F1CA17F-3581-4F4E-A2D2-09004E8C3673}" type="presParOf" srcId="{2BFD5635-D967-429F-8886-AD88E02F471B}" destId="{87A4D147-F99D-4F2C-A9DC-26004C28CF41}" srcOrd="1" destOrd="0" presId="urn:microsoft.com/office/officeart/2005/8/layout/hierarchy2"/>
    <dgm:cxn modelId="{AEBC7307-2F46-4108-AEAD-F46A1135B11B}" type="presParOf" srcId="{5AF6D1A8-E1AC-4914-A229-9C5C7B87D0FA}" destId="{A6ACE6D2-9879-4239-8EAE-5404B2614541}" srcOrd="8" destOrd="0" presId="urn:microsoft.com/office/officeart/2005/8/layout/hierarchy2"/>
    <dgm:cxn modelId="{6CD1DA0D-ECBA-445B-8063-E32DD0734A82}" type="presParOf" srcId="{A6ACE6D2-9879-4239-8EAE-5404B2614541}" destId="{05363476-E8B9-4933-ABA7-2248D76C0E61}" srcOrd="0" destOrd="0" presId="urn:microsoft.com/office/officeart/2005/8/layout/hierarchy2"/>
    <dgm:cxn modelId="{D5C48BAA-3779-41AB-B52B-79316896D34C}" type="presParOf" srcId="{5AF6D1A8-E1AC-4914-A229-9C5C7B87D0FA}" destId="{52022EB7-7C4D-4C3B-A111-B1FF2893732E}" srcOrd="9" destOrd="0" presId="urn:microsoft.com/office/officeart/2005/8/layout/hierarchy2"/>
    <dgm:cxn modelId="{E4E47695-1195-478B-B1E9-C2FD66B2D83D}" type="presParOf" srcId="{52022EB7-7C4D-4C3B-A111-B1FF2893732E}" destId="{D2FBCF74-8630-4F96-AA8F-615830CF317A}" srcOrd="0" destOrd="0" presId="urn:microsoft.com/office/officeart/2005/8/layout/hierarchy2"/>
    <dgm:cxn modelId="{3D070199-AD13-4688-A8D7-D13D997C8BB3}" type="presParOf" srcId="{52022EB7-7C4D-4C3B-A111-B1FF2893732E}" destId="{C6E50305-838D-47AE-8B50-C10C053333EE}" srcOrd="1" destOrd="0" presId="urn:microsoft.com/office/officeart/2005/8/layout/hierarchy2"/>
    <dgm:cxn modelId="{060005DB-C05E-40D8-8BF4-7087415D071A}" type="presParOf" srcId="{5AF6D1A8-E1AC-4914-A229-9C5C7B87D0FA}" destId="{C93A6862-58C9-4E05-8333-6957E3D11F77}" srcOrd="10" destOrd="0" presId="urn:microsoft.com/office/officeart/2005/8/layout/hierarchy2"/>
    <dgm:cxn modelId="{8E94F6AF-E694-4470-B1E7-7AAABEAF2B6C}" type="presParOf" srcId="{C93A6862-58C9-4E05-8333-6957E3D11F77}" destId="{01EA8F45-683D-4B99-B33C-0DB887E375AC}" srcOrd="0" destOrd="0" presId="urn:microsoft.com/office/officeart/2005/8/layout/hierarchy2"/>
    <dgm:cxn modelId="{6C74AB79-AB5F-45AE-B3C5-6CEDE01C8130}" type="presParOf" srcId="{5AF6D1A8-E1AC-4914-A229-9C5C7B87D0FA}" destId="{1A21387A-75C6-4624-A19B-2296D4D74616}" srcOrd="11" destOrd="0" presId="urn:microsoft.com/office/officeart/2005/8/layout/hierarchy2"/>
    <dgm:cxn modelId="{BE75B57C-A52D-42A0-A73E-B324FA2660D7}" type="presParOf" srcId="{1A21387A-75C6-4624-A19B-2296D4D74616}" destId="{AA8075F4-525A-44F8-9EA4-826AB1BB7DA4}" srcOrd="0" destOrd="0" presId="urn:microsoft.com/office/officeart/2005/8/layout/hierarchy2"/>
    <dgm:cxn modelId="{FCF31BCF-FBAF-43E4-A2B2-F9645DBFC7BF}" type="presParOf" srcId="{1A21387A-75C6-4624-A19B-2296D4D74616}" destId="{376F4762-47E3-46D1-915B-4DFC91E1309E}" srcOrd="1" destOrd="0" presId="urn:microsoft.com/office/officeart/2005/8/layout/hierarchy2"/>
    <dgm:cxn modelId="{3B46684C-A6CD-4FBC-8674-6D21CC146E58}" type="presParOf" srcId="{5AF6D1A8-E1AC-4914-A229-9C5C7B87D0FA}" destId="{C3A77F50-F31C-4C09-A07D-EA775C435E5E}" srcOrd="12" destOrd="0" presId="urn:microsoft.com/office/officeart/2005/8/layout/hierarchy2"/>
    <dgm:cxn modelId="{21A68F31-5396-4439-9C2D-BFF29A0A9039}" type="presParOf" srcId="{C3A77F50-F31C-4C09-A07D-EA775C435E5E}" destId="{4C88E053-B54B-4915-A56A-62DD07F4ED32}" srcOrd="0" destOrd="0" presId="urn:microsoft.com/office/officeart/2005/8/layout/hierarchy2"/>
    <dgm:cxn modelId="{20D8E17A-5D72-4E4A-B0E5-172DA3530C73}" type="presParOf" srcId="{5AF6D1A8-E1AC-4914-A229-9C5C7B87D0FA}" destId="{4FE5EA39-2ECB-4941-BC93-D7773E237C6E}" srcOrd="13" destOrd="0" presId="urn:microsoft.com/office/officeart/2005/8/layout/hierarchy2"/>
    <dgm:cxn modelId="{1D46DE59-515A-463C-856E-F1DBA52F99D7}" type="presParOf" srcId="{4FE5EA39-2ECB-4941-BC93-D7773E237C6E}" destId="{91215C1D-E6FA-4CDF-852A-12834534ACB8}" srcOrd="0" destOrd="0" presId="urn:microsoft.com/office/officeart/2005/8/layout/hierarchy2"/>
    <dgm:cxn modelId="{87F4320A-BC81-41EC-950C-F85D2364547D}" type="presParOf" srcId="{4FE5EA39-2ECB-4941-BC93-D7773E237C6E}" destId="{E12C9540-57E1-43A3-BEE9-7A1011845FDA}" srcOrd="1" destOrd="0" presId="urn:microsoft.com/office/officeart/2005/8/layout/hierarchy2"/>
    <dgm:cxn modelId="{3DFF9382-CE27-4F17-ACAF-419575180492}" type="presParOf" srcId="{5AF6D1A8-E1AC-4914-A229-9C5C7B87D0FA}" destId="{0172B94C-C12A-47A5-AAED-CEFFDA3B4545}" srcOrd="14" destOrd="0" presId="urn:microsoft.com/office/officeart/2005/8/layout/hierarchy2"/>
    <dgm:cxn modelId="{B5F48BF4-8ED6-4897-A2C7-8E5CB8E12BAB}" type="presParOf" srcId="{0172B94C-C12A-47A5-AAED-CEFFDA3B4545}" destId="{199042BD-6CB8-4916-9A2B-05B5FA37B3EE}" srcOrd="0" destOrd="0" presId="urn:microsoft.com/office/officeart/2005/8/layout/hierarchy2"/>
    <dgm:cxn modelId="{08A80659-1465-4587-A6A0-C8F302DD6A72}" type="presParOf" srcId="{5AF6D1A8-E1AC-4914-A229-9C5C7B87D0FA}" destId="{D5069142-1F0E-42C4-837E-B2B217885662}" srcOrd="15" destOrd="0" presId="urn:microsoft.com/office/officeart/2005/8/layout/hierarchy2"/>
    <dgm:cxn modelId="{3E1CE518-6126-4F61-8534-36213F3939EA}" type="presParOf" srcId="{D5069142-1F0E-42C4-837E-B2B217885662}" destId="{11A78CFE-57E3-4160-AA72-278CC4BED0D5}" srcOrd="0" destOrd="0" presId="urn:microsoft.com/office/officeart/2005/8/layout/hierarchy2"/>
    <dgm:cxn modelId="{A9F209FF-FF21-49C9-BC0D-05D12084D397}" type="presParOf" srcId="{D5069142-1F0E-42C4-837E-B2B217885662}" destId="{32C4FA4B-448D-4CDA-83AD-44243B3F1E8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1948A2-4AAB-422E-B77E-81D64AE28368}">
      <dsp:nvSpPr>
        <dsp:cNvPr id="0" name=""/>
        <dsp:cNvSpPr/>
      </dsp:nvSpPr>
      <dsp:spPr>
        <a:xfrm rot="5400000">
          <a:off x="-100865" y="101226"/>
          <a:ext cx="672436" cy="470705"/>
        </a:xfrm>
        <a:prstGeom prst="chevron">
          <a:avLst/>
        </a:prstGeom>
        <a:solidFill>
          <a:srgbClr val="7030A0"/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Шаг 1</a:t>
          </a:r>
        </a:p>
      </dsp:txBody>
      <dsp:txXfrm rot="-5400000">
        <a:off x="1" y="235714"/>
        <a:ext cx="470705" cy="201731"/>
      </dsp:txXfrm>
    </dsp:sp>
    <dsp:sp modelId="{7C5BDA3B-9FFD-4AB8-9732-D5B8AA2E363A}">
      <dsp:nvSpPr>
        <dsp:cNvPr id="0" name=""/>
        <dsp:cNvSpPr/>
      </dsp:nvSpPr>
      <dsp:spPr>
        <a:xfrm rot="5400000">
          <a:off x="4175018" y="-3703952"/>
          <a:ext cx="437084" cy="78457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700" kern="1200" dirty="0"/>
            <a:t>Постановка задачи</a:t>
          </a:r>
        </a:p>
      </dsp:txBody>
      <dsp:txXfrm rot="-5400000">
        <a:off x="470706" y="21697"/>
        <a:ext cx="7824373" cy="394410"/>
      </dsp:txXfrm>
    </dsp:sp>
    <dsp:sp modelId="{4B9CC360-9763-4969-88B2-2442903E3DE6}">
      <dsp:nvSpPr>
        <dsp:cNvPr id="0" name=""/>
        <dsp:cNvSpPr/>
      </dsp:nvSpPr>
      <dsp:spPr>
        <a:xfrm rot="5400000">
          <a:off x="-100865" y="687739"/>
          <a:ext cx="672436" cy="4707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Шаг 2</a:t>
          </a:r>
        </a:p>
      </dsp:txBody>
      <dsp:txXfrm rot="-5400000">
        <a:off x="1" y="822227"/>
        <a:ext cx="470705" cy="201731"/>
      </dsp:txXfrm>
    </dsp:sp>
    <dsp:sp modelId="{A1B9A49C-73A6-4349-92F6-1B163495ACC2}">
      <dsp:nvSpPr>
        <dsp:cNvPr id="0" name=""/>
        <dsp:cNvSpPr/>
      </dsp:nvSpPr>
      <dsp:spPr>
        <a:xfrm rot="5400000">
          <a:off x="4175018" y="-3117438"/>
          <a:ext cx="437084" cy="78457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700" kern="1200" dirty="0"/>
            <a:t>Математическая модель</a:t>
          </a:r>
        </a:p>
      </dsp:txBody>
      <dsp:txXfrm rot="-5400000">
        <a:off x="470706" y="608211"/>
        <a:ext cx="7824373" cy="394410"/>
      </dsp:txXfrm>
    </dsp:sp>
    <dsp:sp modelId="{5E7078C8-AF1F-4EE5-92ED-C08311662986}">
      <dsp:nvSpPr>
        <dsp:cNvPr id="0" name=""/>
        <dsp:cNvSpPr/>
      </dsp:nvSpPr>
      <dsp:spPr>
        <a:xfrm rot="5400000">
          <a:off x="-100865" y="1274253"/>
          <a:ext cx="672436" cy="4707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Шаг 3</a:t>
          </a:r>
        </a:p>
      </dsp:txBody>
      <dsp:txXfrm rot="-5400000">
        <a:off x="1" y="1408741"/>
        <a:ext cx="470705" cy="201731"/>
      </dsp:txXfrm>
    </dsp:sp>
    <dsp:sp modelId="{04487CC0-15A5-4302-80F3-A7E5D3261883}">
      <dsp:nvSpPr>
        <dsp:cNvPr id="0" name=""/>
        <dsp:cNvSpPr/>
      </dsp:nvSpPr>
      <dsp:spPr>
        <a:xfrm rot="5400000">
          <a:off x="4175018" y="-2530925"/>
          <a:ext cx="437084" cy="78457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700" kern="1200" dirty="0"/>
            <a:t>Создание алгоритма</a:t>
          </a:r>
        </a:p>
      </dsp:txBody>
      <dsp:txXfrm rot="-5400000">
        <a:off x="470706" y="1194724"/>
        <a:ext cx="7824373" cy="394410"/>
      </dsp:txXfrm>
    </dsp:sp>
    <dsp:sp modelId="{395000EB-FBCB-47D4-B9D4-669BC902713E}">
      <dsp:nvSpPr>
        <dsp:cNvPr id="0" name=""/>
        <dsp:cNvSpPr/>
      </dsp:nvSpPr>
      <dsp:spPr>
        <a:xfrm rot="5400000">
          <a:off x="-100865" y="1860767"/>
          <a:ext cx="672436" cy="470705"/>
        </a:xfrm>
        <a:prstGeom prst="chevron">
          <a:avLst/>
        </a:prstGeom>
        <a:solidFill>
          <a:srgbClr val="7030A0"/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Шаг 4</a:t>
          </a:r>
        </a:p>
      </dsp:txBody>
      <dsp:txXfrm rot="-5400000">
        <a:off x="1" y="1995255"/>
        <a:ext cx="470705" cy="201731"/>
      </dsp:txXfrm>
    </dsp:sp>
    <dsp:sp modelId="{1CF601B2-2B28-4F0D-8E85-D21718A4A776}">
      <dsp:nvSpPr>
        <dsp:cNvPr id="0" name=""/>
        <dsp:cNvSpPr/>
      </dsp:nvSpPr>
      <dsp:spPr>
        <a:xfrm rot="5400000">
          <a:off x="4175018" y="-1944411"/>
          <a:ext cx="437084" cy="78457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700" kern="1200" dirty="0"/>
            <a:t>Создание программы</a:t>
          </a:r>
        </a:p>
      </dsp:txBody>
      <dsp:txXfrm rot="-5400000">
        <a:off x="470706" y="1781238"/>
        <a:ext cx="7824373" cy="394410"/>
      </dsp:txXfrm>
    </dsp:sp>
    <dsp:sp modelId="{62E642D6-F6E8-49B3-BF82-2B060D0BEE49}">
      <dsp:nvSpPr>
        <dsp:cNvPr id="0" name=""/>
        <dsp:cNvSpPr/>
      </dsp:nvSpPr>
      <dsp:spPr>
        <a:xfrm rot="5400000">
          <a:off x="-100865" y="2447280"/>
          <a:ext cx="672436" cy="4707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Шаг 5</a:t>
          </a:r>
        </a:p>
      </dsp:txBody>
      <dsp:txXfrm rot="-5400000">
        <a:off x="1" y="2581768"/>
        <a:ext cx="470705" cy="201731"/>
      </dsp:txXfrm>
    </dsp:sp>
    <dsp:sp modelId="{EAF7A8CC-2EE4-4B43-9AE8-10A1AAE929F0}">
      <dsp:nvSpPr>
        <dsp:cNvPr id="0" name=""/>
        <dsp:cNvSpPr/>
      </dsp:nvSpPr>
      <dsp:spPr>
        <a:xfrm rot="5400000">
          <a:off x="4175018" y="-1357897"/>
          <a:ext cx="437084" cy="78457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700" kern="1200" dirty="0"/>
            <a:t>Трансляция и отладка программы</a:t>
          </a:r>
        </a:p>
      </dsp:txBody>
      <dsp:txXfrm rot="-5400000">
        <a:off x="470706" y="2367752"/>
        <a:ext cx="7824373" cy="394410"/>
      </dsp:txXfrm>
    </dsp:sp>
    <dsp:sp modelId="{7500BB8D-21FF-4164-8B3A-103343E54237}">
      <dsp:nvSpPr>
        <dsp:cNvPr id="0" name=""/>
        <dsp:cNvSpPr/>
      </dsp:nvSpPr>
      <dsp:spPr>
        <a:xfrm rot="5400000">
          <a:off x="-100865" y="3033794"/>
          <a:ext cx="672436" cy="470705"/>
        </a:xfrm>
        <a:prstGeom prst="chevron">
          <a:avLst/>
        </a:prstGeom>
        <a:solidFill>
          <a:srgbClr val="7030A0"/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Шаг 6</a:t>
          </a:r>
        </a:p>
      </dsp:txBody>
      <dsp:txXfrm rot="-5400000">
        <a:off x="1" y="3168282"/>
        <a:ext cx="470705" cy="201731"/>
      </dsp:txXfrm>
    </dsp:sp>
    <dsp:sp modelId="{7664CE53-C9C9-423B-8448-4F93660CA708}">
      <dsp:nvSpPr>
        <dsp:cNvPr id="0" name=""/>
        <dsp:cNvSpPr/>
      </dsp:nvSpPr>
      <dsp:spPr>
        <a:xfrm rot="5400000">
          <a:off x="4175018" y="-771384"/>
          <a:ext cx="437084" cy="78457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700" kern="1200" dirty="0"/>
            <a:t>Тестирование программы</a:t>
          </a:r>
        </a:p>
      </dsp:txBody>
      <dsp:txXfrm rot="-5400000">
        <a:off x="470706" y="2954265"/>
        <a:ext cx="7824373" cy="394410"/>
      </dsp:txXfrm>
    </dsp:sp>
    <dsp:sp modelId="{2F971E71-69C2-41C4-98BF-96F9CE181F25}">
      <dsp:nvSpPr>
        <dsp:cNvPr id="0" name=""/>
        <dsp:cNvSpPr/>
      </dsp:nvSpPr>
      <dsp:spPr>
        <a:xfrm rot="5400000">
          <a:off x="-100865" y="3620308"/>
          <a:ext cx="672436" cy="4707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Шаг 7</a:t>
          </a:r>
        </a:p>
      </dsp:txBody>
      <dsp:txXfrm rot="-5400000">
        <a:off x="1" y="3754796"/>
        <a:ext cx="470705" cy="201731"/>
      </dsp:txXfrm>
    </dsp:sp>
    <dsp:sp modelId="{7D567E9A-6763-4FCE-BD24-23D259E13CFC}">
      <dsp:nvSpPr>
        <dsp:cNvPr id="0" name=""/>
        <dsp:cNvSpPr/>
      </dsp:nvSpPr>
      <dsp:spPr>
        <a:xfrm rot="5400000">
          <a:off x="4175018" y="-184870"/>
          <a:ext cx="437084" cy="78457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700" kern="1200" dirty="0"/>
            <a:t>Получение результата</a:t>
          </a:r>
        </a:p>
      </dsp:txBody>
      <dsp:txXfrm rot="-5400000">
        <a:off x="470706" y="3540779"/>
        <a:ext cx="7824373" cy="3944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1AC4D7-15D2-4111-8D55-C342D9CBFAC8}">
      <dsp:nvSpPr>
        <dsp:cNvPr id="0" name=""/>
        <dsp:cNvSpPr/>
      </dsp:nvSpPr>
      <dsp:spPr>
        <a:xfrm>
          <a:off x="605642" y="0"/>
          <a:ext cx="6863954" cy="3528392"/>
        </a:xfrm>
        <a:prstGeom prst="rightArrow">
          <a:avLst/>
        </a:prstGeom>
        <a:solidFill>
          <a:schemeClr val="tx1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AFBCF5-94C5-471B-9AE3-CAE12D870B11}">
      <dsp:nvSpPr>
        <dsp:cNvPr id="0" name=""/>
        <dsp:cNvSpPr/>
      </dsp:nvSpPr>
      <dsp:spPr>
        <a:xfrm>
          <a:off x="2317" y="1058517"/>
          <a:ext cx="1772800" cy="1411356"/>
        </a:xfrm>
        <a:prstGeom prst="round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Машинные</a:t>
          </a:r>
        </a:p>
      </dsp:txBody>
      <dsp:txXfrm>
        <a:off x="71214" y="1127414"/>
        <a:ext cx="1635006" cy="1273562"/>
      </dsp:txXfrm>
    </dsp:sp>
    <dsp:sp modelId="{A8D34B83-EE46-4F3F-91FC-0FEC79ECBD57}">
      <dsp:nvSpPr>
        <dsp:cNvPr id="0" name=""/>
        <dsp:cNvSpPr/>
      </dsp:nvSpPr>
      <dsp:spPr>
        <a:xfrm>
          <a:off x="2007754" y="1058517"/>
          <a:ext cx="2080424" cy="1411356"/>
        </a:xfrm>
        <a:prstGeom prst="roundRect">
          <a:avLst/>
        </a:prstGeom>
        <a:solidFill>
          <a:srgbClr val="6344B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Ассемблеры</a:t>
          </a:r>
        </a:p>
      </dsp:txBody>
      <dsp:txXfrm>
        <a:off x="2076651" y="1127414"/>
        <a:ext cx="1942630" cy="1273562"/>
      </dsp:txXfrm>
    </dsp:sp>
    <dsp:sp modelId="{D5EB7027-CA3E-4107-A0E7-14D980C2DD0C}">
      <dsp:nvSpPr>
        <dsp:cNvPr id="0" name=""/>
        <dsp:cNvSpPr/>
      </dsp:nvSpPr>
      <dsp:spPr>
        <a:xfrm>
          <a:off x="4320815" y="1058517"/>
          <a:ext cx="1767984" cy="1411356"/>
        </a:xfrm>
        <a:prstGeom prst="round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Высокого уровня</a:t>
          </a:r>
        </a:p>
      </dsp:txBody>
      <dsp:txXfrm>
        <a:off x="4389712" y="1127414"/>
        <a:ext cx="1630190" cy="1273562"/>
      </dsp:txXfrm>
    </dsp:sp>
    <dsp:sp modelId="{01C49374-2F21-46DE-A13A-956C99E75B13}">
      <dsp:nvSpPr>
        <dsp:cNvPr id="0" name=""/>
        <dsp:cNvSpPr/>
      </dsp:nvSpPr>
      <dsp:spPr>
        <a:xfrm>
          <a:off x="6321436" y="1058517"/>
          <a:ext cx="1751486" cy="1411356"/>
        </a:xfrm>
        <a:prstGeom prst="roundRect">
          <a:avLst/>
        </a:prstGeom>
        <a:solidFill>
          <a:srgbClr val="00336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ООП</a:t>
          </a:r>
        </a:p>
      </dsp:txBody>
      <dsp:txXfrm>
        <a:off x="6390333" y="1127414"/>
        <a:ext cx="1613692" cy="12735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44116-F56D-41B9-B93C-2A845A197BB6}">
      <dsp:nvSpPr>
        <dsp:cNvPr id="0" name=""/>
        <dsp:cNvSpPr/>
      </dsp:nvSpPr>
      <dsp:spPr>
        <a:xfrm>
          <a:off x="9473" y="1512267"/>
          <a:ext cx="2077888" cy="180000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Особенности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И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Достоинства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Python</a:t>
          </a:r>
          <a:endParaRPr lang="ru-RU" sz="1800" b="1" kern="1200" dirty="0"/>
        </a:p>
      </dsp:txBody>
      <dsp:txXfrm>
        <a:off x="62193" y="1564987"/>
        <a:ext cx="1972448" cy="1694560"/>
      </dsp:txXfrm>
    </dsp:sp>
    <dsp:sp modelId="{D3B0A9D7-7823-496F-B962-A706261F7C0A}">
      <dsp:nvSpPr>
        <dsp:cNvPr id="0" name=""/>
        <dsp:cNvSpPr/>
      </dsp:nvSpPr>
      <dsp:spPr>
        <a:xfrm rot="16476558">
          <a:off x="1097253" y="1335308"/>
          <a:ext cx="2153254" cy="7628"/>
        </a:xfrm>
        <a:custGeom>
          <a:avLst/>
          <a:gdLst/>
          <a:ahLst/>
          <a:cxnLst/>
          <a:rect l="0" t="0" r="0" b="0"/>
          <a:pathLst>
            <a:path>
              <a:moveTo>
                <a:pt x="0" y="3814"/>
              </a:moveTo>
              <a:lnTo>
                <a:pt x="2153254" y="381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800" kern="1200"/>
        </a:p>
      </dsp:txBody>
      <dsp:txXfrm>
        <a:off x="2120049" y="1285291"/>
        <a:ext cx="107662" cy="107662"/>
      </dsp:txXfrm>
    </dsp:sp>
    <dsp:sp modelId="{8D41826A-4D40-4337-8421-BEEF725AB9E0}">
      <dsp:nvSpPr>
        <dsp:cNvPr id="0" name=""/>
        <dsp:cNvSpPr/>
      </dsp:nvSpPr>
      <dsp:spPr>
        <a:xfrm>
          <a:off x="2260399" y="49977"/>
          <a:ext cx="5804496" cy="431999"/>
        </a:xfrm>
        <a:prstGeom prst="roundRect">
          <a:avLst>
            <a:gd name="adj" fmla="val 10000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Интерпретируемый</a:t>
          </a:r>
        </a:p>
      </dsp:txBody>
      <dsp:txXfrm>
        <a:off x="2273052" y="62630"/>
        <a:ext cx="5779190" cy="406693"/>
      </dsp:txXfrm>
    </dsp:sp>
    <dsp:sp modelId="{49B32DE1-BF91-4EC2-9258-65F83B39C586}">
      <dsp:nvSpPr>
        <dsp:cNvPr id="0" name=""/>
        <dsp:cNvSpPr/>
      </dsp:nvSpPr>
      <dsp:spPr>
        <a:xfrm rot="16572703">
          <a:off x="1374282" y="1613550"/>
          <a:ext cx="1599196" cy="7628"/>
        </a:xfrm>
        <a:custGeom>
          <a:avLst/>
          <a:gdLst/>
          <a:ahLst/>
          <a:cxnLst/>
          <a:rect l="0" t="0" r="0" b="0"/>
          <a:pathLst>
            <a:path>
              <a:moveTo>
                <a:pt x="0" y="3814"/>
              </a:moveTo>
              <a:lnTo>
                <a:pt x="1599196" y="381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2133901" y="1577384"/>
        <a:ext cx="79959" cy="79959"/>
      </dsp:txXfrm>
    </dsp:sp>
    <dsp:sp modelId="{3FAEE87A-263C-405C-A6E2-857150C49F4F}">
      <dsp:nvSpPr>
        <dsp:cNvPr id="0" name=""/>
        <dsp:cNvSpPr/>
      </dsp:nvSpPr>
      <dsp:spPr>
        <a:xfrm>
          <a:off x="2260399" y="606460"/>
          <a:ext cx="5804496" cy="431999"/>
        </a:xfrm>
        <a:prstGeom prst="roundRect">
          <a:avLst>
            <a:gd name="adj" fmla="val 10000"/>
          </a:avLst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Чёткий синтаксис</a:t>
          </a:r>
        </a:p>
      </dsp:txBody>
      <dsp:txXfrm>
        <a:off x="2273052" y="619113"/>
        <a:ext cx="5779190" cy="406693"/>
      </dsp:txXfrm>
    </dsp:sp>
    <dsp:sp modelId="{148B85B7-602B-4282-9690-761A2A1E9407}">
      <dsp:nvSpPr>
        <dsp:cNvPr id="0" name=""/>
        <dsp:cNvSpPr/>
      </dsp:nvSpPr>
      <dsp:spPr>
        <a:xfrm rot="16770382">
          <a:off x="1650025" y="1891792"/>
          <a:ext cx="1047711" cy="7628"/>
        </a:xfrm>
        <a:custGeom>
          <a:avLst/>
          <a:gdLst/>
          <a:ahLst/>
          <a:cxnLst/>
          <a:rect l="0" t="0" r="0" b="0"/>
          <a:pathLst>
            <a:path>
              <a:moveTo>
                <a:pt x="0" y="3814"/>
              </a:moveTo>
              <a:lnTo>
                <a:pt x="1047711" y="381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2147688" y="1869413"/>
        <a:ext cx="52385" cy="52385"/>
      </dsp:txXfrm>
    </dsp:sp>
    <dsp:sp modelId="{B2A3A4CA-E43D-47EB-BADA-C8BCFFA4DCB1}">
      <dsp:nvSpPr>
        <dsp:cNvPr id="0" name=""/>
        <dsp:cNvSpPr/>
      </dsp:nvSpPr>
      <dsp:spPr>
        <a:xfrm>
          <a:off x="2260399" y="1162944"/>
          <a:ext cx="5804496" cy="431999"/>
        </a:xfrm>
        <a:prstGeom prst="roundRect">
          <a:avLst>
            <a:gd name="adj" fmla="val 10000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Полноценный универсальный</a:t>
          </a:r>
        </a:p>
      </dsp:txBody>
      <dsp:txXfrm>
        <a:off x="2273052" y="1175597"/>
        <a:ext cx="5779190" cy="406693"/>
      </dsp:txXfrm>
    </dsp:sp>
    <dsp:sp modelId="{8FA40D02-9CCF-4B1F-8449-F91467211C84}">
      <dsp:nvSpPr>
        <dsp:cNvPr id="0" name=""/>
        <dsp:cNvSpPr/>
      </dsp:nvSpPr>
      <dsp:spPr>
        <a:xfrm rot="17537685">
          <a:off x="1945823" y="2197444"/>
          <a:ext cx="456115" cy="7628"/>
        </a:xfrm>
        <a:custGeom>
          <a:avLst/>
          <a:gdLst/>
          <a:ahLst/>
          <a:cxnLst/>
          <a:rect l="0" t="0" r="0" b="0"/>
          <a:pathLst>
            <a:path>
              <a:moveTo>
                <a:pt x="0" y="3814"/>
              </a:moveTo>
              <a:lnTo>
                <a:pt x="456115" y="381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2162478" y="2189856"/>
        <a:ext cx="22805" cy="22805"/>
      </dsp:txXfrm>
    </dsp:sp>
    <dsp:sp modelId="{A4008B61-75DF-456D-AAD7-C064A72B71EF}">
      <dsp:nvSpPr>
        <dsp:cNvPr id="0" name=""/>
        <dsp:cNvSpPr/>
      </dsp:nvSpPr>
      <dsp:spPr>
        <a:xfrm>
          <a:off x="2260399" y="1774250"/>
          <a:ext cx="5804496" cy="431999"/>
        </a:xfrm>
        <a:prstGeom prst="roundRect">
          <a:avLst>
            <a:gd name="adj" fmla="val 10000"/>
          </a:avLst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Интерактивный режим</a:t>
          </a:r>
        </a:p>
      </dsp:txBody>
      <dsp:txXfrm>
        <a:off x="2273052" y="1786903"/>
        <a:ext cx="5779190" cy="406693"/>
      </dsp:txXfrm>
    </dsp:sp>
    <dsp:sp modelId="{A6ACE6D2-9879-4239-8EAE-5404B2614541}">
      <dsp:nvSpPr>
        <dsp:cNvPr id="0" name=""/>
        <dsp:cNvSpPr/>
      </dsp:nvSpPr>
      <dsp:spPr>
        <a:xfrm rot="2520639">
          <a:off x="2057439" y="2486384"/>
          <a:ext cx="232883" cy="7628"/>
        </a:xfrm>
        <a:custGeom>
          <a:avLst/>
          <a:gdLst/>
          <a:ahLst/>
          <a:cxnLst/>
          <a:rect l="0" t="0" r="0" b="0"/>
          <a:pathLst>
            <a:path>
              <a:moveTo>
                <a:pt x="0" y="3814"/>
              </a:moveTo>
              <a:lnTo>
                <a:pt x="232883" y="381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2168058" y="2484376"/>
        <a:ext cx="11644" cy="11644"/>
      </dsp:txXfrm>
    </dsp:sp>
    <dsp:sp modelId="{D2FBCF74-8630-4F96-AA8F-615830CF317A}">
      <dsp:nvSpPr>
        <dsp:cNvPr id="0" name=""/>
        <dsp:cNvSpPr/>
      </dsp:nvSpPr>
      <dsp:spPr>
        <a:xfrm>
          <a:off x="2260399" y="2352129"/>
          <a:ext cx="5804496" cy="431999"/>
        </a:xfrm>
        <a:prstGeom prst="roundRect">
          <a:avLst>
            <a:gd name="adj" fmla="val 10000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Богатая стандартная библиотека</a:t>
          </a:r>
        </a:p>
      </dsp:txBody>
      <dsp:txXfrm>
        <a:off x="2273052" y="2364782"/>
        <a:ext cx="5779190" cy="406693"/>
      </dsp:txXfrm>
    </dsp:sp>
    <dsp:sp modelId="{C93A6862-58C9-4E05-8333-6957E3D11F77}">
      <dsp:nvSpPr>
        <dsp:cNvPr id="0" name=""/>
        <dsp:cNvSpPr/>
      </dsp:nvSpPr>
      <dsp:spPr>
        <a:xfrm rot="4640138">
          <a:off x="1787746" y="2782866"/>
          <a:ext cx="767498" cy="7628"/>
        </a:xfrm>
        <a:custGeom>
          <a:avLst/>
          <a:gdLst/>
          <a:ahLst/>
          <a:cxnLst/>
          <a:rect l="0" t="0" r="0" b="0"/>
          <a:pathLst>
            <a:path>
              <a:moveTo>
                <a:pt x="0" y="3814"/>
              </a:moveTo>
              <a:lnTo>
                <a:pt x="767498" y="381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2152307" y="2767493"/>
        <a:ext cx="38374" cy="38374"/>
      </dsp:txXfrm>
    </dsp:sp>
    <dsp:sp modelId="{AA8075F4-525A-44F8-9EA4-826AB1BB7DA4}">
      <dsp:nvSpPr>
        <dsp:cNvPr id="0" name=""/>
        <dsp:cNvSpPr/>
      </dsp:nvSpPr>
      <dsp:spPr>
        <a:xfrm>
          <a:off x="2255628" y="2945094"/>
          <a:ext cx="5804496" cy="431999"/>
        </a:xfrm>
        <a:prstGeom prst="roundRect">
          <a:avLst>
            <a:gd name="adj" fmla="val 10000"/>
          </a:avLst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Графическая библиотека</a:t>
          </a:r>
        </a:p>
      </dsp:txBody>
      <dsp:txXfrm>
        <a:off x="2268281" y="2957747"/>
        <a:ext cx="5779190" cy="406693"/>
      </dsp:txXfrm>
    </dsp:sp>
    <dsp:sp modelId="{C3A77F50-F31C-4C09-A07D-EA775C435E5E}">
      <dsp:nvSpPr>
        <dsp:cNvPr id="0" name=""/>
        <dsp:cNvSpPr/>
      </dsp:nvSpPr>
      <dsp:spPr>
        <a:xfrm rot="4970548">
          <a:off x="1493459" y="3081602"/>
          <a:ext cx="1356869" cy="7628"/>
        </a:xfrm>
        <a:custGeom>
          <a:avLst/>
          <a:gdLst/>
          <a:ahLst/>
          <a:cxnLst/>
          <a:rect l="0" t="0" r="0" b="0"/>
          <a:pathLst>
            <a:path>
              <a:moveTo>
                <a:pt x="0" y="3814"/>
              </a:moveTo>
              <a:lnTo>
                <a:pt x="1356869" y="381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2137972" y="3051494"/>
        <a:ext cx="67843" cy="67843"/>
      </dsp:txXfrm>
    </dsp:sp>
    <dsp:sp modelId="{91215C1D-E6FA-4CDF-852A-12834534ACB8}">
      <dsp:nvSpPr>
        <dsp:cNvPr id="0" name=""/>
        <dsp:cNvSpPr/>
      </dsp:nvSpPr>
      <dsp:spPr>
        <a:xfrm>
          <a:off x="2256425" y="3542564"/>
          <a:ext cx="5804496" cy="431999"/>
        </a:xfrm>
        <a:prstGeom prst="roundRect">
          <a:avLst>
            <a:gd name="adj" fmla="val 10000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Свободно распространяемый</a:t>
          </a:r>
        </a:p>
      </dsp:txBody>
      <dsp:txXfrm>
        <a:off x="2269078" y="3555217"/>
        <a:ext cx="5779190" cy="406693"/>
      </dsp:txXfrm>
    </dsp:sp>
    <dsp:sp modelId="{0172B94C-C12A-47A5-AAED-CEFFDA3B4545}">
      <dsp:nvSpPr>
        <dsp:cNvPr id="0" name=""/>
        <dsp:cNvSpPr/>
      </dsp:nvSpPr>
      <dsp:spPr>
        <a:xfrm rot="5103785">
          <a:off x="1214610" y="3359843"/>
          <a:ext cx="1909865" cy="7628"/>
        </a:xfrm>
        <a:custGeom>
          <a:avLst/>
          <a:gdLst/>
          <a:ahLst/>
          <a:cxnLst/>
          <a:rect l="0" t="0" r="0" b="0"/>
          <a:pathLst>
            <a:path>
              <a:moveTo>
                <a:pt x="0" y="3814"/>
              </a:moveTo>
              <a:lnTo>
                <a:pt x="1909865" y="381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>
        <a:off x="2121796" y="3315911"/>
        <a:ext cx="95493" cy="95493"/>
      </dsp:txXfrm>
    </dsp:sp>
    <dsp:sp modelId="{11A78CFE-57E3-4160-AA72-278CC4BED0D5}">
      <dsp:nvSpPr>
        <dsp:cNvPr id="0" name=""/>
        <dsp:cNvSpPr/>
      </dsp:nvSpPr>
      <dsp:spPr>
        <a:xfrm>
          <a:off x="2251723" y="4099048"/>
          <a:ext cx="5804496" cy="431999"/>
        </a:xfrm>
        <a:prstGeom prst="roundRect">
          <a:avLst>
            <a:gd name="adj" fmla="val 10000"/>
          </a:avLst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Кроссплатформенность</a:t>
          </a:r>
        </a:p>
      </dsp:txBody>
      <dsp:txXfrm>
        <a:off x="2264376" y="4111701"/>
        <a:ext cx="5779190" cy="4066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47E99599-CAB1-4A16-8A56-7231B302E7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78E4840-4C04-4A94-833D-A5223D6121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80988A-DD41-49A1-AF9E-83AD683122DA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F9CDC1F-00BE-4422-B895-63DC6EDCD5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2C00FC4-0501-4669-8ABA-3A4288294A5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1ABC8-1906-4538-8D22-E9DA5CBB4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67398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23E6C-E4E2-42B2-BF04-07E6603F8538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06443-D178-4A2B-81C8-1A692E990C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51595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C6B6D58-B353-4AC2-9024-F2957384B22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white">
          <a:xfrm>
            <a:off x="3048000" y="457200"/>
            <a:ext cx="5867400" cy="1752600"/>
          </a:xfrm>
        </p:spPr>
        <p:txBody>
          <a:bodyPr/>
          <a:lstStyle>
            <a:lvl1pPr>
              <a:defRPr sz="4000" b="1"/>
            </a:lvl1pPr>
          </a:lstStyle>
          <a:p>
            <a:pPr lvl="0"/>
            <a:r>
              <a:rPr lang="ru-RU" altLang="ru-RU" noProof="0"/>
              <a:t>Образец заголовка</a:t>
            </a:r>
            <a:endParaRPr lang="en-US" altLang="ru-RU" noProof="0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CC918DF-158F-49C1-99FD-F0E6458B489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 bwMode="white">
          <a:xfrm>
            <a:off x="1934745" y="4913925"/>
            <a:ext cx="5688632" cy="1004888"/>
          </a:xfrm>
          <a:ln>
            <a:noFill/>
          </a:ln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800" b="1"/>
            </a:lvl1pPr>
          </a:lstStyle>
          <a:p>
            <a:pPr lvl="0"/>
            <a:r>
              <a:rPr lang="ru-RU" altLang="ru-RU" noProof="0" dirty="0"/>
              <a:t>Л.Н. Расторгуева</a:t>
            </a:r>
          </a:p>
          <a:p>
            <a:pPr lvl="0"/>
            <a:r>
              <a:rPr lang="ru-RU" altLang="ru-RU" noProof="0" dirty="0" err="1"/>
              <a:t>г.Шарья</a:t>
            </a:r>
            <a:endParaRPr lang="ru-RU" altLang="ru-RU" noProof="0" dirty="0"/>
          </a:p>
          <a:p>
            <a:pPr lvl="0"/>
            <a:r>
              <a:rPr lang="ru-RU" altLang="ru-RU" noProof="0" dirty="0"/>
              <a:t>2018</a:t>
            </a:r>
            <a:endParaRPr lang="en-US" altLang="ru-RU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22CD1-30F2-4C93-AFF2-3C7D565E3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5E767FE-1F5C-47FC-A65F-92A55AFF9E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BB77CD-842E-4C79-84C0-17B6AE6BF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F16FE-7374-4C85-8A2A-A4D1597AB3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6194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9489273-F142-4532-B09D-BC45582369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6172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C37F4B4-C9C4-4F27-A4A7-4837C4595F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6172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E3B30D-3531-44FA-8284-046D30A35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9EEF5-1FE7-4920-8C9A-8A14DADD3F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56977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81BB2B-5252-41CD-B8AC-E0DE4632D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>
            <a:extLst>
              <a:ext uri="{FF2B5EF4-FFF2-40B4-BE49-F238E27FC236}">
                <a16:creationId xmlns:a16="http://schemas.microsoft.com/office/drawing/2014/main" id="{8E9D644E-B40A-4D25-9061-C6634727967B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r>
              <a:rPr lang="ru-RU"/>
              <a:t>Вставка таблицы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CB85DA-6DED-4855-9EDE-BE8E7054A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9000" y="644683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fld id="{54839DA4-5176-4DC8-9592-1683F863D67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89228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E8B35E-CF97-4DCD-BC63-EB1575364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A5290A-5C2B-435F-8136-455AEA8FE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624D00-F402-438A-8CF5-C742F01F6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CCFA0A-9511-44F7-8FFF-8D1A9DC2670F}" type="slidenum">
              <a:rPr lang="en-US" altLang="ru-RU"/>
              <a:pPr/>
              <a:t>‹#›</a:t>
            </a:fld>
            <a:endParaRPr lang="en-US" alt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EB1274-2D63-4DBA-A835-C164B0CAB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628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A8FD1A-7CB8-44BF-899D-51169A43D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B021BD-F2E9-4022-8B45-BCA8379B6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0075" y="4589463"/>
            <a:ext cx="7910513" cy="154463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2E5809-1C31-44DC-9644-207560F07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C57D9C-84EF-4F8C-992C-9D90EB51031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15420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32358A-B747-4866-B2F7-05FB20C83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C2393E-6DF2-447F-AA2B-B91549BBFA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92D75AE-E134-4668-B5EC-23D5F9A75F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13B10D-1289-4D0E-9E88-D920623CA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7E3E4B-D8C0-4155-B127-4536E64F005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57118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6F7CEE-D989-45B7-A7A3-CD4BE161C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48B79BB-2BCA-4FF9-9531-C886C856D5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03457EC-4E0A-4B03-8C0E-2989A4116F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6D417F4-C5D8-4726-8990-08B516F698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5A83B3F-3B1E-4711-9225-CE99C2EEE0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FA35B1E-9711-4893-BF04-F622C1CAD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AAFBA-55E4-48C0-B048-E9E510545C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65067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7340BA-6D0F-4596-AFDC-BBDF8BE03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4E60293-FE67-4F94-B11C-7D76C1B20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4D8674-0D9E-409A-A4B7-1F131DB92A7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32644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6A11A1C-0EDE-4F83-8F39-08CB7BB71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118FF0-F8DF-49ED-9192-CB0BB85A73E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62068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B1685C-E5DC-4754-84D0-23C3C17E3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AEC710-01C4-47BC-BDD4-9827EA649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41D85A9-5A18-4B3A-93BD-EEF4DFF59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E06A7B7-E634-4B09-8BDF-2C6D0D49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7B64C3-F324-4915-B520-45264EE836F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39052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22D3D6-63EE-4178-8509-00C6A8D85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D17F1FB-8ECD-41C8-BBA1-B1600EFD21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2AF6075-0C31-41BF-A55E-568BEC2B36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AE7B9C5-DE40-487C-8205-6A02918F6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0F7CB-BC42-483F-AEAE-C2D15BF10FE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8715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2" name="Object 18">
            <a:extLst>
              <a:ext uri="{FF2B5EF4-FFF2-40B4-BE49-F238E27FC236}">
                <a16:creationId xmlns:a16="http://schemas.microsoft.com/office/drawing/2014/main" id="{169E9349-803D-4370-94CD-5A03EBFCB9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-26988"/>
          <a:ext cx="91440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Image" r:id="rId15" imgW="6450794" imgH="952045" progId="">
                  <p:embed/>
                </p:oleObj>
              </mc:Choice>
              <mc:Fallback>
                <p:oleObj name="Image" r:id="rId15" imgW="6450794" imgH="952045" progId="">
                  <p:embed/>
                  <p:pic>
                    <p:nvPicPr>
                      <p:cNvPr id="0" name="Picture 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26988"/>
                        <a:ext cx="9144000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1B9AD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1D528D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C0C0C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>
            <a:extLst>
              <a:ext uri="{FF2B5EF4-FFF2-40B4-BE49-F238E27FC236}">
                <a16:creationId xmlns:a16="http://schemas.microsoft.com/office/drawing/2014/main" id="{F968B096-F857-4C04-8309-DB16678B81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79513" y="947842"/>
            <a:ext cx="8856984" cy="53419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  <a:endParaRPr lang="en-US" altLang="ru-RU" dirty="0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41EFA06-8B24-4634-940F-F90A8D396A8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446838"/>
            <a:ext cx="2133600" cy="25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solidFill>
                  <a:schemeClr val="tx2"/>
                </a:solidFill>
                <a:latin typeface="+mn-lt"/>
              </a:defRPr>
            </a:lvl1pPr>
          </a:lstStyle>
          <a:p>
            <a:fld id="{8DC73B02-A3D2-41C3-AE1D-9CD697C3375A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DA32A352-9F0A-4823-A952-F3494136DB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152400"/>
            <a:ext cx="82296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заголовка</a:t>
            </a:r>
            <a:endParaRPr lang="en-US" alt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A938727-B744-4E5F-AA1B-0387BFE92AA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E5F1080-2D2D-477E-BA71-1162CBB160D1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457200" y="6446838"/>
            <a:ext cx="2133785" cy="30482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C8C286-FFD5-4BA7-8AE4-EE59AC181E01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5940152" y="6481887"/>
            <a:ext cx="2895851" cy="2926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3200" kern="1200">
          <a:solidFill>
            <a:srgbClr val="FF0000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informatics.mccme.ru/" TargetMode="External"/><Relationship Id="rId2" Type="http://schemas.openxmlformats.org/officeDocument/2006/relationships/hyperlink" Target="http://do-info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outu.be/iwmp65epThY" TargetMode="External"/><Relationship Id="rId5" Type="http://schemas.openxmlformats.org/officeDocument/2006/relationships/image" Target="../media/image17.png"/><Relationship Id="rId4" Type="http://schemas.openxmlformats.org/officeDocument/2006/relationships/hyperlink" Target="https://youtu.be/F6OT3AwQX2E" TargetMode="External"/><Relationship Id="rId9" Type="http://schemas.openxmlformats.org/officeDocument/2006/relationships/hyperlink" Target="https://www.iphones.ru/iNotes/730554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Python" TargetMode="External"/><Relationship Id="rId13" Type="http://schemas.openxmlformats.org/officeDocument/2006/relationships/hyperlink" Target="http://samplecode.ru/?a=c&amp;i=12" TargetMode="External"/><Relationship Id="rId3" Type="http://schemas.openxmlformats.org/officeDocument/2006/relationships/hyperlink" Target="http://pythontutor.ru/" TargetMode="External"/><Relationship Id="rId7" Type="http://schemas.openxmlformats.org/officeDocument/2006/relationships/hyperlink" Target="https://commons.wikimedia.org/wiki/Category:Guido_van_Rossum" TargetMode="External"/><Relationship Id="rId12" Type="http://schemas.openxmlformats.org/officeDocument/2006/relationships/hyperlink" Target="https://wiki.python.org/moin/SchoolsUsingPython" TargetMode="External"/><Relationship Id="rId17" Type="http://schemas.openxmlformats.org/officeDocument/2006/relationships/slide" Target="slide2.xml"/><Relationship Id="rId2" Type="http://schemas.openxmlformats.org/officeDocument/2006/relationships/hyperlink" Target="http://informatics.mccme.ru/" TargetMode="Externa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&#1048;&#1089;&#1090;&#1086;&#1088;&#1080;&#1103;_&#1103;&#1079;&#1099;&#1082;&#1072;_&#1087;&#1088;&#1086;&#1075;&#1088;&#1072;&#1084;&#1084;&#1080;&#1088;&#1086;&#1074;&#1072;&#1085;&#1080;&#1103;_Python" TargetMode="External"/><Relationship Id="rId11" Type="http://schemas.openxmlformats.org/officeDocument/2006/relationships/hyperlink" Target="https://pythlife.blogspot.ru/2012/09/blog-post_5355.html" TargetMode="External"/><Relationship Id="rId5" Type="http://schemas.openxmlformats.org/officeDocument/2006/relationships/hyperlink" Target="http://pythonicway.com/" TargetMode="External"/><Relationship Id="rId15" Type="http://schemas.openxmlformats.org/officeDocument/2006/relationships/hyperlink" Target="https://www.programiz.com/python-programming" TargetMode="External"/><Relationship Id="rId10" Type="http://schemas.openxmlformats.org/officeDocument/2006/relationships/hyperlink" Target="https://pythonworld.ru/samouchitel-python" TargetMode="External"/><Relationship Id="rId4" Type="http://schemas.openxmlformats.org/officeDocument/2006/relationships/hyperlink" Target="http://kpolyakov.spb.ru/school/probook/python.htm" TargetMode="External"/><Relationship Id="rId9" Type="http://schemas.openxmlformats.org/officeDocument/2006/relationships/hyperlink" Target="http://younglinux.info/python/introductionpython.php" TargetMode="External"/><Relationship Id="rId14" Type="http://schemas.openxmlformats.org/officeDocument/2006/relationships/hyperlink" Target="https://habrahabr.ru/post/150302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do-info.ru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93F4037C-A463-41BD-96BF-6BE2728DD9D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491880" y="4806953"/>
            <a:ext cx="2736304" cy="1068288"/>
          </a:xfrm>
          <a:ln>
            <a:noFill/>
          </a:ln>
        </p:spPr>
        <p:txBody>
          <a:bodyPr/>
          <a:lstStyle/>
          <a:p>
            <a:r>
              <a:rPr lang="ru-RU" altLang="ru-RU" dirty="0"/>
              <a:t>Л.Н. Расторгуева</a:t>
            </a:r>
          </a:p>
          <a:p>
            <a:r>
              <a:rPr lang="ru-RU" altLang="ru-RU" dirty="0" err="1"/>
              <a:t>г.Шарья</a:t>
            </a:r>
            <a:endParaRPr lang="ru-RU" altLang="ru-RU" dirty="0"/>
          </a:p>
          <a:p>
            <a:r>
              <a:rPr lang="ru-RU" altLang="ru-RU" dirty="0"/>
              <a:t>2018 год</a:t>
            </a:r>
            <a:endParaRPr lang="en-US" alt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E6711D-A375-4631-835F-52AECD983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546623"/>
            <a:ext cx="2720330" cy="27203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147F2C6-AB91-4BA2-98D0-9930485B41CA}"/>
              </a:ext>
            </a:extLst>
          </p:cNvPr>
          <p:cNvSpPr txBox="1"/>
          <p:nvPr/>
        </p:nvSpPr>
        <p:spPr>
          <a:xfrm>
            <a:off x="4391980" y="6237312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ФГОС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3BDD6D-DBF4-46A3-9BDD-BCB5A0F03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692" y="56905"/>
            <a:ext cx="8444408" cy="2160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>
            <a:extLst>
              <a:ext uri="{FF2B5EF4-FFF2-40B4-BE49-F238E27FC236}">
                <a16:creationId xmlns:a16="http://schemas.microsoft.com/office/drawing/2014/main" id="{2F9329DB-B9D2-4F35-9AEE-9096EB77CF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Режимы работы</a:t>
            </a:r>
            <a:endParaRPr lang="en-US" altLang="ru-RU" sz="1800" b="1" dirty="0">
              <a:solidFill>
                <a:srgbClr val="FF0000"/>
              </a:solidFill>
            </a:endParaRPr>
          </a:p>
        </p:txBody>
      </p:sp>
      <p:sp>
        <p:nvSpPr>
          <p:cNvPr id="95238" name="AutoShape 6">
            <a:extLst>
              <a:ext uri="{FF2B5EF4-FFF2-40B4-BE49-F238E27FC236}">
                <a16:creationId xmlns:a16="http://schemas.microsoft.com/office/drawing/2014/main" id="{D4B2DAF6-697F-402D-8816-C69DA96643F7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334000" y="2590800"/>
            <a:ext cx="73025" cy="144463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5239" name="AutoShape 7">
            <a:extLst>
              <a:ext uri="{FF2B5EF4-FFF2-40B4-BE49-F238E27FC236}">
                <a16:creationId xmlns:a16="http://schemas.microsoft.com/office/drawing/2014/main" id="{AE8DAEB8-6031-4043-A430-C7B1B1A2590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743325" y="2581275"/>
            <a:ext cx="71438" cy="144463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5242" name="AutoShape 10">
            <a:extLst>
              <a:ext uri="{FF2B5EF4-FFF2-40B4-BE49-F238E27FC236}">
                <a16:creationId xmlns:a16="http://schemas.microsoft.com/office/drawing/2014/main" id="{463BACA3-DCE6-42FF-A6B8-AE82340D610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835900" y="2079625"/>
            <a:ext cx="71438" cy="142875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5243" name="AutoShape 11">
            <a:extLst>
              <a:ext uri="{FF2B5EF4-FFF2-40B4-BE49-F238E27FC236}">
                <a16:creationId xmlns:a16="http://schemas.microsoft.com/office/drawing/2014/main" id="{B550A0A0-2176-4DCD-A61C-0523CF5A6B0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253163" y="2079625"/>
            <a:ext cx="71437" cy="142875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5245" name="Text Box 13">
            <a:extLst>
              <a:ext uri="{FF2B5EF4-FFF2-40B4-BE49-F238E27FC236}">
                <a16:creationId xmlns:a16="http://schemas.microsoft.com/office/drawing/2014/main" id="{E3A36826-2DE7-4919-8AF9-4F7B221CA08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914775" y="2486025"/>
            <a:ext cx="1308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ru-RU" sz="1400" dirty="0">
                <a:solidFill>
                  <a:schemeClr val="bg1"/>
                </a:solidFill>
              </a:rPr>
              <a:t>Add Your Title</a:t>
            </a:r>
          </a:p>
        </p:txBody>
      </p:sp>
      <p:sp>
        <p:nvSpPr>
          <p:cNvPr id="95246" name="Text Box 14">
            <a:extLst>
              <a:ext uri="{FF2B5EF4-FFF2-40B4-BE49-F238E27FC236}">
                <a16:creationId xmlns:a16="http://schemas.microsoft.com/office/drawing/2014/main" id="{C2D3D6F4-B87A-437C-951E-3654C127899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488165" y="1990725"/>
            <a:ext cx="119051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ru-RU" sz="1400" dirty="0">
                <a:solidFill>
                  <a:srgbClr val="FFFFFF"/>
                </a:solidFill>
              </a:rPr>
              <a:t>Add </a:t>
            </a:r>
            <a:r>
              <a:rPr lang="en-US" altLang="ru-RU" sz="1400" dirty="0" err="1">
                <a:solidFill>
                  <a:srgbClr val="FFFFFF"/>
                </a:solidFill>
              </a:rPr>
              <a:t>Yor</a:t>
            </a:r>
            <a:r>
              <a:rPr lang="en-US" altLang="ru-RU" sz="1400" dirty="0">
                <a:solidFill>
                  <a:srgbClr val="FFFFFF"/>
                </a:solidFill>
              </a:rPr>
              <a:t> Title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5EA3A1A-A84B-417C-BAF9-A4E161801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88D6D30-2097-4CB1-92CF-EE7FA5566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10</a:t>
            </a:fld>
            <a:endParaRPr lang="en-US" altLang="ru-RU"/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323F39F4-B5CF-4008-B41D-05FAD76A06A7}"/>
              </a:ext>
            </a:extLst>
          </p:cNvPr>
          <p:cNvGrpSpPr/>
          <p:nvPr/>
        </p:nvGrpSpPr>
        <p:grpSpPr>
          <a:xfrm>
            <a:off x="406150" y="1556181"/>
            <a:ext cx="8325350" cy="4104456"/>
            <a:chOff x="406150" y="1556181"/>
            <a:chExt cx="8325350" cy="4104456"/>
          </a:xfrm>
        </p:grpSpPr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B88267A0-561E-4403-8B0C-35D5141FCA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150" y="1556181"/>
              <a:ext cx="8325350" cy="4104456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603DF05-4BF5-43A5-88B3-74EA9AF2E4FE}"/>
                </a:ext>
              </a:extLst>
            </p:cNvPr>
            <p:cNvSpPr txBox="1"/>
            <p:nvPr/>
          </p:nvSpPr>
          <p:spPr>
            <a:xfrm>
              <a:off x="4572000" y="1929169"/>
              <a:ext cx="24397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solidFill>
                    <a:srgbClr val="FFFF00"/>
                  </a:solidFill>
                </a:rPr>
                <a:t>Интерактивный</a:t>
              </a:r>
            </a:p>
          </p:txBody>
        </p:sp>
        <p:cxnSp>
          <p:nvCxnSpPr>
            <p:cNvPr id="10" name="Прямая со стрелкой 9">
              <a:extLst>
                <a:ext uri="{FF2B5EF4-FFF2-40B4-BE49-F238E27FC236}">
                  <a16:creationId xmlns:a16="http://schemas.microsoft.com/office/drawing/2014/main" id="{231454EC-B471-410B-BF8D-061B17A39D4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148064" y="2298502"/>
              <a:ext cx="0" cy="46154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" name="Прямая со стрелкой 19">
              <a:extLst>
                <a:ext uri="{FF2B5EF4-FFF2-40B4-BE49-F238E27FC236}">
                  <a16:creationId xmlns:a16="http://schemas.microsoft.com/office/drawing/2014/main" id="{4D3A28C7-79BD-4674-9FB1-213903946F6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481494" y="2298502"/>
              <a:ext cx="0" cy="46154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B51AB04-4DB5-4736-BEC4-0939BE46BBB1}"/>
                </a:ext>
              </a:extLst>
            </p:cNvPr>
            <p:cNvSpPr txBox="1"/>
            <p:nvPr/>
          </p:nvSpPr>
          <p:spPr>
            <a:xfrm>
              <a:off x="6253163" y="4438778"/>
              <a:ext cx="21592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solidFill>
                    <a:srgbClr val="FFFF00"/>
                  </a:solidFill>
                </a:rPr>
                <a:t>Программный</a:t>
              </a:r>
            </a:p>
            <a:p>
              <a:pPr algn="ctr"/>
              <a:r>
                <a:rPr lang="ru-RU" sz="2000" b="1" dirty="0">
                  <a:solidFill>
                    <a:srgbClr val="FFFF00"/>
                  </a:solidFill>
                </a:rPr>
                <a:t>(скриптовый,</a:t>
              </a:r>
            </a:p>
            <a:p>
              <a:pPr algn="ctr"/>
              <a:r>
                <a:rPr lang="ru-RU" sz="2000" b="1" dirty="0">
                  <a:solidFill>
                    <a:srgbClr val="FFFF00"/>
                  </a:solidFill>
                </a:rPr>
                <a:t>сценарный)</a:t>
              </a:r>
            </a:p>
          </p:txBody>
        </p:sp>
        <p:cxnSp>
          <p:nvCxnSpPr>
            <p:cNvPr id="14" name="Прямая со стрелкой 13">
              <a:extLst>
                <a:ext uri="{FF2B5EF4-FFF2-40B4-BE49-F238E27FC236}">
                  <a16:creationId xmlns:a16="http://schemas.microsoft.com/office/drawing/2014/main" id="{E2DE5228-FB48-46C2-861C-BD2B2D1C720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876256" y="3941773"/>
              <a:ext cx="0" cy="497005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" name="Прямая со стрелкой 24">
              <a:extLst>
                <a:ext uri="{FF2B5EF4-FFF2-40B4-BE49-F238E27FC236}">
                  <a16:creationId xmlns:a16="http://schemas.microsoft.com/office/drawing/2014/main" id="{C0FAD368-3A10-4F48-A8FB-CC3EA0D215A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835900" y="3941774"/>
              <a:ext cx="0" cy="497005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DD4BBDF7-A542-4FD3-AB9A-E5CD1324E0CF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8403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>
            <a:extLst>
              <a:ext uri="{FF2B5EF4-FFF2-40B4-BE49-F238E27FC236}">
                <a16:creationId xmlns:a16="http://schemas.microsoft.com/office/drawing/2014/main" id="{2F9329DB-B9D2-4F35-9AEE-9096EB77CF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Среды разработки</a:t>
            </a:r>
            <a:endParaRPr lang="en-US" altLang="ru-RU" sz="1800" b="1" dirty="0">
              <a:solidFill>
                <a:srgbClr val="FF0000"/>
              </a:solidFill>
            </a:endParaRPr>
          </a:p>
        </p:txBody>
      </p:sp>
      <p:sp>
        <p:nvSpPr>
          <p:cNvPr id="95235" name="Freeform 3">
            <a:extLst>
              <a:ext uri="{FF2B5EF4-FFF2-40B4-BE49-F238E27FC236}">
                <a16:creationId xmlns:a16="http://schemas.microsoft.com/office/drawing/2014/main" id="{B239C7A3-E7D5-4BC6-AD2F-C89E6DE77E28}"/>
              </a:ext>
            </a:extLst>
          </p:cNvPr>
          <p:cNvSpPr>
            <a:spLocks/>
          </p:cNvSpPr>
          <p:nvPr/>
        </p:nvSpPr>
        <p:spPr bwMode="gray">
          <a:xfrm>
            <a:off x="5073650" y="1219200"/>
            <a:ext cx="1466850" cy="1155700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hlink">
                  <a:gamma/>
                  <a:tint val="90980"/>
                  <a:invGamma/>
                  <a:alpha val="32001"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5236" name="AutoShape 4">
            <a:extLst>
              <a:ext uri="{FF2B5EF4-FFF2-40B4-BE49-F238E27FC236}">
                <a16:creationId xmlns:a16="http://schemas.microsoft.com/office/drawing/2014/main" id="{9C057973-9928-4A34-B9C2-4E15B46A52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4238" y="2652713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1D08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5237" name="AutoShape 5">
            <a:extLst>
              <a:ext uri="{FF2B5EF4-FFF2-40B4-BE49-F238E27FC236}">
                <a16:creationId xmlns:a16="http://schemas.microsoft.com/office/drawing/2014/main" id="{6417C02C-F070-47E7-BFB8-DC44DE907078}"/>
              </a:ext>
            </a:extLst>
          </p:cNvPr>
          <p:cNvSpPr>
            <a:spLocks noChangeArrowheads="1"/>
          </p:cNvSpPr>
          <p:nvPr/>
        </p:nvSpPr>
        <p:spPr bwMode="gray">
          <a:xfrm>
            <a:off x="3657600" y="2514600"/>
            <a:ext cx="1863725" cy="2873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5238" name="AutoShape 6">
            <a:extLst>
              <a:ext uri="{FF2B5EF4-FFF2-40B4-BE49-F238E27FC236}">
                <a16:creationId xmlns:a16="http://schemas.microsoft.com/office/drawing/2014/main" id="{D4B2DAF6-697F-402D-8816-C69DA96643F7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334000" y="2590800"/>
            <a:ext cx="73025" cy="144463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5239" name="AutoShape 7">
            <a:extLst>
              <a:ext uri="{FF2B5EF4-FFF2-40B4-BE49-F238E27FC236}">
                <a16:creationId xmlns:a16="http://schemas.microsoft.com/office/drawing/2014/main" id="{AE8DAEB8-6031-4043-A430-C7B1B1A2590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743325" y="2581275"/>
            <a:ext cx="71438" cy="144463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5240" name="AutoShape 8">
            <a:extLst>
              <a:ext uri="{FF2B5EF4-FFF2-40B4-BE49-F238E27FC236}">
                <a16:creationId xmlns:a16="http://schemas.microsoft.com/office/drawing/2014/main" id="{89E3D470-95E6-4EB4-B9ED-FAC98D788F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4075" y="2151063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FC5E3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5241" name="AutoShape 9">
            <a:extLst>
              <a:ext uri="{FF2B5EF4-FFF2-40B4-BE49-F238E27FC236}">
                <a16:creationId xmlns:a16="http://schemas.microsoft.com/office/drawing/2014/main" id="{165D44E2-6780-4F8D-9F16-AC1AAFEDFE2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149975" y="2008188"/>
            <a:ext cx="1863725" cy="2873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5242" name="AutoShape 10">
            <a:extLst>
              <a:ext uri="{FF2B5EF4-FFF2-40B4-BE49-F238E27FC236}">
                <a16:creationId xmlns:a16="http://schemas.microsoft.com/office/drawing/2014/main" id="{463BACA3-DCE6-42FF-A6B8-AE82340D610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835900" y="2079625"/>
            <a:ext cx="71438" cy="142875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5243" name="AutoShape 11">
            <a:extLst>
              <a:ext uri="{FF2B5EF4-FFF2-40B4-BE49-F238E27FC236}">
                <a16:creationId xmlns:a16="http://schemas.microsoft.com/office/drawing/2014/main" id="{B550A0A0-2176-4DCD-A61C-0523CF5A6B0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253163" y="2079625"/>
            <a:ext cx="71437" cy="142875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5244" name="Freeform 12">
            <a:extLst>
              <a:ext uri="{FF2B5EF4-FFF2-40B4-BE49-F238E27FC236}">
                <a16:creationId xmlns:a16="http://schemas.microsoft.com/office/drawing/2014/main" id="{130BD625-E9AB-4073-AC92-CF57FE54941F}"/>
              </a:ext>
            </a:extLst>
          </p:cNvPr>
          <p:cNvSpPr>
            <a:spLocks/>
          </p:cNvSpPr>
          <p:nvPr/>
        </p:nvSpPr>
        <p:spPr bwMode="gray">
          <a:xfrm>
            <a:off x="2492375" y="1720850"/>
            <a:ext cx="1466850" cy="1157288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folHlink">
                  <a:gamma/>
                  <a:tint val="57647"/>
                  <a:invGamma/>
                  <a:alpha val="32001"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5245" name="Text Box 13">
            <a:extLst>
              <a:ext uri="{FF2B5EF4-FFF2-40B4-BE49-F238E27FC236}">
                <a16:creationId xmlns:a16="http://schemas.microsoft.com/office/drawing/2014/main" id="{E3A36826-2DE7-4919-8AF9-4F7B221CA08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243256" y="2486025"/>
            <a:ext cx="65114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ru-RU" sz="1600" b="1" dirty="0">
                <a:solidFill>
                  <a:schemeClr val="bg1"/>
                </a:solidFill>
              </a:rPr>
              <a:t>IDLE</a:t>
            </a:r>
          </a:p>
        </p:txBody>
      </p:sp>
      <p:sp>
        <p:nvSpPr>
          <p:cNvPr id="95246" name="Text Box 14">
            <a:extLst>
              <a:ext uri="{FF2B5EF4-FFF2-40B4-BE49-F238E27FC236}">
                <a16:creationId xmlns:a16="http://schemas.microsoft.com/office/drawing/2014/main" id="{C2D3D6F4-B87A-437C-951E-3654C127899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345982" y="1990725"/>
            <a:ext cx="147489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ru-RU" sz="1600" b="1" dirty="0">
                <a:solidFill>
                  <a:srgbClr val="FFFFFF"/>
                </a:solidFill>
              </a:rPr>
              <a:t>Wing</a:t>
            </a:r>
            <a:r>
              <a:rPr lang="en-US" altLang="ru-RU" sz="1400" dirty="0">
                <a:solidFill>
                  <a:srgbClr val="FFFFFF"/>
                </a:solidFill>
              </a:rPr>
              <a:t> </a:t>
            </a:r>
            <a:r>
              <a:rPr lang="en-US" altLang="ru-RU" sz="1600" b="1" dirty="0">
                <a:solidFill>
                  <a:srgbClr val="FFFFFF"/>
                </a:solidFill>
              </a:rPr>
              <a:t>IDE 101</a:t>
            </a:r>
          </a:p>
        </p:txBody>
      </p:sp>
      <p:grpSp>
        <p:nvGrpSpPr>
          <p:cNvPr id="95247" name="Group 15">
            <a:extLst>
              <a:ext uri="{FF2B5EF4-FFF2-40B4-BE49-F238E27FC236}">
                <a16:creationId xmlns:a16="http://schemas.microsoft.com/office/drawing/2014/main" id="{817631A2-25B4-415C-B64A-589ED352EA62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2914650"/>
            <a:ext cx="2295525" cy="3324225"/>
            <a:chOff x="576" y="1836"/>
            <a:chExt cx="1446" cy="2094"/>
          </a:xfrm>
        </p:grpSpPr>
        <p:sp>
          <p:nvSpPr>
            <p:cNvPr id="95248" name="AutoShape 16">
              <a:extLst>
                <a:ext uri="{FF2B5EF4-FFF2-40B4-BE49-F238E27FC236}">
                  <a16:creationId xmlns:a16="http://schemas.microsoft.com/office/drawing/2014/main" id="{730E3032-4A61-4E24-A98D-CE2813CA24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1942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2D8A8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49" name="AutoShape 17">
              <a:extLst>
                <a:ext uri="{FF2B5EF4-FFF2-40B4-BE49-F238E27FC236}">
                  <a16:creationId xmlns:a16="http://schemas.microsoft.com/office/drawing/2014/main" id="{4F3D36F2-84D8-47EC-851F-10F574706D1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12" y="1852"/>
              <a:ext cx="1174" cy="18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shade val="38824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38824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50" name="AutoShape 18">
              <a:extLst>
                <a:ext uri="{FF2B5EF4-FFF2-40B4-BE49-F238E27FC236}">
                  <a16:creationId xmlns:a16="http://schemas.microsoft.com/office/drawing/2014/main" id="{6C1D3D25-CB03-4FF0-9611-4E98E6D8176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773" y="1897"/>
              <a:ext cx="45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51" name="AutoShape 19">
              <a:extLst>
                <a:ext uri="{FF2B5EF4-FFF2-40B4-BE49-F238E27FC236}">
                  <a16:creationId xmlns:a16="http://schemas.microsoft.com/office/drawing/2014/main" id="{2A5C02AD-F6DD-45C1-8600-461D25D73FC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76" y="1897"/>
              <a:ext cx="46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52" name="Text Box 20">
              <a:extLst>
                <a:ext uri="{FF2B5EF4-FFF2-40B4-BE49-F238E27FC236}">
                  <a16:creationId xmlns:a16="http://schemas.microsoft.com/office/drawing/2014/main" id="{3F0D7D9B-E365-48D4-81FA-9E627AD9C327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967" y="1836"/>
              <a:ext cx="660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chemeClr val="bg1"/>
                  </a:solidFill>
                </a:rPr>
                <a:t>Консоль</a:t>
              </a:r>
              <a:endParaRPr lang="en-US" altLang="ru-RU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95253" name="Text Box 21">
              <a:extLst>
                <a:ext uri="{FF2B5EF4-FFF2-40B4-BE49-F238E27FC236}">
                  <a16:creationId xmlns:a16="http://schemas.microsoft.com/office/drawing/2014/main" id="{54290E53-FE83-45CD-808C-B4F3EBC955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5" y="2263"/>
              <a:ext cx="1344" cy="1454"/>
            </a:xfrm>
            <a:prstGeom prst="rect">
              <a:avLst/>
            </a:prstGeom>
            <a:solidFill>
              <a:schemeClr val="tx2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altLang="ru-RU" dirty="0">
                  <a:solidFill>
                    <a:schemeClr val="bg1"/>
                  </a:solidFill>
                </a:rPr>
                <a:t>&gt;&gt;&gt; 2 + 3</a:t>
              </a:r>
            </a:p>
            <a:p>
              <a:pPr algn="l" eaLnBrk="0" hangingPunct="0"/>
              <a:r>
                <a:rPr lang="en-US" altLang="ru-RU" dirty="0">
                  <a:solidFill>
                    <a:schemeClr val="bg1"/>
                  </a:solidFill>
                </a:rPr>
                <a:t>5</a:t>
              </a:r>
            </a:p>
            <a:p>
              <a:pPr algn="l" eaLnBrk="0" hangingPunct="0"/>
              <a:r>
                <a:rPr lang="en-US" altLang="ru-RU" dirty="0">
                  <a:solidFill>
                    <a:schemeClr val="bg1"/>
                  </a:solidFill>
                </a:rPr>
                <a:t>&gt;&gt;&gt; 3 * 10 – 14</a:t>
              </a:r>
            </a:p>
            <a:p>
              <a:pPr algn="l" eaLnBrk="0" hangingPunct="0"/>
              <a:r>
                <a:rPr lang="en-US" altLang="ru-RU" dirty="0">
                  <a:solidFill>
                    <a:schemeClr val="bg1"/>
                  </a:solidFill>
                </a:rPr>
                <a:t>16</a:t>
              </a:r>
            </a:p>
            <a:p>
              <a:pPr algn="l" eaLnBrk="0" hangingPunct="0"/>
              <a:r>
                <a:rPr lang="en-US" altLang="ru-RU" dirty="0">
                  <a:solidFill>
                    <a:schemeClr val="bg1"/>
                  </a:solidFill>
                </a:rPr>
                <a:t>&gt;&gt;&gt; ‘A’ * 5</a:t>
              </a:r>
            </a:p>
            <a:p>
              <a:pPr algn="l" eaLnBrk="0" hangingPunct="0"/>
              <a:r>
                <a:rPr lang="en-US" altLang="ru-RU" dirty="0">
                  <a:solidFill>
                    <a:schemeClr val="bg1"/>
                  </a:solidFill>
                </a:rPr>
                <a:t>AAAAA</a:t>
              </a:r>
            </a:p>
            <a:p>
              <a:pPr algn="l" eaLnBrk="0" hangingPunct="0"/>
              <a:r>
                <a:rPr lang="en-US" altLang="ru-RU" dirty="0">
                  <a:solidFill>
                    <a:schemeClr val="bg1"/>
                  </a:solidFill>
                </a:rPr>
                <a:t>&gt;&gt;&gt; print(“Hello!”)</a:t>
              </a:r>
            </a:p>
            <a:p>
              <a:pPr algn="l" eaLnBrk="0" hangingPunct="0"/>
              <a:r>
                <a:rPr lang="en-US" altLang="ru-RU" dirty="0">
                  <a:solidFill>
                    <a:schemeClr val="bg1"/>
                  </a:solidFill>
                </a:rPr>
                <a:t>Hello!</a:t>
              </a:r>
            </a:p>
          </p:txBody>
        </p:sp>
      </p:grpSp>
      <p:sp>
        <p:nvSpPr>
          <p:cNvPr id="95254" name="Text Box 22">
            <a:extLst>
              <a:ext uri="{FF2B5EF4-FFF2-40B4-BE49-F238E27FC236}">
                <a16:creationId xmlns:a16="http://schemas.microsoft.com/office/drawing/2014/main" id="{5E2EDDB4-E9E1-4284-B2D0-99A6F1AB95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2886075"/>
            <a:ext cx="2133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ru-RU" dirty="0">
                <a:solidFill>
                  <a:srgbClr val="C00000"/>
                </a:solidFill>
              </a:rPr>
              <a:t>&gt;&gt;&gt;</a:t>
            </a:r>
            <a:r>
              <a:rPr lang="en-US" altLang="ru-RU" dirty="0">
                <a:solidFill>
                  <a:srgbClr val="000000"/>
                </a:solidFill>
              </a:rPr>
              <a:t> 2 + 3</a:t>
            </a:r>
          </a:p>
          <a:p>
            <a:pPr algn="l" eaLnBrk="0" hangingPunct="0"/>
            <a:r>
              <a:rPr lang="en-US" altLang="ru-RU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5</a:t>
            </a:r>
          </a:p>
          <a:p>
            <a:pPr algn="l" eaLnBrk="0" hangingPunct="0"/>
            <a:r>
              <a:rPr lang="en-US" altLang="ru-RU" dirty="0">
                <a:solidFill>
                  <a:srgbClr val="C00000"/>
                </a:solidFill>
              </a:rPr>
              <a:t>&gt;&gt;&gt;</a:t>
            </a:r>
            <a:r>
              <a:rPr lang="en-US" altLang="ru-RU" dirty="0">
                <a:solidFill>
                  <a:srgbClr val="000000"/>
                </a:solidFill>
              </a:rPr>
              <a:t> “A” * 5</a:t>
            </a:r>
          </a:p>
          <a:p>
            <a:pPr algn="l" eaLnBrk="0" hangingPunct="0"/>
            <a:r>
              <a:rPr lang="en-US" altLang="ru-RU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AAAAA</a:t>
            </a:r>
          </a:p>
        </p:txBody>
      </p:sp>
      <p:sp>
        <p:nvSpPr>
          <p:cNvPr id="26" name="Text Box 22">
            <a:extLst>
              <a:ext uri="{FF2B5EF4-FFF2-40B4-BE49-F238E27FC236}">
                <a16:creationId xmlns:a16="http://schemas.microsoft.com/office/drawing/2014/main" id="{5FD20826-CD0E-4D28-A635-2A838981C8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4237" y="4594641"/>
            <a:ext cx="21336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ru-RU" dirty="0">
                <a:solidFill>
                  <a:srgbClr val="000000"/>
                </a:solidFill>
              </a:rPr>
              <a:t>File – New</a:t>
            </a:r>
          </a:p>
          <a:p>
            <a:pPr algn="l" eaLnBrk="0" hangingPunct="0"/>
            <a:endParaRPr lang="en-US" altLang="ru-RU" dirty="0">
              <a:solidFill>
                <a:srgbClr val="000000"/>
              </a:solidFill>
            </a:endParaRPr>
          </a:p>
          <a:p>
            <a:pPr algn="l" eaLnBrk="0" hangingPunct="0"/>
            <a:r>
              <a:rPr lang="en-US" altLang="ru-RU" dirty="0">
                <a:solidFill>
                  <a:srgbClr val="000000"/>
                </a:solidFill>
              </a:rPr>
              <a:t>File – Open…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950A7383-E770-4064-B2E3-3F15095D6C6D}"/>
              </a:ext>
            </a:extLst>
          </p:cNvPr>
          <p:cNvCxnSpPr>
            <a:cxnSpLocks/>
          </p:cNvCxnSpPr>
          <p:nvPr/>
        </p:nvCxnSpPr>
        <p:spPr bwMode="auto">
          <a:xfrm>
            <a:off x="3424238" y="4293096"/>
            <a:ext cx="2295525" cy="0"/>
          </a:xfrm>
          <a:prstGeom prst="line">
            <a:avLst/>
          </a:prstGeom>
          <a:ln w="76200"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01CE4D-B978-44F0-9126-7F5D3E010C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537" y="2456626"/>
            <a:ext cx="2003249" cy="6898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9B9D943-C0EA-439A-9ADA-D146D1BCC1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867" y="3194089"/>
            <a:ext cx="1986587" cy="5143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AE3A057-3E15-47E6-AE8C-5736A5DC1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138" y="3844198"/>
            <a:ext cx="1996273" cy="50758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BB34876-773F-4027-A5E5-AAAA63DEB6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31" name="Freeform 3">
            <a:extLst>
              <a:ext uri="{FF2B5EF4-FFF2-40B4-BE49-F238E27FC236}">
                <a16:creationId xmlns:a16="http://schemas.microsoft.com/office/drawing/2014/main" id="{DE30D0E1-BE79-45EC-9CE3-BDB66ECE4168}"/>
              </a:ext>
            </a:extLst>
          </p:cNvPr>
          <p:cNvSpPr>
            <a:spLocks/>
          </p:cNvSpPr>
          <p:nvPr/>
        </p:nvSpPr>
        <p:spPr bwMode="gray">
          <a:xfrm rot="8775252" flipH="1">
            <a:off x="5201445" y="5391538"/>
            <a:ext cx="1870748" cy="1155700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F70A007-2EDB-4CA0-BB5C-589F58973F1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26" t="15428" r="7332" b="11775"/>
          <a:stretch/>
        </p:blipFill>
        <p:spPr>
          <a:xfrm>
            <a:off x="6274480" y="4487540"/>
            <a:ext cx="1512168" cy="794131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0F2E60A-617B-4FBA-A10D-F53E301E3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11</a:t>
            </a:fld>
            <a:endParaRPr lang="en-US" altLang="ru-RU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0758950-E50F-4012-AC58-91DE19CBB655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>
            <a:extLst>
              <a:ext uri="{FF2B5EF4-FFF2-40B4-BE49-F238E27FC236}">
                <a16:creationId xmlns:a16="http://schemas.microsoft.com/office/drawing/2014/main" id="{F9EE15A6-ADA5-43DE-8858-A892796FC8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Что можно импортировать?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grpSp>
        <p:nvGrpSpPr>
          <p:cNvPr id="96259" name="Group 3">
            <a:extLst>
              <a:ext uri="{FF2B5EF4-FFF2-40B4-BE49-F238E27FC236}">
                <a16:creationId xmlns:a16="http://schemas.microsoft.com/office/drawing/2014/main" id="{DA4909BB-86FC-4A68-A58E-C7F154C3D503}"/>
              </a:ext>
            </a:extLst>
          </p:cNvPr>
          <p:cNvGrpSpPr>
            <a:grpSpLocks/>
          </p:cNvGrpSpPr>
          <p:nvPr/>
        </p:nvGrpSpPr>
        <p:grpSpPr bwMode="auto">
          <a:xfrm>
            <a:off x="952499" y="983570"/>
            <a:ext cx="5791200" cy="5241923"/>
            <a:chOff x="720" y="734"/>
            <a:chExt cx="3648" cy="3302"/>
          </a:xfrm>
        </p:grpSpPr>
        <p:sp>
          <p:nvSpPr>
            <p:cNvPr id="96260" name="Oval 4">
              <a:extLst>
                <a:ext uri="{FF2B5EF4-FFF2-40B4-BE49-F238E27FC236}">
                  <a16:creationId xmlns:a16="http://schemas.microsoft.com/office/drawing/2014/main" id="{D3A01D00-3845-4BBB-B2D6-07EE65FD27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1344"/>
              <a:ext cx="2544" cy="2496"/>
            </a:xfrm>
            <a:prstGeom prst="ellipse">
              <a:avLst/>
            </a:prstGeom>
            <a:noFill/>
            <a:ln w="19050" algn="ctr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tint val="0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6261" name="Group 5">
              <a:extLst>
                <a:ext uri="{FF2B5EF4-FFF2-40B4-BE49-F238E27FC236}">
                  <a16:creationId xmlns:a16="http://schemas.microsoft.com/office/drawing/2014/main" id="{EB9BF6EF-B416-4C11-A558-F1686FC4B3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56" y="1968"/>
              <a:ext cx="1296" cy="1344"/>
              <a:chOff x="2016" y="1920"/>
              <a:chExt cx="1680" cy="1680"/>
            </a:xfrm>
          </p:grpSpPr>
          <p:sp>
            <p:nvSpPr>
              <p:cNvPr id="96262" name="Oval 6">
                <a:extLst>
                  <a:ext uri="{FF2B5EF4-FFF2-40B4-BE49-F238E27FC236}">
                    <a16:creationId xmlns:a16="http://schemas.microsoft.com/office/drawing/2014/main" id="{729A7792-0BBA-4C30-A28D-54EFEFA7EB0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F6600"/>
                  </a:gs>
                  <a:gs pos="100000">
                    <a:srgbClr val="FF6600">
                      <a:gamma/>
                      <a:shade val="4549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263" name="Freeform 7">
                <a:extLst>
                  <a:ext uri="{FF2B5EF4-FFF2-40B4-BE49-F238E27FC236}">
                    <a16:creationId xmlns:a16="http://schemas.microsoft.com/office/drawing/2014/main" id="{5ECF9EDC-3592-4066-BAC0-EC0032F2713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6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6264" name="Text Box 8">
              <a:extLst>
                <a:ext uri="{FF2B5EF4-FFF2-40B4-BE49-F238E27FC236}">
                  <a16:creationId xmlns:a16="http://schemas.microsoft.com/office/drawing/2014/main" id="{B41F485B-5D86-4F8A-99BB-139C36CD16E9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419" y="2496"/>
              <a:ext cx="1021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ru-RU" sz="36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import</a:t>
              </a:r>
            </a:p>
          </p:txBody>
        </p:sp>
        <p:grpSp>
          <p:nvGrpSpPr>
            <p:cNvPr id="96265" name="Group 9">
              <a:extLst>
                <a:ext uri="{FF2B5EF4-FFF2-40B4-BE49-F238E27FC236}">
                  <a16:creationId xmlns:a16="http://schemas.microsoft.com/office/drawing/2014/main" id="{F376DDEB-4F79-4725-AE87-16C9132B39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40" y="1104"/>
              <a:ext cx="1630" cy="2069"/>
              <a:chOff x="2640" y="1088"/>
              <a:chExt cx="1630" cy="2069"/>
            </a:xfrm>
          </p:grpSpPr>
          <p:grpSp>
            <p:nvGrpSpPr>
              <p:cNvPr id="96266" name="Group 10">
                <a:extLst>
                  <a:ext uri="{FF2B5EF4-FFF2-40B4-BE49-F238E27FC236}">
                    <a16:creationId xmlns:a16="http://schemas.microsoft.com/office/drawing/2014/main" id="{6D5E1606-D70E-418A-BC85-C067B2E7942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640" y="1088"/>
                <a:ext cx="432" cy="415"/>
                <a:chOff x="2016" y="1920"/>
                <a:chExt cx="1680" cy="1680"/>
              </a:xfrm>
            </p:grpSpPr>
            <p:sp>
              <p:nvSpPr>
                <p:cNvPr id="96267" name="Oval 11">
                  <a:extLst>
                    <a:ext uri="{FF2B5EF4-FFF2-40B4-BE49-F238E27FC236}">
                      <a16:creationId xmlns:a16="http://schemas.microsoft.com/office/drawing/2014/main" id="{F47FE72D-8F69-4B1B-BFE6-04065FABA4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42353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6268" name="Freeform 12">
                  <a:extLst>
                    <a:ext uri="{FF2B5EF4-FFF2-40B4-BE49-F238E27FC236}">
                      <a16:creationId xmlns:a16="http://schemas.microsoft.com/office/drawing/2014/main" id="{E63C1BD3-E1AC-4DB7-A42A-4968D3C657E8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6269" name="Text Box 13">
                <a:extLst>
                  <a:ext uri="{FF2B5EF4-FFF2-40B4-BE49-F238E27FC236}">
                    <a16:creationId xmlns:a16="http://schemas.microsoft.com/office/drawing/2014/main" id="{53364E98-706D-4671-8307-5AD05AF4A29B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2734" y="1152"/>
                <a:ext cx="26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ru-RU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B</a:t>
                </a:r>
              </a:p>
            </p:txBody>
          </p:sp>
          <p:sp>
            <p:nvSpPr>
              <p:cNvPr id="108" name="Text Box 13">
                <a:extLst>
                  <a:ext uri="{FF2B5EF4-FFF2-40B4-BE49-F238E27FC236}">
                    <a16:creationId xmlns:a16="http://schemas.microsoft.com/office/drawing/2014/main" id="{EE489301-BFE7-42F4-A891-71204E0F4F09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4008" y="2869"/>
                <a:ext cx="26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ru-RU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B</a:t>
                </a:r>
              </a:p>
            </p:txBody>
          </p:sp>
        </p:grpSp>
        <p:grpSp>
          <p:nvGrpSpPr>
            <p:cNvPr id="96270" name="Group 14">
              <a:extLst>
                <a:ext uri="{FF2B5EF4-FFF2-40B4-BE49-F238E27FC236}">
                  <a16:creationId xmlns:a16="http://schemas.microsoft.com/office/drawing/2014/main" id="{6EC2D171-ED70-4291-9540-B3207BBE6F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36" y="3191"/>
              <a:ext cx="201" cy="176"/>
              <a:chOff x="2236" y="3191"/>
              <a:chExt cx="201" cy="176"/>
            </a:xfrm>
          </p:grpSpPr>
          <p:sp>
            <p:nvSpPr>
              <p:cNvPr id="96271" name="Oval 15">
                <a:extLst>
                  <a:ext uri="{FF2B5EF4-FFF2-40B4-BE49-F238E27FC236}">
                    <a16:creationId xmlns:a16="http://schemas.microsoft.com/office/drawing/2014/main" id="{D161B3DC-69F5-4CD7-A5F7-F17345CB623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2239" y="3282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272" name="Oval 16">
                <a:extLst>
                  <a:ext uri="{FF2B5EF4-FFF2-40B4-BE49-F238E27FC236}">
                    <a16:creationId xmlns:a16="http://schemas.microsoft.com/office/drawing/2014/main" id="{22F50FCB-2E00-48FB-959D-999CBF2203C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2353" y="3188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96273" name="Group 17">
              <a:extLst>
                <a:ext uri="{FF2B5EF4-FFF2-40B4-BE49-F238E27FC236}">
                  <a16:creationId xmlns:a16="http://schemas.microsoft.com/office/drawing/2014/main" id="{136810D4-5E79-4EA6-AD28-1FB7DE348D5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24" y="3357"/>
              <a:ext cx="432" cy="432"/>
              <a:chOff x="1824" y="3357"/>
              <a:chExt cx="432" cy="432"/>
            </a:xfrm>
          </p:grpSpPr>
          <p:grpSp>
            <p:nvGrpSpPr>
              <p:cNvPr id="96274" name="Group 18">
                <a:extLst>
                  <a:ext uri="{FF2B5EF4-FFF2-40B4-BE49-F238E27FC236}">
                    <a16:creationId xmlns:a16="http://schemas.microsoft.com/office/drawing/2014/main" id="{5A3CF261-FC0A-431F-B3A2-E5117F6EFB4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3357"/>
                <a:ext cx="432" cy="432"/>
                <a:chOff x="2016" y="1920"/>
                <a:chExt cx="1680" cy="1680"/>
              </a:xfrm>
            </p:grpSpPr>
            <p:sp>
              <p:nvSpPr>
                <p:cNvPr id="96275" name="Oval 19">
                  <a:extLst>
                    <a:ext uri="{FF2B5EF4-FFF2-40B4-BE49-F238E27FC236}">
                      <a16:creationId xmlns:a16="http://schemas.microsoft.com/office/drawing/2014/main" id="{5DDE510A-4299-41B0-9C91-15ED5E3197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6276" name="Freeform 20">
                  <a:extLst>
                    <a:ext uri="{FF2B5EF4-FFF2-40B4-BE49-F238E27FC236}">
                      <a16:creationId xmlns:a16="http://schemas.microsoft.com/office/drawing/2014/main" id="{87F5FDB2-FACE-4586-8C9D-5CFB7308E306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6277" name="Text Box 21">
                <a:extLst>
                  <a:ext uri="{FF2B5EF4-FFF2-40B4-BE49-F238E27FC236}">
                    <a16:creationId xmlns:a16="http://schemas.microsoft.com/office/drawing/2014/main" id="{7FBCA5F9-88D1-4E6A-B8B8-69938068F19E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911" y="3438"/>
                <a:ext cx="24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ru-RU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E</a:t>
                </a:r>
              </a:p>
            </p:txBody>
          </p:sp>
        </p:grpSp>
        <p:grpSp>
          <p:nvGrpSpPr>
            <p:cNvPr id="96278" name="Group 22">
              <a:extLst>
                <a:ext uri="{FF2B5EF4-FFF2-40B4-BE49-F238E27FC236}">
                  <a16:creationId xmlns:a16="http://schemas.microsoft.com/office/drawing/2014/main" id="{BB95C794-FCB1-440F-AC28-F8DB777F45E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38" y="1968"/>
              <a:ext cx="430" cy="437"/>
              <a:chOff x="3938" y="1968"/>
              <a:chExt cx="430" cy="437"/>
            </a:xfrm>
          </p:grpSpPr>
          <p:grpSp>
            <p:nvGrpSpPr>
              <p:cNvPr id="96279" name="Group 23">
                <a:extLst>
                  <a:ext uri="{FF2B5EF4-FFF2-40B4-BE49-F238E27FC236}">
                    <a16:creationId xmlns:a16="http://schemas.microsoft.com/office/drawing/2014/main" id="{B9773770-9712-43AE-BB4B-C3C969D1B9E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8" y="1968"/>
                <a:ext cx="430" cy="437"/>
                <a:chOff x="2016" y="1920"/>
                <a:chExt cx="1680" cy="1680"/>
              </a:xfrm>
            </p:grpSpPr>
            <p:sp>
              <p:nvSpPr>
                <p:cNvPr id="96280" name="Oval 24">
                  <a:extLst>
                    <a:ext uri="{FF2B5EF4-FFF2-40B4-BE49-F238E27FC236}">
                      <a16:creationId xmlns:a16="http://schemas.microsoft.com/office/drawing/2014/main" id="{4A98D105-D671-4837-BDAC-793AC56E76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tint val="57647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6281" name="Freeform 25">
                  <a:extLst>
                    <a:ext uri="{FF2B5EF4-FFF2-40B4-BE49-F238E27FC236}">
                      <a16:creationId xmlns:a16="http://schemas.microsoft.com/office/drawing/2014/main" id="{3216B703-132C-4266-9228-071834261DAB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hlink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6282" name="Text Box 26">
                <a:extLst>
                  <a:ext uri="{FF2B5EF4-FFF2-40B4-BE49-F238E27FC236}">
                    <a16:creationId xmlns:a16="http://schemas.microsoft.com/office/drawing/2014/main" id="{76CED2BB-62BB-479D-AB2C-95BA216EB627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4009" y="2028"/>
                <a:ext cx="27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ru-RU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D</a:t>
                </a:r>
              </a:p>
            </p:txBody>
          </p:sp>
        </p:grpSp>
        <p:grpSp>
          <p:nvGrpSpPr>
            <p:cNvPr id="96283" name="Group 27">
              <a:extLst>
                <a:ext uri="{FF2B5EF4-FFF2-40B4-BE49-F238E27FC236}">
                  <a16:creationId xmlns:a16="http://schemas.microsoft.com/office/drawing/2014/main" id="{C12F435C-F572-41A9-A72E-07D85D18CC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52" y="3360"/>
              <a:ext cx="412" cy="392"/>
              <a:chOff x="3552" y="3339"/>
              <a:chExt cx="412" cy="392"/>
            </a:xfrm>
          </p:grpSpPr>
          <p:grpSp>
            <p:nvGrpSpPr>
              <p:cNvPr id="96284" name="Group 28">
                <a:extLst>
                  <a:ext uri="{FF2B5EF4-FFF2-40B4-BE49-F238E27FC236}">
                    <a16:creationId xmlns:a16="http://schemas.microsoft.com/office/drawing/2014/main" id="{A00A4BA7-71D5-49E5-A025-5B31FDA2896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3339"/>
                <a:ext cx="412" cy="392"/>
                <a:chOff x="2016" y="1920"/>
                <a:chExt cx="1680" cy="1680"/>
              </a:xfrm>
            </p:grpSpPr>
            <p:sp>
              <p:nvSpPr>
                <p:cNvPr id="96285" name="Oval 29">
                  <a:extLst>
                    <a:ext uri="{FF2B5EF4-FFF2-40B4-BE49-F238E27FC236}">
                      <a16:creationId xmlns:a16="http://schemas.microsoft.com/office/drawing/2014/main" id="{EB5DBADA-0973-4841-8D29-5F428843BB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6286" name="Freeform 30">
                  <a:extLst>
                    <a:ext uri="{FF2B5EF4-FFF2-40B4-BE49-F238E27FC236}">
                      <a16:creationId xmlns:a16="http://schemas.microsoft.com/office/drawing/2014/main" id="{558E8A2E-8133-4A64-B1B1-8DF9CE783E58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6287" name="Text Box 31">
                <a:extLst>
                  <a:ext uri="{FF2B5EF4-FFF2-40B4-BE49-F238E27FC236}">
                    <a16:creationId xmlns:a16="http://schemas.microsoft.com/office/drawing/2014/main" id="{9F6B1348-0E2E-4481-9DBD-9431A19F2CF6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3657" y="3360"/>
                <a:ext cx="243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ru-RU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F</a:t>
                </a:r>
              </a:p>
            </p:txBody>
          </p:sp>
        </p:grpSp>
        <p:grpSp>
          <p:nvGrpSpPr>
            <p:cNvPr id="96288" name="Group 32">
              <a:extLst>
                <a:ext uri="{FF2B5EF4-FFF2-40B4-BE49-F238E27FC236}">
                  <a16:creationId xmlns:a16="http://schemas.microsoft.com/office/drawing/2014/main" id="{A85C45FC-B2DF-4F7F-8FB4-8E987FBF77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88" y="1348"/>
              <a:ext cx="2310" cy="1052"/>
              <a:chOff x="1488" y="1348"/>
              <a:chExt cx="2310" cy="1052"/>
            </a:xfrm>
          </p:grpSpPr>
          <p:grpSp>
            <p:nvGrpSpPr>
              <p:cNvPr id="96289" name="Group 33">
                <a:extLst>
                  <a:ext uri="{FF2B5EF4-FFF2-40B4-BE49-F238E27FC236}">
                    <a16:creationId xmlns:a16="http://schemas.microsoft.com/office/drawing/2014/main" id="{F2B2BD9A-11F3-4DC3-B78F-EACD3FD9F97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88" y="1348"/>
                <a:ext cx="2310" cy="1052"/>
                <a:chOff x="2016" y="-490"/>
                <a:chExt cx="8990" cy="4090"/>
              </a:xfrm>
            </p:grpSpPr>
            <p:sp>
              <p:nvSpPr>
                <p:cNvPr id="96290" name="Oval 34">
                  <a:extLst>
                    <a:ext uri="{FF2B5EF4-FFF2-40B4-BE49-F238E27FC236}">
                      <a16:creationId xmlns:a16="http://schemas.microsoft.com/office/drawing/2014/main" id="{59F156DD-41A9-4C0F-85A2-3D2DA6538C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6291" name="Freeform 35">
                  <a:extLst>
                    <a:ext uri="{FF2B5EF4-FFF2-40B4-BE49-F238E27FC236}">
                      <a16:creationId xmlns:a16="http://schemas.microsoft.com/office/drawing/2014/main" id="{72B0F820-4E2B-49C6-8363-3A9146EBEDA5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2" name="Oval 34">
                  <a:extLst>
                    <a:ext uri="{FF2B5EF4-FFF2-40B4-BE49-F238E27FC236}">
                      <a16:creationId xmlns:a16="http://schemas.microsoft.com/office/drawing/2014/main" id="{DC848272-4075-4AAF-B0CD-C07D900C50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9326" y="-49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96292" name="Text Box 36">
                <a:extLst>
                  <a:ext uri="{FF2B5EF4-FFF2-40B4-BE49-F238E27FC236}">
                    <a16:creationId xmlns:a16="http://schemas.microsoft.com/office/drawing/2014/main" id="{CE9A9FC0-6960-4EAB-A2D4-75FD4B68FE3E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580" y="2016"/>
                <a:ext cx="265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ru-RU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A</a:t>
                </a:r>
              </a:p>
            </p:txBody>
          </p:sp>
          <p:sp>
            <p:nvSpPr>
              <p:cNvPr id="113" name="Text Box 36">
                <a:extLst>
                  <a:ext uri="{FF2B5EF4-FFF2-40B4-BE49-F238E27FC236}">
                    <a16:creationId xmlns:a16="http://schemas.microsoft.com/office/drawing/2014/main" id="{D4F39C00-9033-4DA8-83D1-B1A3F29915E4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3458" y="1396"/>
                <a:ext cx="265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ru-RU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C</a:t>
                </a:r>
              </a:p>
            </p:txBody>
          </p:sp>
        </p:grpSp>
        <p:sp>
          <p:nvSpPr>
            <p:cNvPr id="96293" name="Oval 37">
              <a:extLst>
                <a:ext uri="{FF2B5EF4-FFF2-40B4-BE49-F238E27FC236}">
                  <a16:creationId xmlns:a16="http://schemas.microsoft.com/office/drawing/2014/main" id="{8E0F21BF-30C5-427F-A99B-425CB8F65801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8227093">
              <a:off x="3507" y="3261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94" name="Oval 38">
              <a:extLst>
                <a:ext uri="{FF2B5EF4-FFF2-40B4-BE49-F238E27FC236}">
                  <a16:creationId xmlns:a16="http://schemas.microsoft.com/office/drawing/2014/main" id="{3FAA8709-0A92-4F74-838D-5B0BB648EFF0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8227093">
              <a:off x="3411" y="3165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6295" name="Group 39">
              <a:extLst>
                <a:ext uri="{FF2B5EF4-FFF2-40B4-BE49-F238E27FC236}">
                  <a16:creationId xmlns:a16="http://schemas.microsoft.com/office/drawing/2014/main" id="{CCF19F07-AC6E-4C9A-B5CB-0C72F88FCB8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68" y="1800"/>
              <a:ext cx="1468" cy="586"/>
              <a:chOff x="2016" y="1848"/>
              <a:chExt cx="1468" cy="586"/>
            </a:xfrm>
          </p:grpSpPr>
          <p:sp>
            <p:nvSpPr>
              <p:cNvPr id="96296" name="Oval 40">
                <a:extLst>
                  <a:ext uri="{FF2B5EF4-FFF2-40B4-BE49-F238E27FC236}">
                    <a16:creationId xmlns:a16="http://schemas.microsoft.com/office/drawing/2014/main" id="{841ED93A-5142-4137-AACA-82B66B0C404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2019" y="2301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5764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297" name="Oval 41">
                <a:extLst>
                  <a:ext uri="{FF2B5EF4-FFF2-40B4-BE49-F238E27FC236}">
                    <a16:creationId xmlns:a16="http://schemas.microsoft.com/office/drawing/2014/main" id="{062424A4-F5FD-4B24-B7D8-9A3C2B023A5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2163" y="2349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" name="Oval 40">
                <a:extLst>
                  <a:ext uri="{FF2B5EF4-FFF2-40B4-BE49-F238E27FC236}">
                    <a16:creationId xmlns:a16="http://schemas.microsoft.com/office/drawing/2014/main" id="{EC42FAA0-8771-4379-AC5D-33EE1E0FB97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3400" y="1845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5764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" name="Oval 41">
                <a:extLst>
                  <a:ext uri="{FF2B5EF4-FFF2-40B4-BE49-F238E27FC236}">
                    <a16:creationId xmlns:a16="http://schemas.microsoft.com/office/drawing/2014/main" id="{80D7DA45-7292-4226-B5E1-C00ABA573AF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3340" y="1995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96298" name="Group 42">
              <a:extLst>
                <a:ext uri="{FF2B5EF4-FFF2-40B4-BE49-F238E27FC236}">
                  <a16:creationId xmlns:a16="http://schemas.microsoft.com/office/drawing/2014/main" id="{BBA197DE-0BD6-4E7D-8B05-109571A73F4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32" y="1612"/>
              <a:ext cx="993" cy="1361"/>
              <a:chOff x="2832" y="1612"/>
              <a:chExt cx="993" cy="1361"/>
            </a:xfrm>
          </p:grpSpPr>
          <p:sp>
            <p:nvSpPr>
              <p:cNvPr id="96299" name="Oval 43">
                <a:extLst>
                  <a:ext uri="{FF2B5EF4-FFF2-40B4-BE49-F238E27FC236}">
                    <a16:creationId xmlns:a16="http://schemas.microsoft.com/office/drawing/2014/main" id="{89512B78-5A44-4C54-9099-DD0149F860C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2835" y="1609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549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300" name="Oval 44">
                <a:extLst>
                  <a:ext uri="{FF2B5EF4-FFF2-40B4-BE49-F238E27FC236}">
                    <a16:creationId xmlns:a16="http://schemas.microsoft.com/office/drawing/2014/main" id="{4100F972-1B28-4810-8376-7691F810725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2835" y="1787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9" name="Oval 44">
                <a:extLst>
                  <a:ext uri="{FF2B5EF4-FFF2-40B4-BE49-F238E27FC236}">
                    <a16:creationId xmlns:a16="http://schemas.microsoft.com/office/drawing/2014/main" id="{E956F4E0-EA57-4A12-916D-D7844BC991A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3741" y="2888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0" name="Oval 44">
                <a:extLst>
                  <a:ext uri="{FF2B5EF4-FFF2-40B4-BE49-F238E27FC236}">
                    <a16:creationId xmlns:a16="http://schemas.microsoft.com/office/drawing/2014/main" id="{1C75563C-01BD-4EB2-9E44-108102ECF99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3595" y="2859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6301" name="Oval 45">
              <a:extLst>
                <a:ext uri="{FF2B5EF4-FFF2-40B4-BE49-F238E27FC236}">
                  <a16:creationId xmlns:a16="http://schemas.microsoft.com/office/drawing/2014/main" id="{F7046FFA-2F88-42ED-B9C6-63A0E4AF05BE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8227093">
              <a:off x="3759" y="2271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75686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302" name="Oval 46">
              <a:extLst>
                <a:ext uri="{FF2B5EF4-FFF2-40B4-BE49-F238E27FC236}">
                  <a16:creationId xmlns:a16="http://schemas.microsoft.com/office/drawing/2014/main" id="{5558538C-697B-4F28-9F25-B5E2E05F8CFB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8227093">
              <a:off x="3603" y="2349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75686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303" name="Text Box 47">
              <a:hlinkClick r:id="rId2" action="ppaction://hlinksldjump"/>
              <a:extLst>
                <a:ext uri="{FF2B5EF4-FFF2-40B4-BE49-F238E27FC236}">
                  <a16:creationId xmlns:a16="http://schemas.microsoft.com/office/drawing/2014/main" id="{6B8ABDD5-A0AA-4871-9A79-E9624852F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" y="2019"/>
              <a:ext cx="731" cy="330"/>
            </a:xfrm>
            <a:prstGeom prst="rect">
              <a:avLst/>
            </a:prstGeom>
            <a:ln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 eaLnBrk="0" hangingPunct="0"/>
              <a:r>
                <a:rPr lang="en-US" altLang="ru-RU" sz="2800" b="1" dirty="0">
                  <a:solidFill>
                    <a:srgbClr val="C00000"/>
                  </a:solidFill>
                </a:rPr>
                <a:t>this</a:t>
              </a:r>
            </a:p>
          </p:txBody>
        </p:sp>
        <p:sp>
          <p:nvSpPr>
            <p:cNvPr id="96304" name="Text Box 48">
              <a:extLst>
                <a:ext uri="{FF2B5EF4-FFF2-40B4-BE49-F238E27FC236}">
                  <a16:creationId xmlns:a16="http://schemas.microsoft.com/office/drawing/2014/main" id="{EC73AEFD-55A6-4FDC-8057-289C5EE568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9" y="734"/>
              <a:ext cx="1200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ru-RU" sz="2800" b="1" dirty="0">
                  <a:solidFill>
                    <a:srgbClr val="C00000"/>
                  </a:solidFill>
                </a:rPr>
                <a:t>math</a:t>
              </a:r>
            </a:p>
          </p:txBody>
        </p:sp>
        <p:sp>
          <p:nvSpPr>
            <p:cNvPr id="96306" name="Text Box 50">
              <a:extLst>
                <a:ext uri="{FF2B5EF4-FFF2-40B4-BE49-F238E27FC236}">
                  <a16:creationId xmlns:a16="http://schemas.microsoft.com/office/drawing/2014/main" id="{9ED73A10-E582-46B0-BF85-B44A181424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10" y="3590"/>
              <a:ext cx="856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altLang="ru-RU" sz="2000" b="1" dirty="0">
                  <a:solidFill>
                    <a:srgbClr val="C00000"/>
                  </a:solidFill>
                </a:rPr>
                <a:t>и другие модули</a:t>
              </a:r>
              <a:endParaRPr lang="en-US" altLang="ru-RU" sz="2000" b="1" dirty="0">
                <a:solidFill>
                  <a:srgbClr val="C00000"/>
                </a:solidFill>
              </a:endParaRPr>
            </a:p>
          </p:txBody>
        </p:sp>
      </p:grpSp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98FFA965-84A4-4BB7-8E92-E772440AB3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107" name="Oval 11">
            <a:extLst>
              <a:ext uri="{FF2B5EF4-FFF2-40B4-BE49-F238E27FC236}">
                <a16:creationId xmlns:a16="http://schemas.microsoft.com/office/drawing/2014/main" id="{34678511-D938-4668-B479-31029DEE6E14}"/>
              </a:ext>
            </a:extLst>
          </p:cNvPr>
          <p:cNvSpPr>
            <a:spLocks noChangeArrowheads="1"/>
          </p:cNvSpPr>
          <p:nvPr/>
        </p:nvSpPr>
        <p:spPr bwMode="gray">
          <a:xfrm>
            <a:off x="5963344" y="4259603"/>
            <a:ext cx="685800" cy="658812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2353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400" b="1" dirty="0">
                <a:solidFill>
                  <a:schemeClr val="bg1"/>
                </a:solidFill>
              </a:rPr>
              <a:t>E</a:t>
            </a:r>
            <a:endParaRPr lang="ru-RU" sz="2400" b="1" dirty="0">
              <a:solidFill>
                <a:schemeClr val="bg1"/>
              </a:solidFill>
            </a:endParaRPr>
          </a:p>
        </p:txBody>
      </p:sp>
      <p:grpSp>
        <p:nvGrpSpPr>
          <p:cNvPr id="64" name="Group 3">
            <a:extLst>
              <a:ext uri="{FF2B5EF4-FFF2-40B4-BE49-F238E27FC236}">
                <a16:creationId xmlns:a16="http://schemas.microsoft.com/office/drawing/2014/main" id="{3BCE8990-BB86-4E86-B39B-6233826759CC}"/>
              </a:ext>
            </a:extLst>
          </p:cNvPr>
          <p:cNvGrpSpPr>
            <a:grpSpLocks/>
          </p:cNvGrpSpPr>
          <p:nvPr/>
        </p:nvGrpSpPr>
        <p:grpSpPr bwMode="auto">
          <a:xfrm>
            <a:off x="952499" y="983570"/>
            <a:ext cx="7634289" cy="4930774"/>
            <a:chOff x="720" y="734"/>
            <a:chExt cx="4809" cy="3106"/>
          </a:xfrm>
        </p:grpSpPr>
        <p:sp>
          <p:nvSpPr>
            <p:cNvPr id="65" name="Oval 4">
              <a:extLst>
                <a:ext uri="{FF2B5EF4-FFF2-40B4-BE49-F238E27FC236}">
                  <a16:creationId xmlns:a16="http://schemas.microsoft.com/office/drawing/2014/main" id="{017075C3-B51E-461E-873D-AFBD20960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1344"/>
              <a:ext cx="2544" cy="2496"/>
            </a:xfrm>
            <a:prstGeom prst="ellipse">
              <a:avLst/>
            </a:prstGeom>
            <a:noFill/>
            <a:ln w="19050" algn="ctr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tint val="0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6" name="Group 5">
              <a:extLst>
                <a:ext uri="{FF2B5EF4-FFF2-40B4-BE49-F238E27FC236}">
                  <a16:creationId xmlns:a16="http://schemas.microsoft.com/office/drawing/2014/main" id="{5563758F-3E21-44DA-8848-5BA75B74861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56" y="1968"/>
              <a:ext cx="1296" cy="1344"/>
              <a:chOff x="2016" y="1920"/>
              <a:chExt cx="1680" cy="1680"/>
            </a:xfrm>
          </p:grpSpPr>
          <p:sp>
            <p:nvSpPr>
              <p:cNvPr id="128" name="Oval 6">
                <a:extLst>
                  <a:ext uri="{FF2B5EF4-FFF2-40B4-BE49-F238E27FC236}">
                    <a16:creationId xmlns:a16="http://schemas.microsoft.com/office/drawing/2014/main" id="{FEE75A04-BC77-4473-89E8-535446D15C3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F6600"/>
                  </a:gs>
                  <a:gs pos="100000">
                    <a:srgbClr val="FF6600">
                      <a:gamma/>
                      <a:shade val="4549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Freeform 7">
                <a:extLst>
                  <a:ext uri="{FF2B5EF4-FFF2-40B4-BE49-F238E27FC236}">
                    <a16:creationId xmlns:a16="http://schemas.microsoft.com/office/drawing/2014/main" id="{C6ABE99E-1F11-4A47-8F16-48F02770923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6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7" name="Text Box 8">
              <a:extLst>
                <a:ext uri="{FF2B5EF4-FFF2-40B4-BE49-F238E27FC236}">
                  <a16:creationId xmlns:a16="http://schemas.microsoft.com/office/drawing/2014/main" id="{EBFC37F6-AE32-49D6-9963-53080BD03092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419" y="2496"/>
              <a:ext cx="1021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ru-RU" sz="36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import</a:t>
              </a:r>
            </a:p>
          </p:txBody>
        </p:sp>
        <p:grpSp>
          <p:nvGrpSpPr>
            <p:cNvPr id="68" name="Group 9">
              <a:extLst>
                <a:ext uri="{FF2B5EF4-FFF2-40B4-BE49-F238E27FC236}">
                  <a16:creationId xmlns:a16="http://schemas.microsoft.com/office/drawing/2014/main" id="{3F15CC6A-DED0-41F0-B687-5CAE21773CF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40" y="1104"/>
              <a:ext cx="1630" cy="2069"/>
              <a:chOff x="2640" y="1088"/>
              <a:chExt cx="1630" cy="2069"/>
            </a:xfrm>
          </p:grpSpPr>
          <p:grpSp>
            <p:nvGrpSpPr>
              <p:cNvPr id="123" name="Group 10">
                <a:extLst>
                  <a:ext uri="{FF2B5EF4-FFF2-40B4-BE49-F238E27FC236}">
                    <a16:creationId xmlns:a16="http://schemas.microsoft.com/office/drawing/2014/main" id="{8637A2B4-CECF-429C-B2E8-C19258885A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640" y="1088"/>
                <a:ext cx="432" cy="415"/>
                <a:chOff x="2016" y="1920"/>
                <a:chExt cx="1680" cy="1680"/>
              </a:xfrm>
            </p:grpSpPr>
            <p:sp>
              <p:nvSpPr>
                <p:cNvPr id="126" name="Oval 11">
                  <a:extLst>
                    <a:ext uri="{FF2B5EF4-FFF2-40B4-BE49-F238E27FC236}">
                      <a16:creationId xmlns:a16="http://schemas.microsoft.com/office/drawing/2014/main" id="{5EE71F8C-857F-47A3-8EDB-F7B4CAD9E5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42353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7" name="Freeform 12">
                  <a:extLst>
                    <a:ext uri="{FF2B5EF4-FFF2-40B4-BE49-F238E27FC236}">
                      <a16:creationId xmlns:a16="http://schemas.microsoft.com/office/drawing/2014/main" id="{E429896F-9AD2-4D73-9B07-1965707F2D9A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4" name="Text Box 13">
                <a:extLst>
                  <a:ext uri="{FF2B5EF4-FFF2-40B4-BE49-F238E27FC236}">
                    <a16:creationId xmlns:a16="http://schemas.microsoft.com/office/drawing/2014/main" id="{9309CAE6-F432-4CA8-A18D-826F0B63A53D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2734" y="1152"/>
                <a:ext cx="26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ru-RU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B</a:t>
                </a:r>
              </a:p>
            </p:txBody>
          </p:sp>
          <p:sp>
            <p:nvSpPr>
              <p:cNvPr id="125" name="Text Box 13">
                <a:extLst>
                  <a:ext uri="{FF2B5EF4-FFF2-40B4-BE49-F238E27FC236}">
                    <a16:creationId xmlns:a16="http://schemas.microsoft.com/office/drawing/2014/main" id="{255CB544-567F-4B27-9643-B69B3DE51F9C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4008" y="2869"/>
                <a:ext cx="26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ru-RU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B</a:t>
                </a:r>
              </a:p>
            </p:txBody>
          </p:sp>
        </p:grpSp>
        <p:grpSp>
          <p:nvGrpSpPr>
            <p:cNvPr id="69" name="Group 14">
              <a:extLst>
                <a:ext uri="{FF2B5EF4-FFF2-40B4-BE49-F238E27FC236}">
                  <a16:creationId xmlns:a16="http://schemas.microsoft.com/office/drawing/2014/main" id="{4FE051C3-3E7B-4F9B-9E5B-DD7A841D62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36" y="3191"/>
              <a:ext cx="201" cy="176"/>
              <a:chOff x="2236" y="3191"/>
              <a:chExt cx="201" cy="176"/>
            </a:xfrm>
          </p:grpSpPr>
          <p:sp>
            <p:nvSpPr>
              <p:cNvPr id="121" name="Oval 15">
                <a:extLst>
                  <a:ext uri="{FF2B5EF4-FFF2-40B4-BE49-F238E27FC236}">
                    <a16:creationId xmlns:a16="http://schemas.microsoft.com/office/drawing/2014/main" id="{D3C736B8-681B-4E3A-BF93-17CF9AE6322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2239" y="3282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2" name="Oval 16">
                <a:extLst>
                  <a:ext uri="{FF2B5EF4-FFF2-40B4-BE49-F238E27FC236}">
                    <a16:creationId xmlns:a16="http://schemas.microsoft.com/office/drawing/2014/main" id="{01F5E3F1-86B4-4F8A-BE3C-2D2EADB52AB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2353" y="3188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0" name="Group 17">
              <a:extLst>
                <a:ext uri="{FF2B5EF4-FFF2-40B4-BE49-F238E27FC236}">
                  <a16:creationId xmlns:a16="http://schemas.microsoft.com/office/drawing/2014/main" id="{D00DC491-006E-4A3E-966F-CCA4E66AD29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24" y="3357"/>
              <a:ext cx="432" cy="432"/>
              <a:chOff x="1824" y="3357"/>
              <a:chExt cx="432" cy="432"/>
            </a:xfrm>
          </p:grpSpPr>
          <p:grpSp>
            <p:nvGrpSpPr>
              <p:cNvPr id="117" name="Group 18">
                <a:extLst>
                  <a:ext uri="{FF2B5EF4-FFF2-40B4-BE49-F238E27FC236}">
                    <a16:creationId xmlns:a16="http://schemas.microsoft.com/office/drawing/2014/main" id="{9AD7DCFB-12C6-40D8-BC7C-092D632C667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3357"/>
                <a:ext cx="432" cy="432"/>
                <a:chOff x="2016" y="1920"/>
                <a:chExt cx="1680" cy="1680"/>
              </a:xfrm>
            </p:grpSpPr>
            <p:sp>
              <p:nvSpPr>
                <p:cNvPr id="119" name="Oval 19">
                  <a:extLst>
                    <a:ext uri="{FF2B5EF4-FFF2-40B4-BE49-F238E27FC236}">
                      <a16:creationId xmlns:a16="http://schemas.microsoft.com/office/drawing/2014/main" id="{4E9D5096-ADD2-47FB-AC05-8B1BFB35FE3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0" name="Freeform 20">
                  <a:extLst>
                    <a:ext uri="{FF2B5EF4-FFF2-40B4-BE49-F238E27FC236}">
                      <a16:creationId xmlns:a16="http://schemas.microsoft.com/office/drawing/2014/main" id="{A34BE338-2734-40B8-86E0-91A18926431C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8" name="Text Box 21">
                <a:extLst>
                  <a:ext uri="{FF2B5EF4-FFF2-40B4-BE49-F238E27FC236}">
                    <a16:creationId xmlns:a16="http://schemas.microsoft.com/office/drawing/2014/main" id="{4D421CFE-5505-4270-8C72-6F5AF08B57BE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911" y="3438"/>
                <a:ext cx="24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ru-RU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E</a:t>
                </a:r>
              </a:p>
            </p:txBody>
          </p:sp>
        </p:grpSp>
        <p:grpSp>
          <p:nvGrpSpPr>
            <p:cNvPr id="71" name="Group 22">
              <a:extLst>
                <a:ext uri="{FF2B5EF4-FFF2-40B4-BE49-F238E27FC236}">
                  <a16:creationId xmlns:a16="http://schemas.microsoft.com/office/drawing/2014/main" id="{F348F914-A7C4-4495-8256-B3E5CA62D0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38" y="1968"/>
              <a:ext cx="430" cy="437"/>
              <a:chOff x="3938" y="1968"/>
              <a:chExt cx="430" cy="437"/>
            </a:xfrm>
          </p:grpSpPr>
          <p:grpSp>
            <p:nvGrpSpPr>
              <p:cNvPr id="104" name="Group 23">
                <a:extLst>
                  <a:ext uri="{FF2B5EF4-FFF2-40B4-BE49-F238E27FC236}">
                    <a16:creationId xmlns:a16="http://schemas.microsoft.com/office/drawing/2014/main" id="{FB5ABEC6-BE87-4216-8FE9-7E6A594B12C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8" y="1968"/>
                <a:ext cx="430" cy="437"/>
                <a:chOff x="2016" y="1920"/>
                <a:chExt cx="1680" cy="1680"/>
              </a:xfrm>
            </p:grpSpPr>
            <p:sp>
              <p:nvSpPr>
                <p:cNvPr id="106" name="Oval 24">
                  <a:extLst>
                    <a:ext uri="{FF2B5EF4-FFF2-40B4-BE49-F238E27FC236}">
                      <a16:creationId xmlns:a16="http://schemas.microsoft.com/office/drawing/2014/main" id="{CB20E5D0-9723-4E68-B4D5-7ADEDDB4A4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tint val="57647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6" name="Freeform 25">
                  <a:extLst>
                    <a:ext uri="{FF2B5EF4-FFF2-40B4-BE49-F238E27FC236}">
                      <a16:creationId xmlns:a16="http://schemas.microsoft.com/office/drawing/2014/main" id="{FB61F61B-C776-42DF-AFC8-4CC8B568512D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hlink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05" name="Text Box 26">
                <a:extLst>
                  <a:ext uri="{FF2B5EF4-FFF2-40B4-BE49-F238E27FC236}">
                    <a16:creationId xmlns:a16="http://schemas.microsoft.com/office/drawing/2014/main" id="{12519C16-0687-4A3E-AE40-555BE124FD49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4009" y="2028"/>
                <a:ext cx="27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ru-RU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D</a:t>
                </a:r>
              </a:p>
            </p:txBody>
          </p:sp>
        </p:grpSp>
        <p:grpSp>
          <p:nvGrpSpPr>
            <p:cNvPr id="72" name="Group 27">
              <a:extLst>
                <a:ext uri="{FF2B5EF4-FFF2-40B4-BE49-F238E27FC236}">
                  <a16:creationId xmlns:a16="http://schemas.microsoft.com/office/drawing/2014/main" id="{CFB834B9-178B-4095-BA1F-4CD48D2A39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52" y="3360"/>
              <a:ext cx="412" cy="392"/>
              <a:chOff x="3552" y="3339"/>
              <a:chExt cx="412" cy="392"/>
            </a:xfrm>
          </p:grpSpPr>
          <p:grpSp>
            <p:nvGrpSpPr>
              <p:cNvPr id="100" name="Group 28">
                <a:extLst>
                  <a:ext uri="{FF2B5EF4-FFF2-40B4-BE49-F238E27FC236}">
                    <a16:creationId xmlns:a16="http://schemas.microsoft.com/office/drawing/2014/main" id="{C7A5F7C4-BB12-4B81-ACFF-9B9684DAC2C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3339"/>
                <a:ext cx="412" cy="392"/>
                <a:chOff x="2016" y="1920"/>
                <a:chExt cx="1680" cy="1680"/>
              </a:xfrm>
            </p:grpSpPr>
            <p:sp>
              <p:nvSpPr>
                <p:cNvPr id="102" name="Oval 29">
                  <a:extLst>
                    <a:ext uri="{FF2B5EF4-FFF2-40B4-BE49-F238E27FC236}">
                      <a16:creationId xmlns:a16="http://schemas.microsoft.com/office/drawing/2014/main" id="{49BBE106-8142-4C8F-9239-CEA310EC03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" name="Freeform 30">
                  <a:extLst>
                    <a:ext uri="{FF2B5EF4-FFF2-40B4-BE49-F238E27FC236}">
                      <a16:creationId xmlns:a16="http://schemas.microsoft.com/office/drawing/2014/main" id="{AE575D0B-95E8-4276-96D0-66802F8FFB2D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01" name="Text Box 31">
                <a:extLst>
                  <a:ext uri="{FF2B5EF4-FFF2-40B4-BE49-F238E27FC236}">
                    <a16:creationId xmlns:a16="http://schemas.microsoft.com/office/drawing/2014/main" id="{B9653275-A297-42F8-BB95-B0E6497DC780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3657" y="3360"/>
                <a:ext cx="243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ru-RU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F</a:t>
                </a:r>
              </a:p>
            </p:txBody>
          </p:sp>
        </p:grpSp>
        <p:grpSp>
          <p:nvGrpSpPr>
            <p:cNvPr id="73" name="Group 32">
              <a:extLst>
                <a:ext uri="{FF2B5EF4-FFF2-40B4-BE49-F238E27FC236}">
                  <a16:creationId xmlns:a16="http://schemas.microsoft.com/office/drawing/2014/main" id="{F6D7552A-4E3B-4F85-A034-1455E3883E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88" y="1348"/>
              <a:ext cx="2310" cy="1052"/>
              <a:chOff x="1488" y="1348"/>
              <a:chExt cx="2310" cy="1052"/>
            </a:xfrm>
          </p:grpSpPr>
          <p:grpSp>
            <p:nvGrpSpPr>
              <p:cNvPr id="94" name="Group 33">
                <a:extLst>
                  <a:ext uri="{FF2B5EF4-FFF2-40B4-BE49-F238E27FC236}">
                    <a16:creationId xmlns:a16="http://schemas.microsoft.com/office/drawing/2014/main" id="{0DDCDD5F-C331-4504-A565-F076B809C70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88" y="1348"/>
                <a:ext cx="2310" cy="1052"/>
                <a:chOff x="2016" y="-490"/>
                <a:chExt cx="8990" cy="4090"/>
              </a:xfrm>
            </p:grpSpPr>
            <p:sp>
              <p:nvSpPr>
                <p:cNvPr id="97" name="Oval 34">
                  <a:extLst>
                    <a:ext uri="{FF2B5EF4-FFF2-40B4-BE49-F238E27FC236}">
                      <a16:creationId xmlns:a16="http://schemas.microsoft.com/office/drawing/2014/main" id="{E516B632-2078-457A-A129-865DDC5731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8" name="Freeform 35">
                  <a:extLst>
                    <a:ext uri="{FF2B5EF4-FFF2-40B4-BE49-F238E27FC236}">
                      <a16:creationId xmlns:a16="http://schemas.microsoft.com/office/drawing/2014/main" id="{CF6AC2B8-E1D0-4BCD-A75E-9ADC2C66E05E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9" name="Oval 34">
                  <a:extLst>
                    <a:ext uri="{FF2B5EF4-FFF2-40B4-BE49-F238E27FC236}">
                      <a16:creationId xmlns:a16="http://schemas.microsoft.com/office/drawing/2014/main" id="{9EBF25B2-9FF8-4245-86F6-CFB469E509A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9326" y="-49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95" name="Text Box 36">
                <a:extLst>
                  <a:ext uri="{FF2B5EF4-FFF2-40B4-BE49-F238E27FC236}">
                    <a16:creationId xmlns:a16="http://schemas.microsoft.com/office/drawing/2014/main" id="{ED31BD83-2114-469C-9E83-5B62F042DFCF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580" y="2016"/>
                <a:ext cx="265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ru-RU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A</a:t>
                </a:r>
              </a:p>
            </p:txBody>
          </p:sp>
          <p:sp>
            <p:nvSpPr>
              <p:cNvPr id="96" name="Text Box 36">
                <a:extLst>
                  <a:ext uri="{FF2B5EF4-FFF2-40B4-BE49-F238E27FC236}">
                    <a16:creationId xmlns:a16="http://schemas.microsoft.com/office/drawing/2014/main" id="{B2C85C07-0F0A-427D-A718-B47F2BD24341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3458" y="1396"/>
                <a:ext cx="265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ru-RU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C</a:t>
                </a:r>
              </a:p>
            </p:txBody>
          </p:sp>
        </p:grpSp>
        <p:sp>
          <p:nvSpPr>
            <p:cNvPr id="74" name="Oval 37">
              <a:extLst>
                <a:ext uri="{FF2B5EF4-FFF2-40B4-BE49-F238E27FC236}">
                  <a16:creationId xmlns:a16="http://schemas.microsoft.com/office/drawing/2014/main" id="{F8B6E834-4E8D-43B2-AFBF-2AD2BE5A709F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8227093">
              <a:off x="3507" y="3261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" name="Oval 38">
              <a:extLst>
                <a:ext uri="{FF2B5EF4-FFF2-40B4-BE49-F238E27FC236}">
                  <a16:creationId xmlns:a16="http://schemas.microsoft.com/office/drawing/2014/main" id="{BAFF63B7-8321-45D3-9C70-0612BBD05591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8227093">
              <a:off x="3411" y="3165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76" name="Group 39">
              <a:extLst>
                <a:ext uri="{FF2B5EF4-FFF2-40B4-BE49-F238E27FC236}">
                  <a16:creationId xmlns:a16="http://schemas.microsoft.com/office/drawing/2014/main" id="{BDB7DB27-1470-4060-A134-226FC39CA74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68" y="1800"/>
              <a:ext cx="1468" cy="586"/>
              <a:chOff x="2016" y="1848"/>
              <a:chExt cx="1468" cy="586"/>
            </a:xfrm>
          </p:grpSpPr>
          <p:sp>
            <p:nvSpPr>
              <p:cNvPr id="90" name="Oval 40">
                <a:extLst>
                  <a:ext uri="{FF2B5EF4-FFF2-40B4-BE49-F238E27FC236}">
                    <a16:creationId xmlns:a16="http://schemas.microsoft.com/office/drawing/2014/main" id="{2BD79DBE-1C46-4D67-BAB4-69C96C0BD50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2019" y="2301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5764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1" name="Oval 41">
                <a:extLst>
                  <a:ext uri="{FF2B5EF4-FFF2-40B4-BE49-F238E27FC236}">
                    <a16:creationId xmlns:a16="http://schemas.microsoft.com/office/drawing/2014/main" id="{F22F2112-3E2A-444B-9F3D-941EB5DE9A0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2163" y="2349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2" name="Oval 40">
                <a:extLst>
                  <a:ext uri="{FF2B5EF4-FFF2-40B4-BE49-F238E27FC236}">
                    <a16:creationId xmlns:a16="http://schemas.microsoft.com/office/drawing/2014/main" id="{E7DF65F2-0BB4-447D-B9B3-97CB28FA3F1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3400" y="1845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5764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" name="Oval 41">
                <a:extLst>
                  <a:ext uri="{FF2B5EF4-FFF2-40B4-BE49-F238E27FC236}">
                    <a16:creationId xmlns:a16="http://schemas.microsoft.com/office/drawing/2014/main" id="{1F899477-BD91-43CE-B2FA-B3800F7825B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3340" y="1995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7" name="Group 42">
              <a:extLst>
                <a:ext uri="{FF2B5EF4-FFF2-40B4-BE49-F238E27FC236}">
                  <a16:creationId xmlns:a16="http://schemas.microsoft.com/office/drawing/2014/main" id="{E8481CD8-45E2-49FB-BFBF-9236C080E9F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32" y="1612"/>
              <a:ext cx="993" cy="1361"/>
              <a:chOff x="2832" y="1612"/>
              <a:chExt cx="993" cy="1361"/>
            </a:xfrm>
          </p:grpSpPr>
          <p:sp>
            <p:nvSpPr>
              <p:cNvPr id="86" name="Oval 43">
                <a:extLst>
                  <a:ext uri="{FF2B5EF4-FFF2-40B4-BE49-F238E27FC236}">
                    <a16:creationId xmlns:a16="http://schemas.microsoft.com/office/drawing/2014/main" id="{DAC7EC02-2F1B-41EF-BE38-6A59FC2DFAF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2835" y="1609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549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7" name="Oval 44">
                <a:extLst>
                  <a:ext uri="{FF2B5EF4-FFF2-40B4-BE49-F238E27FC236}">
                    <a16:creationId xmlns:a16="http://schemas.microsoft.com/office/drawing/2014/main" id="{6404557B-0821-42BB-81CF-F231EF10B0A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2835" y="1787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" name="Oval 44">
                <a:extLst>
                  <a:ext uri="{FF2B5EF4-FFF2-40B4-BE49-F238E27FC236}">
                    <a16:creationId xmlns:a16="http://schemas.microsoft.com/office/drawing/2014/main" id="{5118948D-292E-4D75-98F7-713274022A0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3741" y="2888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9" name="Oval 44">
                <a:extLst>
                  <a:ext uri="{FF2B5EF4-FFF2-40B4-BE49-F238E27FC236}">
                    <a16:creationId xmlns:a16="http://schemas.microsoft.com/office/drawing/2014/main" id="{F147272D-0472-4200-92C4-06370F13C67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8227093">
                <a:off x="3595" y="2859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8" name="Oval 45">
              <a:extLst>
                <a:ext uri="{FF2B5EF4-FFF2-40B4-BE49-F238E27FC236}">
                  <a16:creationId xmlns:a16="http://schemas.microsoft.com/office/drawing/2014/main" id="{9002E000-E366-429C-9490-CB4038805327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8227093">
              <a:off x="3759" y="2271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75686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46">
              <a:extLst>
                <a:ext uri="{FF2B5EF4-FFF2-40B4-BE49-F238E27FC236}">
                  <a16:creationId xmlns:a16="http://schemas.microsoft.com/office/drawing/2014/main" id="{D77A0128-608D-4971-B5CC-7280F3F1946A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8227093">
              <a:off x="3603" y="2349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75686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Text Box 47">
              <a:hlinkClick r:id="rId2" action="ppaction://hlinksldjump"/>
              <a:extLst>
                <a:ext uri="{FF2B5EF4-FFF2-40B4-BE49-F238E27FC236}">
                  <a16:creationId xmlns:a16="http://schemas.microsoft.com/office/drawing/2014/main" id="{49E0E4C6-F2FB-4A08-95C5-43B4709418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" y="2019"/>
              <a:ext cx="731" cy="330"/>
            </a:xfrm>
            <a:prstGeom prst="rect">
              <a:avLst/>
            </a:prstGeom>
            <a:ln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 eaLnBrk="0" hangingPunct="0"/>
              <a:r>
                <a:rPr lang="en-US" altLang="ru-RU" sz="2800" b="1" dirty="0">
                  <a:solidFill>
                    <a:srgbClr val="C00000"/>
                  </a:solidFill>
                </a:rPr>
                <a:t>this</a:t>
              </a:r>
            </a:p>
          </p:txBody>
        </p:sp>
        <p:sp>
          <p:nvSpPr>
            <p:cNvPr id="81" name="Text Box 48">
              <a:extLst>
                <a:ext uri="{FF2B5EF4-FFF2-40B4-BE49-F238E27FC236}">
                  <a16:creationId xmlns:a16="http://schemas.microsoft.com/office/drawing/2014/main" id="{8B62589C-85E1-4C48-8CEA-250363BEB0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9" y="734"/>
              <a:ext cx="1200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ru-RU" sz="2800" b="1" dirty="0">
                  <a:solidFill>
                    <a:srgbClr val="C00000"/>
                  </a:solidFill>
                </a:rPr>
                <a:t>math</a:t>
              </a:r>
            </a:p>
          </p:txBody>
        </p:sp>
        <p:sp>
          <p:nvSpPr>
            <p:cNvPr id="82" name="Text Box 49">
              <a:extLst>
                <a:ext uri="{FF2B5EF4-FFF2-40B4-BE49-F238E27FC236}">
                  <a16:creationId xmlns:a16="http://schemas.microsoft.com/office/drawing/2014/main" id="{00309B10-D410-46FF-9B61-4E95FEFED8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2" y="1333"/>
              <a:ext cx="943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altLang="ru-RU" sz="2800" b="1" dirty="0">
                  <a:solidFill>
                    <a:srgbClr val="C00000"/>
                  </a:solidFill>
                </a:rPr>
                <a:t>random</a:t>
              </a:r>
            </a:p>
          </p:txBody>
        </p:sp>
        <p:sp>
          <p:nvSpPr>
            <p:cNvPr id="84" name="Text Box 51">
              <a:extLst>
                <a:ext uri="{FF2B5EF4-FFF2-40B4-BE49-F238E27FC236}">
                  <a16:creationId xmlns:a16="http://schemas.microsoft.com/office/drawing/2014/main" id="{FE81EF83-7125-42B4-8FC6-8384127A27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36" y="2873"/>
              <a:ext cx="1193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altLang="ru-RU" sz="2800" b="1" dirty="0">
                  <a:solidFill>
                    <a:srgbClr val="C00000"/>
                  </a:solidFill>
                </a:rPr>
                <a:t>datetime</a:t>
              </a:r>
            </a:p>
          </p:txBody>
        </p:sp>
        <p:sp>
          <p:nvSpPr>
            <p:cNvPr id="85" name="Text Box 51">
              <a:extLst>
                <a:ext uri="{FF2B5EF4-FFF2-40B4-BE49-F238E27FC236}">
                  <a16:creationId xmlns:a16="http://schemas.microsoft.com/office/drawing/2014/main" id="{42861610-A72A-470F-B5AC-AE9734B174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36" y="2020"/>
              <a:ext cx="968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altLang="ru-RU" sz="2800" b="1" dirty="0" err="1">
                  <a:solidFill>
                    <a:srgbClr val="C00000"/>
                  </a:solidFill>
                </a:rPr>
                <a:t>tkinter</a:t>
              </a:r>
              <a:endParaRPr lang="en-US" altLang="ru-RU" sz="28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23B4D6A-3CE8-43C8-A642-26CA206A6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12</a:t>
            </a:fld>
            <a:endParaRPr lang="en-US" altLang="ru-RU"/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E6EFBADA-99BA-4420-8D9C-463C34F83FB3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Практическая работа 1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1" y="972000"/>
            <a:ext cx="8712000" cy="5400000"/>
          </a:xfrm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1400" dirty="0"/>
              <a:t>Выполните следующие задания на компьютере. Задания и результаты запишите в тетрадь. После каждого задания нажимайте клавишу </a:t>
            </a:r>
            <a:r>
              <a:rPr lang="en-US" altLang="ru-RU" sz="1400" dirty="0"/>
              <a:t>Enter.</a:t>
            </a:r>
            <a:r>
              <a:rPr lang="ru-RU" altLang="ru-RU" sz="1400" dirty="0"/>
              <a:t>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6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>
                <a:solidFill>
                  <a:srgbClr val="FF0000"/>
                </a:solidFill>
              </a:rPr>
              <a:t>Загрузите Питон </a:t>
            </a:r>
            <a:r>
              <a:rPr lang="ru-RU" altLang="ru-RU" sz="1600" dirty="0">
                <a:solidFill>
                  <a:schemeClr val="tx2"/>
                </a:solidFill>
              </a:rPr>
              <a:t>в </a:t>
            </a:r>
            <a:r>
              <a:rPr lang="ru-RU" altLang="ru-RU" sz="1600" b="1" dirty="0">
                <a:solidFill>
                  <a:schemeClr val="tx2"/>
                </a:solidFill>
              </a:rPr>
              <a:t>консольном режиме </a:t>
            </a:r>
            <a:r>
              <a:rPr lang="ru-RU" altLang="ru-RU" sz="1600" dirty="0">
                <a:solidFill>
                  <a:schemeClr val="tx2"/>
                </a:solidFill>
              </a:rPr>
              <a:t>(Пуск – </a:t>
            </a:r>
            <a:r>
              <a:rPr lang="en-US" altLang="ru-RU" sz="1600" dirty="0">
                <a:solidFill>
                  <a:schemeClr val="tx2"/>
                </a:solidFill>
              </a:rPr>
              <a:t>Python 3.6 </a:t>
            </a:r>
            <a:r>
              <a:rPr lang="ru-RU" altLang="ru-RU" sz="1600" dirty="0">
                <a:solidFill>
                  <a:schemeClr val="tx2"/>
                </a:solidFill>
              </a:rPr>
              <a:t>- </a:t>
            </a:r>
            <a:r>
              <a:rPr lang="en-US" altLang="ru-RU" sz="1600" dirty="0" err="1">
                <a:solidFill>
                  <a:schemeClr val="tx2"/>
                </a:solidFill>
              </a:rPr>
              <a:t>Pythn</a:t>
            </a:r>
            <a:r>
              <a:rPr lang="en-US" altLang="ru-RU" sz="1600" dirty="0">
                <a:solidFill>
                  <a:schemeClr val="tx2"/>
                </a:solidFill>
              </a:rPr>
              <a:t> 3.6 – </a:t>
            </a:r>
            <a:r>
              <a:rPr lang="ru-RU" altLang="ru-RU" sz="1600" dirty="0">
                <a:solidFill>
                  <a:schemeClr val="tx2"/>
                </a:solidFill>
              </a:rPr>
              <a:t>должно появиться </a:t>
            </a:r>
            <a:r>
              <a:rPr lang="ru-RU" altLang="ru-RU" sz="1600" b="1" dirty="0">
                <a:solidFill>
                  <a:schemeClr val="tx2"/>
                </a:solidFill>
              </a:rPr>
              <a:t>чёрное</a:t>
            </a:r>
            <a:r>
              <a:rPr lang="ru-RU" altLang="ru-RU" sz="1600" dirty="0">
                <a:solidFill>
                  <a:schemeClr val="tx2"/>
                </a:solidFill>
              </a:rPr>
              <a:t> окно с информацией о языке и приглашением </a:t>
            </a:r>
            <a:r>
              <a:rPr lang="en-US" altLang="ru-RU" sz="1600" dirty="0">
                <a:solidFill>
                  <a:schemeClr val="tx2"/>
                </a:solidFill>
              </a:rPr>
              <a:t>&gt;&gt;&gt;)</a:t>
            </a:r>
            <a:endParaRPr lang="ru-RU" altLang="ru-RU" sz="1600" dirty="0">
              <a:solidFill>
                <a:schemeClr val="tx2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Выполните </a:t>
            </a:r>
            <a:r>
              <a:rPr lang="ru-RU" altLang="ru-RU" sz="1600" b="1" dirty="0">
                <a:solidFill>
                  <a:srgbClr val="002060"/>
                </a:solidFill>
              </a:rPr>
              <a:t>в интерактивном консольном режиме </a:t>
            </a:r>
            <a:r>
              <a:rPr lang="ru-RU" altLang="ru-RU" sz="1600" dirty="0"/>
              <a:t>простые математические операции:</a:t>
            </a:r>
          </a:p>
          <a:p>
            <a:pPr marL="57150" indent="0">
              <a:lnSpc>
                <a:spcPct val="80000"/>
              </a:lnSpc>
              <a:buNone/>
            </a:pPr>
            <a:endParaRPr lang="en-US" altLang="ru-RU" sz="1600" dirty="0">
              <a:solidFill>
                <a:srgbClr val="FF000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600" dirty="0">
              <a:solidFill>
                <a:srgbClr val="FF000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600" dirty="0">
              <a:solidFill>
                <a:srgbClr val="FF000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600" dirty="0">
              <a:solidFill>
                <a:srgbClr val="FF000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600" dirty="0">
              <a:solidFill>
                <a:srgbClr val="FF000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600" dirty="0">
              <a:solidFill>
                <a:srgbClr val="FF000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600" dirty="0">
              <a:solidFill>
                <a:srgbClr val="FF000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600" dirty="0">
              <a:solidFill>
                <a:srgbClr val="FF000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600" dirty="0">
              <a:solidFill>
                <a:srgbClr val="FF000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endParaRPr lang="en-US" altLang="ru-RU" sz="1600" dirty="0">
              <a:solidFill>
                <a:srgbClr val="FF000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>
                <a:solidFill>
                  <a:srgbClr val="FF0000"/>
                </a:solidFill>
              </a:rPr>
              <a:t>Загрузите среду программирования </a:t>
            </a:r>
            <a:r>
              <a:rPr lang="en-US" altLang="ru-RU" sz="1600" dirty="0">
                <a:solidFill>
                  <a:srgbClr val="FF0000"/>
                </a:solidFill>
              </a:rPr>
              <a:t>IDLE </a:t>
            </a:r>
            <a:r>
              <a:rPr lang="ru-RU" altLang="ru-RU" sz="1600" dirty="0"/>
              <a:t>(Пуск – </a:t>
            </a:r>
            <a:r>
              <a:rPr lang="en-US" altLang="ru-RU" sz="1600" dirty="0"/>
              <a:t>Python 3.6 – IDLE – </a:t>
            </a:r>
            <a:r>
              <a:rPr lang="ru-RU" altLang="ru-RU" sz="1600" dirty="0"/>
              <a:t>должно появиться </a:t>
            </a:r>
            <a:r>
              <a:rPr lang="ru-RU" altLang="ru-RU" sz="1600" b="1" dirty="0"/>
              <a:t>белое</a:t>
            </a:r>
            <a:r>
              <a:rPr lang="ru-RU" altLang="ru-RU" sz="1600" dirty="0"/>
              <a:t> окно с</a:t>
            </a:r>
            <a:r>
              <a:rPr lang="en-US" altLang="ru-RU" sz="1600" dirty="0"/>
              <a:t> </a:t>
            </a:r>
            <a:r>
              <a:rPr lang="ru-RU" altLang="ru-RU" sz="1600" dirty="0"/>
              <a:t>с информацией о </a:t>
            </a:r>
            <a:r>
              <a:rPr lang="en-US" altLang="ru-RU" sz="1600" dirty="0"/>
              <a:t>Python </a:t>
            </a:r>
            <a:r>
              <a:rPr lang="ru-RU" altLang="ru-RU" sz="1600" dirty="0"/>
              <a:t>и приглашением </a:t>
            </a:r>
            <a:r>
              <a:rPr lang="en-US" altLang="ru-RU" sz="1600" dirty="0">
                <a:solidFill>
                  <a:srgbClr val="C00000"/>
                </a:solidFill>
              </a:rPr>
              <a:t>&gt;&gt;&gt;</a:t>
            </a:r>
            <a:r>
              <a:rPr lang="ru-RU" altLang="ru-RU" sz="1600" dirty="0"/>
              <a:t>)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Выполните </a:t>
            </a:r>
            <a:r>
              <a:rPr lang="ru-RU" altLang="ru-RU" sz="1600" b="1" dirty="0">
                <a:solidFill>
                  <a:srgbClr val="002060"/>
                </a:solidFill>
              </a:rPr>
              <a:t>в интерактивном режиме </a:t>
            </a:r>
            <a:r>
              <a:rPr lang="en-US" altLang="ru-RU" sz="1600" b="1" dirty="0">
                <a:solidFill>
                  <a:srgbClr val="002060"/>
                </a:solidFill>
              </a:rPr>
              <a:t>IDLE</a:t>
            </a:r>
            <a:r>
              <a:rPr lang="ru-RU" altLang="ru-RU" sz="1600" b="1" dirty="0"/>
              <a:t>, </a:t>
            </a:r>
            <a:r>
              <a:rPr lang="ru-RU" altLang="ru-RU" sz="1600" dirty="0"/>
              <a:t>другие операции, например: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600" dirty="0">
                <a:solidFill>
                  <a:srgbClr val="C00000"/>
                </a:solidFill>
              </a:rPr>
              <a:t>&gt;&gt;&gt;</a:t>
            </a:r>
            <a:r>
              <a:rPr lang="en-US" altLang="ru-RU" sz="1600" dirty="0"/>
              <a:t> ‘A’ * 20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600" dirty="0">
                <a:solidFill>
                  <a:srgbClr val="C00000"/>
                </a:solidFill>
              </a:rPr>
              <a:t>&gt;&gt;&gt;</a:t>
            </a:r>
            <a:r>
              <a:rPr lang="en-US" altLang="ru-RU" sz="1600" dirty="0"/>
              <a:t> </a:t>
            </a:r>
            <a:r>
              <a:rPr lang="ru-RU" altLang="ru-RU" sz="1600" dirty="0"/>
              <a:t> 30 * </a:t>
            </a:r>
            <a:r>
              <a:rPr lang="en-US" altLang="ru-RU" sz="1600" dirty="0"/>
              <a:t>“A”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600" dirty="0">
                <a:solidFill>
                  <a:srgbClr val="C00000"/>
                </a:solidFill>
              </a:rPr>
              <a:t>&gt;&gt;&gt;</a:t>
            </a:r>
            <a:r>
              <a:rPr lang="en-US" altLang="ru-RU" sz="1600" dirty="0"/>
              <a:t> ‘A’ +’2018’</a:t>
            </a:r>
            <a:endParaRPr lang="ru-RU" altLang="ru-RU" sz="1600" dirty="0"/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600" dirty="0">
                <a:solidFill>
                  <a:srgbClr val="C00000"/>
                </a:solidFill>
              </a:rPr>
              <a:t>&gt;&gt;&gt;</a:t>
            </a:r>
            <a:r>
              <a:rPr lang="en-US" altLang="ru-RU" sz="1600" dirty="0"/>
              <a:t> ‘A’ + 2018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600" dirty="0"/>
              <a:t> </a:t>
            </a:r>
            <a:endParaRPr lang="ru-RU" altLang="ru-RU" sz="16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E5863219-4C4C-4445-8629-0CEFE1D49CA7}"/>
              </a:ext>
            </a:extLst>
          </p:cNvPr>
          <p:cNvSpPr/>
          <p:nvPr/>
        </p:nvSpPr>
        <p:spPr bwMode="auto">
          <a:xfrm>
            <a:off x="7215611" y="2276872"/>
            <a:ext cx="1604862" cy="2259080"/>
          </a:xfrm>
          <a:prstGeom prst="roundRect">
            <a:avLst>
              <a:gd name="adj" fmla="val 5149"/>
            </a:avLst>
          </a:prstGeom>
          <a:noFill/>
          <a:ln w="28575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1600" dirty="0">
                <a:solidFill>
                  <a:srgbClr val="FF0000"/>
                </a:solidFill>
              </a:rPr>
              <a:t>комментарии:</a:t>
            </a:r>
          </a:p>
          <a:p>
            <a:pPr algn="l"/>
            <a:r>
              <a:rPr lang="en-US" altLang="ru-RU" sz="1400" dirty="0">
                <a:solidFill>
                  <a:srgbClr val="008000"/>
                </a:solidFill>
              </a:rPr>
              <a:t># </a:t>
            </a:r>
            <a:r>
              <a:rPr lang="ru-RU" altLang="ru-RU" sz="1400" dirty="0">
                <a:solidFill>
                  <a:srgbClr val="008000"/>
                </a:solidFill>
              </a:rPr>
              <a:t>однострочные</a:t>
            </a:r>
          </a:p>
          <a:p>
            <a:pPr algn="l"/>
            <a:r>
              <a:rPr lang="en-US" altLang="ru-RU" sz="1400" dirty="0">
                <a:solidFill>
                  <a:srgbClr val="008000"/>
                </a:solidFill>
              </a:rPr>
              <a:t>‘’’ </a:t>
            </a:r>
            <a:r>
              <a:rPr lang="ru-RU" altLang="ru-RU" sz="1400" dirty="0">
                <a:solidFill>
                  <a:srgbClr val="008000"/>
                </a:solidFill>
              </a:rPr>
              <a:t>        многострочные</a:t>
            </a:r>
            <a:endParaRPr lang="en-US" altLang="ru-RU" sz="1400" dirty="0">
              <a:solidFill>
                <a:srgbClr val="008000"/>
              </a:solidFill>
            </a:endParaRPr>
          </a:p>
          <a:p>
            <a:pPr algn="l"/>
            <a:r>
              <a:rPr lang="en-US" altLang="ru-RU" sz="1400" dirty="0">
                <a:solidFill>
                  <a:srgbClr val="008000"/>
                </a:solidFill>
              </a:rPr>
              <a:t>’’’</a:t>
            </a:r>
            <a:endParaRPr lang="ru-RU" altLang="ru-RU" sz="1400" dirty="0">
              <a:solidFill>
                <a:srgbClr val="008000"/>
              </a:solidFill>
            </a:endParaRPr>
          </a:p>
          <a:p>
            <a:pPr algn="l"/>
            <a:endParaRPr lang="en-US" altLang="ru-RU" sz="1100" dirty="0">
              <a:solidFill>
                <a:srgbClr val="008000"/>
              </a:solidFill>
            </a:endParaRPr>
          </a:p>
          <a:p>
            <a:pPr algn="l"/>
            <a:r>
              <a:rPr lang="ru-RU" altLang="ru-RU" sz="1600" dirty="0">
                <a:solidFill>
                  <a:srgbClr val="FF0000"/>
                </a:solidFill>
              </a:rPr>
              <a:t>кавычки </a:t>
            </a:r>
            <a:r>
              <a:rPr lang="ru-RU" altLang="ru-RU" sz="1600" dirty="0">
                <a:solidFill>
                  <a:srgbClr val="0070C0"/>
                </a:solidFill>
              </a:rPr>
              <a:t>и</a:t>
            </a:r>
            <a:r>
              <a:rPr lang="ru-RU" altLang="ru-RU" sz="1600" dirty="0">
                <a:solidFill>
                  <a:srgbClr val="FF0000"/>
                </a:solidFill>
              </a:rPr>
              <a:t> апострофы</a:t>
            </a:r>
            <a:r>
              <a:rPr lang="en-US" altLang="ru-RU" sz="1600" dirty="0">
                <a:solidFill>
                  <a:srgbClr val="FF0000"/>
                </a:solidFill>
              </a:rPr>
              <a:t> </a:t>
            </a:r>
            <a:r>
              <a:rPr lang="ru-RU" altLang="ru-RU" sz="1600" dirty="0">
                <a:solidFill>
                  <a:srgbClr val="008000"/>
                </a:solidFill>
              </a:rPr>
              <a:t>равноправны</a:t>
            </a:r>
            <a:endParaRPr lang="en-US" altLang="ru-RU" sz="1600" dirty="0">
              <a:solidFill>
                <a:srgbClr val="008000"/>
              </a:solidFill>
            </a:endParaRPr>
          </a:p>
          <a:p>
            <a:pPr algn="l"/>
            <a:endParaRPr lang="ru-RU" altLang="ru-RU" sz="1600" dirty="0"/>
          </a:p>
          <a:p>
            <a:pPr algn="l"/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01D5B4-4461-4C21-A445-E69046446D6B}"/>
              </a:ext>
            </a:extLst>
          </p:cNvPr>
          <p:cNvSpPr txBox="1"/>
          <p:nvPr/>
        </p:nvSpPr>
        <p:spPr>
          <a:xfrm>
            <a:off x="91718" y="1027651"/>
            <a:ext cx="1115616" cy="72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E609E6-94EB-4FF0-9E0F-68F99CB82C3B}"/>
              </a:ext>
            </a:extLst>
          </p:cNvPr>
          <p:cNvSpPr txBox="1"/>
          <p:nvPr/>
        </p:nvSpPr>
        <p:spPr>
          <a:xfrm>
            <a:off x="374851" y="2276872"/>
            <a:ext cx="6717429" cy="225908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en-US" altLang="ru-RU" sz="1600" dirty="0">
                <a:solidFill>
                  <a:schemeClr val="bg1"/>
                </a:solidFill>
                <a:latin typeface="Arial" panose="020B0604020202020204"/>
              </a:rPr>
              <a:t>&gt;&gt;&gt;</a:t>
            </a: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5 + 10</a:t>
            </a:r>
            <a:r>
              <a:rPr lang="en-US" altLang="ru-RU" sz="1600" dirty="0">
                <a:solidFill>
                  <a:schemeClr val="bg1"/>
                </a:solidFill>
                <a:latin typeface="Arial" panose="020B0604020202020204"/>
              </a:rPr>
              <a:t>        </a:t>
            </a: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 </a:t>
            </a:r>
            <a:r>
              <a:rPr lang="en-US" altLang="ru-RU" sz="1600" dirty="0">
                <a:solidFill>
                  <a:schemeClr val="bg1"/>
                </a:solidFill>
                <a:latin typeface="Arial" panose="020B0604020202020204"/>
              </a:rPr>
              <a:t> </a:t>
            </a: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# операция сложения 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en-US" altLang="ru-RU" sz="1600" dirty="0">
                <a:solidFill>
                  <a:schemeClr val="bg1"/>
                </a:solidFill>
                <a:latin typeface="Arial" panose="020B0604020202020204"/>
              </a:rPr>
              <a:t>&gt;&gt;&gt;</a:t>
            </a: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(17 - 2) * 8</a:t>
            </a:r>
            <a:r>
              <a:rPr lang="en-US" altLang="ru-RU" sz="1600" dirty="0">
                <a:solidFill>
                  <a:schemeClr val="bg1"/>
                </a:solidFill>
                <a:latin typeface="Arial" panose="020B0604020202020204"/>
              </a:rPr>
              <a:t>  </a:t>
            </a: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 # операция вычитания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en-US" altLang="ru-RU" sz="1600" dirty="0">
                <a:solidFill>
                  <a:schemeClr val="bg1"/>
                </a:solidFill>
                <a:latin typeface="Arial" panose="020B0604020202020204"/>
              </a:rPr>
              <a:t>&gt;&gt;&gt;</a:t>
            </a: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2 ** 16  </a:t>
            </a:r>
            <a:r>
              <a:rPr lang="en-US" altLang="ru-RU" sz="1600" dirty="0">
                <a:solidFill>
                  <a:schemeClr val="bg1"/>
                </a:solidFill>
                <a:latin typeface="Arial" panose="020B0604020202020204"/>
              </a:rPr>
              <a:t>       </a:t>
            </a: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# две звёздочки означают возведение в степень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en-US" altLang="ru-RU" sz="1600" dirty="0">
                <a:solidFill>
                  <a:schemeClr val="bg1"/>
                </a:solidFill>
                <a:latin typeface="Arial" panose="020B0604020202020204"/>
              </a:rPr>
              <a:t>&gt;&gt;&gt;</a:t>
            </a: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37 / 3  </a:t>
            </a:r>
            <a:r>
              <a:rPr lang="en-US" altLang="ru-RU" sz="1600" dirty="0">
                <a:solidFill>
                  <a:schemeClr val="bg1"/>
                </a:solidFill>
                <a:latin typeface="Arial" panose="020B0604020202020204"/>
              </a:rPr>
              <a:t>  </a:t>
            </a: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       # один </a:t>
            </a:r>
            <a:r>
              <a:rPr lang="ru-RU" altLang="ru-RU" sz="1600" dirty="0" err="1">
                <a:solidFill>
                  <a:schemeClr val="bg1"/>
                </a:solidFill>
                <a:latin typeface="Arial" panose="020B0604020202020204"/>
              </a:rPr>
              <a:t>слэш</a:t>
            </a: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 - это деление с ответом-дробью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en-US" altLang="ru-RU" sz="1600" dirty="0">
                <a:solidFill>
                  <a:schemeClr val="bg1"/>
                </a:solidFill>
                <a:latin typeface="Arial" panose="020B0604020202020204"/>
              </a:rPr>
              <a:t>&gt;&gt;&gt;</a:t>
            </a: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37 // 3 </a:t>
            </a:r>
            <a:r>
              <a:rPr lang="en-US" altLang="ru-RU" sz="1600" dirty="0">
                <a:solidFill>
                  <a:schemeClr val="bg1"/>
                </a:solidFill>
                <a:latin typeface="Arial" panose="020B0604020202020204"/>
              </a:rPr>
              <a:t> </a:t>
            </a: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        # два </a:t>
            </a:r>
            <a:r>
              <a:rPr lang="ru-RU" altLang="ru-RU" sz="1600" dirty="0" err="1">
                <a:solidFill>
                  <a:schemeClr val="bg1"/>
                </a:solidFill>
                <a:latin typeface="Arial" panose="020B0604020202020204"/>
              </a:rPr>
              <a:t>слэша</a:t>
            </a: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 считают частное от деления нацело</a:t>
            </a:r>
            <a:r>
              <a:rPr lang="en-US" altLang="ru-RU" sz="1600" dirty="0">
                <a:solidFill>
                  <a:schemeClr val="bg1"/>
                </a:solidFill>
                <a:latin typeface="Arial" panose="020B0604020202020204"/>
              </a:rPr>
              <a:t>,</a:t>
            </a: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                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en-US" altLang="ru-RU" sz="1600" dirty="0">
                <a:solidFill>
                  <a:schemeClr val="bg1"/>
                </a:solidFill>
                <a:latin typeface="Arial" panose="020B0604020202020204"/>
              </a:rPr>
              <a:t>                  </a:t>
            </a: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        # это как операция </a:t>
            </a:r>
            <a:r>
              <a:rPr lang="ru-RU" altLang="ru-RU" sz="1600" dirty="0" err="1">
                <a:solidFill>
                  <a:schemeClr val="bg1"/>
                </a:solidFill>
                <a:latin typeface="Arial" panose="020B0604020202020204"/>
              </a:rPr>
              <a:t>div</a:t>
            </a: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 в </a:t>
            </a:r>
            <a:r>
              <a:rPr lang="en-US" altLang="ru-RU" sz="1600" dirty="0">
                <a:solidFill>
                  <a:schemeClr val="bg1"/>
                </a:solidFill>
                <a:latin typeface="Arial" panose="020B0604020202020204"/>
              </a:rPr>
              <a:t>Pascal</a:t>
            </a:r>
            <a:endParaRPr lang="ru-RU" altLang="ru-RU" sz="1600" dirty="0">
              <a:solidFill>
                <a:schemeClr val="bg1"/>
              </a:solidFill>
              <a:latin typeface="Arial" panose="020B0604020202020204"/>
            </a:endParaRP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en-US" altLang="ru-RU" sz="1600" dirty="0">
                <a:solidFill>
                  <a:schemeClr val="bg1"/>
                </a:solidFill>
                <a:latin typeface="Arial" panose="020B0604020202020204"/>
              </a:rPr>
              <a:t>&gt;&gt;&gt;</a:t>
            </a: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37 % 3         </a:t>
            </a:r>
            <a:r>
              <a:rPr lang="en-US" altLang="ru-RU" sz="1600" dirty="0">
                <a:solidFill>
                  <a:schemeClr val="bg1"/>
                </a:solidFill>
                <a:latin typeface="Arial" panose="020B0604020202020204"/>
              </a:rPr>
              <a:t>“””</a:t>
            </a: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 процент </a:t>
            </a:r>
            <a:r>
              <a:rPr lang="en-US" altLang="ru-RU" sz="1600" dirty="0">
                <a:solidFill>
                  <a:schemeClr val="bg1"/>
                </a:solidFill>
                <a:latin typeface="Arial" panose="020B0604020202020204"/>
              </a:rPr>
              <a:t>“</a:t>
            </a: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считает</a:t>
            </a:r>
            <a:r>
              <a:rPr lang="en-US" altLang="ru-RU" sz="1600" dirty="0">
                <a:solidFill>
                  <a:schemeClr val="bg1"/>
                </a:solidFill>
                <a:latin typeface="Arial" panose="020B0604020202020204"/>
              </a:rPr>
              <a:t>”</a:t>
            </a: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 остаток от деления нацело               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en-US" altLang="ru-RU" sz="1600" dirty="0">
                <a:solidFill>
                  <a:schemeClr val="bg1"/>
                </a:solidFill>
                <a:latin typeface="Arial" panose="020B0604020202020204"/>
              </a:rPr>
              <a:t>     </a:t>
            </a: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                          это как операция </a:t>
            </a:r>
            <a:r>
              <a:rPr lang="ru-RU" altLang="ru-RU" sz="1600" dirty="0" err="1">
                <a:solidFill>
                  <a:schemeClr val="bg1"/>
                </a:solidFill>
                <a:latin typeface="Arial" panose="020B0604020202020204"/>
              </a:rPr>
              <a:t>mod</a:t>
            </a: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 в других языках</a:t>
            </a:r>
            <a:r>
              <a:rPr lang="en-US" altLang="ru-RU" sz="1600" dirty="0">
                <a:solidFill>
                  <a:schemeClr val="bg1"/>
                </a:solidFill>
                <a:latin typeface="Arial" panose="020B0604020202020204"/>
              </a:rPr>
              <a:t> </a:t>
            </a:r>
          </a:p>
          <a:p>
            <a:pPr marL="57150" lvl="0" algn="l">
              <a:lnSpc>
                <a:spcPct val="80000"/>
              </a:lnSpc>
              <a:spcBef>
                <a:spcPct val="20000"/>
              </a:spcBef>
              <a:buClr>
                <a:srgbClr val="3333FF"/>
              </a:buClr>
            </a:pPr>
            <a:r>
              <a:rPr lang="ru-RU" altLang="ru-RU" sz="1600" dirty="0">
                <a:solidFill>
                  <a:schemeClr val="bg1"/>
                </a:solidFill>
                <a:latin typeface="Arial" panose="020B0604020202020204"/>
              </a:rPr>
              <a:t>                           </a:t>
            </a:r>
            <a:r>
              <a:rPr lang="en-US" altLang="ru-RU" sz="1600" dirty="0">
                <a:solidFill>
                  <a:schemeClr val="bg1"/>
                </a:solidFill>
                <a:latin typeface="Arial" panose="020B0604020202020204"/>
              </a:rPr>
              <a:t>“””</a:t>
            </a:r>
            <a:endParaRPr lang="ru-RU" altLang="ru-RU" sz="16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865CF1-1796-4DB4-9455-F4570097A7C3}"/>
              </a:ext>
            </a:extLst>
          </p:cNvPr>
          <p:cNvSpPr txBox="1"/>
          <p:nvPr/>
        </p:nvSpPr>
        <p:spPr>
          <a:xfrm>
            <a:off x="2339752" y="5301208"/>
            <a:ext cx="554461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700" dirty="0">
                <a:solidFill>
                  <a:srgbClr val="008000"/>
                </a:solidFill>
              </a:rPr>
              <a:t>‘’’ </a:t>
            </a:r>
            <a:r>
              <a:rPr lang="ru-RU" sz="1700" dirty="0">
                <a:solidFill>
                  <a:srgbClr val="008000"/>
                </a:solidFill>
              </a:rPr>
              <a:t>Вдумайтесь в выражения – сделайте выводы и </a:t>
            </a:r>
            <a:r>
              <a:rPr lang="en-US" sz="1700" dirty="0">
                <a:solidFill>
                  <a:srgbClr val="008000"/>
                </a:solidFill>
              </a:rPr>
              <a:t>     </a:t>
            </a:r>
            <a:r>
              <a:rPr lang="ru-RU" sz="1700" dirty="0">
                <a:solidFill>
                  <a:srgbClr val="008000"/>
                </a:solidFill>
              </a:rPr>
              <a:t>запомните</a:t>
            </a:r>
            <a:r>
              <a:rPr lang="en-US" sz="1700" dirty="0">
                <a:solidFill>
                  <a:srgbClr val="008000"/>
                </a:solidFill>
              </a:rPr>
              <a:t> (</a:t>
            </a:r>
            <a:r>
              <a:rPr lang="ru-RU" sz="1700" dirty="0">
                <a:solidFill>
                  <a:srgbClr val="008000"/>
                </a:solidFill>
              </a:rPr>
              <a:t>скоро пригодится для ДЗ</a:t>
            </a:r>
            <a:r>
              <a:rPr lang="en-US" sz="1700" dirty="0">
                <a:solidFill>
                  <a:srgbClr val="008000"/>
                </a:solidFill>
              </a:rPr>
              <a:t>)</a:t>
            </a:r>
            <a:r>
              <a:rPr lang="ru-RU" sz="1700" dirty="0">
                <a:solidFill>
                  <a:srgbClr val="008000"/>
                </a:solidFill>
              </a:rPr>
              <a:t>. </a:t>
            </a:r>
          </a:p>
          <a:p>
            <a:pPr algn="l"/>
            <a:r>
              <a:rPr lang="en-US" sz="1700" dirty="0">
                <a:solidFill>
                  <a:srgbClr val="008000"/>
                </a:solidFill>
              </a:rPr>
              <a:t>    </a:t>
            </a:r>
            <a:r>
              <a:rPr lang="ru-RU" sz="1700" dirty="0">
                <a:solidFill>
                  <a:srgbClr val="008000"/>
                </a:solidFill>
              </a:rPr>
              <a:t>Все ответы получили?</a:t>
            </a:r>
            <a:r>
              <a:rPr lang="en-US" sz="1700" dirty="0">
                <a:solidFill>
                  <a:srgbClr val="008000"/>
                </a:solidFill>
              </a:rPr>
              <a:t> </a:t>
            </a:r>
          </a:p>
          <a:p>
            <a:pPr algn="l"/>
            <a:r>
              <a:rPr lang="en-US" sz="1700" dirty="0">
                <a:solidFill>
                  <a:srgbClr val="008000"/>
                </a:solidFill>
              </a:rPr>
              <a:t>‘’’</a:t>
            </a:r>
            <a:r>
              <a:rPr lang="ru-RU" sz="1700" dirty="0">
                <a:solidFill>
                  <a:srgbClr val="008000"/>
                </a:solidFill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BF0BC5-CDF9-4E3A-AD8A-07E432544139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4072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Домашнее задание 1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1600" dirty="0"/>
              <a:t>Зарегистрироваться </a:t>
            </a:r>
            <a:r>
              <a:rPr lang="ru-RU" altLang="ru-RU" sz="1600" b="1" dirty="0"/>
              <a:t>в курсе «Знакомимся с </a:t>
            </a:r>
            <a:r>
              <a:rPr lang="en-US" altLang="ru-RU" sz="1600" b="1" dirty="0"/>
              <a:t>Python</a:t>
            </a:r>
            <a:r>
              <a:rPr lang="ru-RU" altLang="ru-RU" sz="1600" b="1" dirty="0"/>
              <a:t>»</a:t>
            </a:r>
            <a:r>
              <a:rPr lang="ru-RU" altLang="ru-RU" sz="1600" dirty="0"/>
              <a:t> на сайте </a:t>
            </a:r>
            <a:r>
              <a:rPr lang="en-US" altLang="ru-RU" sz="1600" dirty="0">
                <a:hlinkClick r:id="rId2"/>
              </a:rPr>
              <a:t>Info</a:t>
            </a:r>
            <a:r>
              <a:rPr lang="ru-RU" altLang="ru-RU" sz="1600" dirty="0"/>
              <a:t> </a:t>
            </a:r>
            <a:endParaRPr lang="en-US" altLang="ru-RU" sz="1600" b="1" dirty="0"/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endParaRPr lang="ru-RU" altLang="ru-RU" sz="1050" b="1" dirty="0"/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1600" dirty="0"/>
              <a:t>Зарегистрироваться на сайте </a:t>
            </a:r>
            <a:r>
              <a:rPr lang="ru-RU" altLang="ru-RU" sz="1600" dirty="0">
                <a:hlinkClick r:id="rId3"/>
              </a:rPr>
              <a:t>«Дистанционная подготовка по информатике» </a:t>
            </a:r>
            <a:r>
              <a:rPr lang="ru-RU" altLang="ru-RU" sz="1600" dirty="0"/>
              <a:t>(</a:t>
            </a:r>
            <a:r>
              <a:rPr lang="en-US" altLang="ru-RU" sz="1600" dirty="0">
                <a:hlinkClick r:id="rId3"/>
              </a:rPr>
              <a:t>http://informatics.mccme.ru/</a:t>
            </a:r>
            <a:r>
              <a:rPr lang="ru-RU" altLang="ru-RU" sz="1600" dirty="0"/>
              <a:t>) как студент. Логин и пароль можно оставить те же, что и на сайте </a:t>
            </a:r>
            <a:r>
              <a:rPr lang="en-US" altLang="ru-RU" sz="1600" b="1" dirty="0"/>
              <a:t>Info</a:t>
            </a:r>
            <a:r>
              <a:rPr lang="ru-RU" altLang="ru-RU" sz="1600" dirty="0"/>
              <a:t>. Регистрационные данные должны быть «нормальными»: ФИ, город, образовательное учреждение, класс – русскими буквами.</a:t>
            </a: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1600" dirty="0"/>
              <a:t>О регистрации </a:t>
            </a:r>
            <a:r>
              <a:rPr lang="ru-RU" altLang="ru-RU" sz="1600" b="1" dirty="0"/>
              <a:t>прислать сообщение </a:t>
            </a:r>
            <a:r>
              <a:rPr lang="ru-RU" altLang="ru-RU" sz="1600" dirty="0"/>
              <a:t>на сайт </a:t>
            </a:r>
            <a:r>
              <a:rPr lang="en-US" altLang="ru-RU" sz="1600" b="1" dirty="0"/>
              <a:t>Info</a:t>
            </a:r>
            <a:r>
              <a:rPr lang="ru-RU" altLang="ru-RU" sz="1600" dirty="0"/>
              <a:t>.</a:t>
            </a: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endParaRPr lang="ru-RU" altLang="ru-RU" sz="1100" dirty="0"/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1600" dirty="0"/>
              <a:t>Ознакомиться с интерфейсом сайта «Дистанционная подготовка по информатике». </a:t>
            </a: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1600" dirty="0"/>
              <a:t>Можно зайти почти в любой курс, посмотреть задачи и даже попробовать порешать (пока можно на </a:t>
            </a:r>
            <a:r>
              <a:rPr lang="en-US" altLang="ru-RU" sz="1600" dirty="0"/>
              <a:t>Pascal)</a:t>
            </a:r>
            <a:r>
              <a:rPr lang="ru-RU" altLang="ru-RU" sz="1600" dirty="0"/>
              <a:t>, отправить файл на проверку. Своим опытом поделитесь на нашем форуме в курсе </a:t>
            </a:r>
            <a:r>
              <a:rPr lang="en-US" altLang="ru-RU" sz="1600" dirty="0"/>
              <a:t>“</a:t>
            </a:r>
            <a:r>
              <a:rPr lang="ru-RU" altLang="ru-RU" sz="1600" dirty="0"/>
              <a:t>Знакомимся</a:t>
            </a:r>
            <a:r>
              <a:rPr lang="en-US" altLang="ru-RU" sz="1600" dirty="0"/>
              <a:t> c Python”.</a:t>
            </a: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endParaRPr lang="ru-RU" altLang="ru-RU" sz="1050" dirty="0"/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1600" dirty="0"/>
              <a:t>Установить на домашнем компьютере интерпретатор </a:t>
            </a:r>
            <a:r>
              <a:rPr lang="en-US" altLang="ru-RU" sz="1600" dirty="0"/>
              <a:t>Python</a:t>
            </a:r>
            <a:r>
              <a:rPr lang="ru-RU" altLang="ru-RU" sz="1600" dirty="0"/>
              <a:t> (см. курс на </a:t>
            </a:r>
            <a:r>
              <a:rPr lang="en-US" altLang="ru-RU" sz="1600" b="1" dirty="0"/>
              <a:t>Info</a:t>
            </a:r>
            <a:r>
              <a:rPr lang="en-US" altLang="ru-RU" sz="1600" dirty="0"/>
              <a:t>)</a:t>
            </a:r>
            <a:r>
              <a:rPr lang="ru-RU" altLang="ru-RU" sz="1600" dirty="0"/>
              <a:t>.</a:t>
            </a:r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1600" dirty="0"/>
              <a:t>Установить на домашнем компьютере среду разработчика </a:t>
            </a:r>
            <a:r>
              <a:rPr lang="en-US" altLang="ru-RU" sz="1600" dirty="0"/>
              <a:t>Wing IDLE 101 6.* (</a:t>
            </a:r>
            <a:r>
              <a:rPr lang="ru-RU" altLang="ru-RU" sz="1600" dirty="0"/>
              <a:t>Детали отчёта см. в инструкции к отчёту по ДЗ_1</a:t>
            </a:r>
            <a:r>
              <a:rPr lang="en-US" altLang="ru-RU" sz="1600" dirty="0"/>
              <a:t> </a:t>
            </a:r>
            <a:r>
              <a:rPr lang="ru-RU" altLang="ru-RU" sz="1600" dirty="0"/>
              <a:t>в курсе «Знакомимся с </a:t>
            </a:r>
            <a:r>
              <a:rPr lang="en-US" altLang="ru-RU" sz="1600" dirty="0"/>
              <a:t>Python</a:t>
            </a:r>
            <a:r>
              <a:rPr lang="ru-RU" altLang="ru-RU" sz="1600" dirty="0"/>
              <a:t>»)</a:t>
            </a:r>
            <a:endParaRPr lang="en-US" altLang="ru-RU" sz="1600" dirty="0"/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endParaRPr lang="en-US" altLang="ru-RU" sz="1100" dirty="0"/>
          </a:p>
          <a:p>
            <a:pPr marL="400050">
              <a:lnSpc>
                <a:spcPct val="80000"/>
              </a:lnSpc>
              <a:buFont typeface="+mj-lt"/>
              <a:buAutoNum type="arabicPeriod"/>
            </a:pPr>
            <a:r>
              <a:rPr lang="ru-RU" altLang="ru-RU" sz="1600" dirty="0"/>
              <a:t>Для учащихся МБОУ СОШ №21.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Заполните анкету в «своих» курсах. Подумайте хорошо о своей будущей итоговой отметке (варианты заданий будут предложены в соответствии с желаемым результатом.)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600" dirty="0">
              <a:highlight>
                <a:srgbClr val="FFFF00"/>
              </a:highlight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6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 </a:t>
            </a:r>
            <a:r>
              <a:rPr lang="ru-RU" sz="1600" dirty="0">
                <a:solidFill>
                  <a:schemeClr val="tx2"/>
                </a:solidFill>
              </a:rPr>
              <a:t> </a:t>
            </a:r>
            <a:endParaRPr lang="ru-RU" altLang="ru-RU" sz="16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Управляющая кнопка: &quot;На главную&quot; 1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FEBA3100-61D1-44D3-9AB4-605B228FD45C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12541A-C5A1-4B8E-B274-F0E6CE845798}"/>
              </a:ext>
            </a:extLst>
          </p:cNvPr>
          <p:cNvSpPr txBox="1"/>
          <p:nvPr/>
        </p:nvSpPr>
        <p:spPr>
          <a:xfrm>
            <a:off x="5562600" y="5333947"/>
            <a:ext cx="3324023" cy="830997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  <p:txBody>
          <a:bodyPr wrap="square" rtlCol="0">
            <a:spAutoFit/>
          </a:bodyPr>
          <a:lstStyle/>
          <a:p>
            <a:r>
              <a:rPr lang="ru-RU" altLang="ru-RU" sz="1200" b="1" dirty="0">
                <a:solidFill>
                  <a:srgbClr val="FF0000"/>
                </a:solidFill>
              </a:rPr>
              <a:t>Примечание: </a:t>
            </a:r>
            <a:endParaRPr lang="en-US" altLang="ru-RU" sz="1200" b="1" dirty="0">
              <a:solidFill>
                <a:srgbClr val="FF0000"/>
              </a:solidFill>
            </a:endParaRPr>
          </a:p>
          <a:p>
            <a:r>
              <a:rPr lang="ru-RU" altLang="ru-RU" sz="12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в случае затруднений обращаемся на</a:t>
            </a:r>
            <a:r>
              <a:rPr lang="ru-RU" altLang="ru-RU" sz="1200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ru-RU" altLang="ru-RU" sz="1200" b="1" dirty="0">
                <a:solidFill>
                  <a:srgbClr val="FF0000"/>
                </a:solidFill>
              </a:rPr>
              <a:t>форум</a:t>
            </a:r>
            <a:r>
              <a:rPr lang="en-US" altLang="ru-RU" sz="1200" b="1" dirty="0">
                <a:solidFill>
                  <a:srgbClr val="FF0000"/>
                </a:solidFill>
              </a:rPr>
              <a:t> </a:t>
            </a:r>
            <a:r>
              <a:rPr lang="ru-RU" altLang="ru-RU" sz="1200" b="1" dirty="0">
                <a:solidFill>
                  <a:srgbClr val="FF0000"/>
                </a:solidFill>
              </a:rPr>
              <a:t>взаимопомощи</a:t>
            </a:r>
            <a:r>
              <a:rPr lang="ru-RU" altLang="ru-RU" sz="12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курса: </a:t>
            </a:r>
            <a:r>
              <a:rPr lang="en-US" altLang="ru-RU" sz="12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</a:t>
            </a:r>
            <a:r>
              <a:rPr lang="ru-RU" altLang="ru-RU" sz="12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Знакомимся с </a:t>
            </a:r>
            <a:r>
              <a:rPr lang="en-US" altLang="ru-RU" sz="12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Python”</a:t>
            </a:r>
            <a:endParaRPr lang="ru-RU" altLang="ru-RU" sz="1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F345FB-48D1-4B7C-B522-EC9A40E7692D}"/>
              </a:ext>
            </a:extLst>
          </p:cNvPr>
          <p:cNvSpPr txBox="1"/>
          <p:nvPr/>
        </p:nvSpPr>
        <p:spPr>
          <a:xfrm>
            <a:off x="330761" y="5545723"/>
            <a:ext cx="5168511" cy="830997"/>
          </a:xfrm>
          <a:prstGeom prst="rect">
            <a:avLst/>
          </a:prstGeom>
          <a:noFill/>
          <a:ln>
            <a:solidFill>
              <a:srgbClr val="6344B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600" dirty="0">
                <a:solidFill>
                  <a:schemeClr val="tx2"/>
                </a:solidFill>
              </a:rPr>
              <a:t>На сайте </a:t>
            </a:r>
            <a:r>
              <a:rPr lang="en-US" sz="1600" dirty="0">
                <a:solidFill>
                  <a:schemeClr val="tx2"/>
                </a:solidFill>
              </a:rPr>
              <a:t>Info </a:t>
            </a:r>
            <a:r>
              <a:rPr lang="ru-RU" sz="1600" dirty="0">
                <a:solidFill>
                  <a:schemeClr val="tx2"/>
                </a:solidFill>
              </a:rPr>
              <a:t>просмотрите </a:t>
            </a:r>
            <a:r>
              <a:rPr lang="ru-RU" sz="1600" b="1" dirty="0">
                <a:solidFill>
                  <a:schemeClr val="tx2"/>
                </a:solidFill>
              </a:rPr>
              <a:t>теоретический материал </a:t>
            </a:r>
            <a:r>
              <a:rPr lang="ru-RU" sz="1600" dirty="0">
                <a:solidFill>
                  <a:schemeClr val="tx2"/>
                </a:solidFill>
              </a:rPr>
              <a:t>к следующему уроку – </a:t>
            </a:r>
            <a:r>
              <a:rPr lang="ru-RU" sz="1600" b="1" dirty="0">
                <a:solidFill>
                  <a:srgbClr val="FF0000"/>
                </a:solidFill>
              </a:rPr>
              <a:t>(постоянные и переменные величины: имена, значение, типы</a:t>
            </a:r>
            <a:r>
              <a:rPr lang="en-US" sz="1600" b="1" dirty="0">
                <a:solidFill>
                  <a:srgbClr val="FF0000"/>
                </a:solidFill>
              </a:rPr>
              <a:t>)</a:t>
            </a:r>
            <a:r>
              <a:rPr lang="ru-RU" sz="1600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1E8A8C4-3B4F-44A6-A8DE-AA5CBDA18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14</a:t>
            </a:fld>
            <a:endParaRPr lang="en-US" alt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71D41F-ECC4-4E4F-8B2A-D32109C02F41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F49DADF-BCCF-4099-96BD-1D0DC42AABEA}"/>
              </a:ext>
            </a:extLst>
          </p:cNvPr>
          <p:cNvSpPr/>
          <p:nvPr/>
        </p:nvSpPr>
        <p:spPr>
          <a:xfrm>
            <a:off x="7748964" y="967280"/>
            <a:ext cx="1287532" cy="3859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06000"/>
              </a:lnSpc>
              <a:spcAft>
                <a:spcPts val="0"/>
              </a:spcAft>
            </a:pPr>
            <a:r>
              <a:rPr lang="ru-RU" dirty="0">
                <a:highlight>
                  <a:srgbClr val="C0C0C0"/>
                </a:highlight>
              </a:rPr>
              <a:t>§ 54</a:t>
            </a:r>
            <a:r>
              <a:rPr lang="en-US" dirty="0">
                <a:highlight>
                  <a:srgbClr val="C0C0C0"/>
                </a:highlight>
              </a:rPr>
              <a:t>/51-52</a:t>
            </a:r>
            <a:endParaRPr lang="ru-RU" dirty="0">
              <a:highlight>
                <a:srgbClr val="C0C0C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0359203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Философия </a:t>
            </a:r>
            <a:r>
              <a:rPr lang="en-US" altLang="ru-RU" b="1" dirty="0">
                <a:solidFill>
                  <a:srgbClr val="FF0000"/>
                </a:solidFill>
              </a:rPr>
              <a:t>Python</a:t>
            </a: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Разработчики языка </a:t>
            </a:r>
            <a:r>
              <a:rPr lang="ru-RU" altLang="ru-RU" sz="1600" dirty="0" err="1"/>
              <a:t>Python</a:t>
            </a:r>
            <a:r>
              <a:rPr lang="ru-RU" altLang="ru-RU" sz="1600" dirty="0"/>
              <a:t> придерживаются определённой философии программирования, называемой «</a:t>
            </a:r>
            <a:r>
              <a:rPr lang="ru-RU" altLang="ru-RU" sz="1600" dirty="0" err="1"/>
              <a:t>The</a:t>
            </a:r>
            <a:r>
              <a:rPr lang="ru-RU" altLang="ru-RU" sz="1600" dirty="0"/>
              <a:t> </a:t>
            </a:r>
            <a:r>
              <a:rPr lang="ru-RU" altLang="ru-RU" sz="1600" dirty="0" err="1"/>
              <a:t>Zen</a:t>
            </a:r>
            <a:r>
              <a:rPr lang="ru-RU" altLang="ru-RU" sz="1600" dirty="0"/>
              <a:t> </a:t>
            </a:r>
            <a:r>
              <a:rPr lang="ru-RU" altLang="ru-RU" sz="1600" dirty="0" err="1"/>
              <a:t>of</a:t>
            </a:r>
            <a:r>
              <a:rPr lang="ru-RU" altLang="ru-RU" sz="1600" dirty="0"/>
              <a:t> </a:t>
            </a:r>
            <a:r>
              <a:rPr lang="ru-RU" altLang="ru-RU" sz="1600" dirty="0" err="1"/>
              <a:t>Python</a:t>
            </a:r>
            <a:r>
              <a:rPr lang="ru-RU" altLang="ru-RU" sz="1600" dirty="0"/>
              <a:t>» </a:t>
            </a:r>
            <a:r>
              <a:rPr lang="ru-RU" altLang="ru-RU" sz="1600" b="1" dirty="0"/>
              <a:t>(«Дзен Питона», </a:t>
            </a:r>
            <a:r>
              <a:rPr lang="ru-RU" altLang="ru-RU" sz="1600" dirty="0"/>
              <a:t>или «Дзен </a:t>
            </a:r>
            <a:r>
              <a:rPr lang="ru-RU" altLang="ru-RU" sz="1600" dirty="0" err="1"/>
              <a:t>Пайтона</a:t>
            </a:r>
            <a:r>
              <a:rPr lang="ru-RU" altLang="ru-RU" sz="1600" dirty="0"/>
              <a:t>». Её текст выдаётся интерпретатором </a:t>
            </a:r>
            <a:r>
              <a:rPr lang="ru-RU" altLang="ru-RU" sz="1600" dirty="0" err="1"/>
              <a:t>Python</a:t>
            </a:r>
            <a:r>
              <a:rPr lang="ru-RU" altLang="ru-RU" sz="1600" dirty="0"/>
              <a:t> по команде </a:t>
            </a:r>
            <a:r>
              <a:rPr lang="ru-RU" altLang="ru-RU" sz="1600" dirty="0" err="1"/>
              <a:t>import</a:t>
            </a:r>
            <a:r>
              <a:rPr lang="ru-RU" altLang="ru-RU" sz="1600" dirty="0"/>
              <a:t> </a:t>
            </a:r>
            <a:r>
              <a:rPr lang="ru-RU" altLang="ru-RU" sz="1600" dirty="0" err="1"/>
              <a:t>this</a:t>
            </a:r>
            <a:r>
              <a:rPr lang="ru-RU" altLang="ru-RU" sz="1600" dirty="0"/>
              <a:t> (работает один раз за сессию). Автором этой философии считается </a:t>
            </a:r>
            <a:r>
              <a:rPr lang="ru-RU" altLang="ru-RU" sz="1600" b="1" dirty="0"/>
              <a:t>Тим </a:t>
            </a:r>
            <a:r>
              <a:rPr lang="ru-RU" altLang="ru-RU" sz="1600" b="1" dirty="0" err="1"/>
              <a:t>Петерс</a:t>
            </a:r>
            <a:r>
              <a:rPr lang="ru-RU" altLang="ru-RU" sz="1600" b="1" dirty="0"/>
              <a:t> </a:t>
            </a:r>
            <a:r>
              <a:rPr lang="ru-RU" altLang="ru-RU" sz="1600" dirty="0"/>
              <a:t>(</a:t>
            </a:r>
            <a:r>
              <a:rPr lang="ru-RU" altLang="ru-RU" sz="1600" dirty="0" err="1"/>
              <a:t>Tim</a:t>
            </a:r>
            <a:r>
              <a:rPr lang="ru-RU" altLang="ru-RU" sz="1600" dirty="0"/>
              <a:t> </a:t>
            </a:r>
            <a:r>
              <a:rPr lang="ru-RU" altLang="ru-RU" sz="1600" dirty="0" err="1"/>
              <a:t>Peters</a:t>
            </a:r>
            <a:r>
              <a:rPr lang="ru-RU" altLang="ru-RU" sz="1600" dirty="0"/>
              <a:t>).</a:t>
            </a:r>
          </a:p>
          <a:p>
            <a:pPr lvl="1">
              <a:lnSpc>
                <a:spcPct val="80000"/>
              </a:lnSpc>
            </a:pPr>
            <a:endParaRPr lang="ru-RU" altLang="ru-RU" sz="1050" dirty="0"/>
          </a:p>
          <a:p>
            <a:pPr marL="457200" lvl="1" indent="0">
              <a:lnSpc>
                <a:spcPct val="80000"/>
              </a:lnSpc>
              <a:buNone/>
            </a:pPr>
            <a:r>
              <a:rPr lang="ru-RU" altLang="ru-RU" sz="1600" dirty="0"/>
              <a:t>Текст философии (перевод с английского):</a:t>
            </a:r>
            <a:endParaRPr lang="ru-RU" altLang="ru-RU" sz="1800" dirty="0"/>
          </a:p>
          <a:p>
            <a:pPr lvl="1">
              <a:lnSpc>
                <a:spcPct val="80000"/>
              </a:lnSpc>
            </a:pPr>
            <a:r>
              <a:rPr lang="ru-RU" altLang="ru-RU" sz="1400" dirty="0"/>
              <a:t>Красивое лучше, чем уродливое.</a:t>
            </a:r>
          </a:p>
          <a:p>
            <a:pPr lvl="1">
              <a:lnSpc>
                <a:spcPct val="80000"/>
              </a:lnSpc>
            </a:pPr>
            <a:r>
              <a:rPr lang="ru-RU" altLang="ru-RU" sz="1400" dirty="0"/>
              <a:t>Явное лучше, чем неявное.</a:t>
            </a:r>
          </a:p>
          <a:p>
            <a:pPr lvl="1">
              <a:lnSpc>
                <a:spcPct val="80000"/>
              </a:lnSpc>
            </a:pPr>
            <a:r>
              <a:rPr lang="ru-RU" altLang="ru-RU" sz="1400" dirty="0"/>
              <a:t>Простое лучше, чем сложное.</a:t>
            </a:r>
          </a:p>
          <a:p>
            <a:pPr lvl="1">
              <a:lnSpc>
                <a:spcPct val="80000"/>
              </a:lnSpc>
            </a:pPr>
            <a:r>
              <a:rPr lang="ru-RU" altLang="ru-RU" sz="1400" dirty="0"/>
              <a:t>Сложное лучше, чем запутанное.</a:t>
            </a:r>
          </a:p>
          <a:p>
            <a:pPr lvl="1">
              <a:lnSpc>
                <a:spcPct val="80000"/>
              </a:lnSpc>
            </a:pPr>
            <a:r>
              <a:rPr lang="ru-RU" altLang="ru-RU" sz="1400" dirty="0"/>
              <a:t>Плоское лучше, чем вложенное.</a:t>
            </a:r>
          </a:p>
          <a:p>
            <a:pPr lvl="1">
              <a:lnSpc>
                <a:spcPct val="80000"/>
              </a:lnSpc>
            </a:pPr>
            <a:r>
              <a:rPr lang="ru-RU" altLang="ru-RU" sz="1400" dirty="0"/>
              <a:t>Разреженное лучше, чем плотное.</a:t>
            </a:r>
          </a:p>
          <a:p>
            <a:pPr lvl="1">
              <a:lnSpc>
                <a:spcPct val="80000"/>
              </a:lnSpc>
            </a:pPr>
            <a:r>
              <a:rPr lang="ru-RU" altLang="ru-RU" sz="1400" dirty="0"/>
              <a:t>Читаемость имеет значение.</a:t>
            </a:r>
          </a:p>
          <a:p>
            <a:pPr lvl="1">
              <a:lnSpc>
                <a:spcPct val="80000"/>
              </a:lnSpc>
            </a:pPr>
            <a:r>
              <a:rPr lang="ru-RU" altLang="ru-RU" sz="1400" dirty="0"/>
              <a:t>Особые случаи не настолько особые, чтобы нарушать правила.</a:t>
            </a:r>
          </a:p>
          <a:p>
            <a:pPr lvl="1">
              <a:lnSpc>
                <a:spcPct val="80000"/>
              </a:lnSpc>
            </a:pPr>
            <a:r>
              <a:rPr lang="ru-RU" altLang="ru-RU" sz="1400" dirty="0"/>
              <a:t>При этом практичность важнее безупречности.</a:t>
            </a:r>
          </a:p>
          <a:p>
            <a:pPr lvl="1">
              <a:lnSpc>
                <a:spcPct val="80000"/>
              </a:lnSpc>
            </a:pPr>
            <a:r>
              <a:rPr lang="ru-RU" altLang="ru-RU" sz="1400" dirty="0"/>
              <a:t>Ошибки никогда не должны замалчиваться.</a:t>
            </a:r>
          </a:p>
          <a:p>
            <a:pPr lvl="1">
              <a:lnSpc>
                <a:spcPct val="80000"/>
              </a:lnSpc>
            </a:pPr>
            <a:r>
              <a:rPr lang="ru-RU" altLang="ru-RU" sz="1400" dirty="0"/>
              <a:t>Если не замалчиваются явно.</a:t>
            </a:r>
          </a:p>
          <a:p>
            <a:pPr lvl="1">
              <a:lnSpc>
                <a:spcPct val="80000"/>
              </a:lnSpc>
            </a:pPr>
            <a:r>
              <a:rPr lang="ru-RU" altLang="ru-RU" sz="1400" dirty="0"/>
              <a:t>Встретив двусмысленность, отбрось искушение угадать.</a:t>
            </a:r>
          </a:p>
          <a:p>
            <a:pPr lvl="1">
              <a:lnSpc>
                <a:spcPct val="80000"/>
              </a:lnSpc>
            </a:pPr>
            <a:r>
              <a:rPr lang="ru-RU" altLang="ru-RU" sz="1400" dirty="0"/>
              <a:t>Должен существовать один — и, желательно, только один — очевидный способ сделать это.</a:t>
            </a:r>
          </a:p>
          <a:p>
            <a:pPr lvl="1">
              <a:lnSpc>
                <a:spcPct val="80000"/>
              </a:lnSpc>
            </a:pPr>
            <a:r>
              <a:rPr lang="ru-RU" altLang="ru-RU" sz="1400" dirty="0"/>
              <a:t>Хотя он поначалу может быть и не очевиден, если вы не голландец.</a:t>
            </a:r>
          </a:p>
          <a:p>
            <a:pPr lvl="1">
              <a:lnSpc>
                <a:spcPct val="80000"/>
              </a:lnSpc>
            </a:pPr>
            <a:r>
              <a:rPr lang="ru-RU" altLang="ru-RU" sz="1400" dirty="0"/>
              <a:t>Сейчас лучше, чем никогда.</a:t>
            </a:r>
          </a:p>
          <a:p>
            <a:pPr lvl="1">
              <a:lnSpc>
                <a:spcPct val="80000"/>
              </a:lnSpc>
            </a:pPr>
            <a:r>
              <a:rPr lang="ru-RU" altLang="ru-RU" sz="1400" dirty="0"/>
              <a:t>Хотя никогда зачастую лучше, чем прямо сейчас.</a:t>
            </a:r>
          </a:p>
          <a:p>
            <a:pPr lvl="1">
              <a:lnSpc>
                <a:spcPct val="80000"/>
              </a:lnSpc>
            </a:pPr>
            <a:r>
              <a:rPr lang="ru-RU" altLang="ru-RU" sz="1400" dirty="0"/>
              <a:t>Если реализацию сложно объяснить — идея плоха.</a:t>
            </a:r>
          </a:p>
          <a:p>
            <a:pPr lvl="1">
              <a:lnSpc>
                <a:spcPct val="80000"/>
              </a:lnSpc>
            </a:pPr>
            <a:r>
              <a:rPr lang="ru-RU" altLang="ru-RU" sz="1400" dirty="0"/>
              <a:t>Если реализацию легко объяснить — идея, возможно, хороша.</a:t>
            </a:r>
          </a:p>
          <a:p>
            <a:pPr lvl="1">
              <a:lnSpc>
                <a:spcPct val="80000"/>
              </a:lnSpc>
            </a:pPr>
            <a:r>
              <a:rPr lang="ru-RU" altLang="ru-RU" sz="1400" dirty="0"/>
              <a:t>Пространства имён — отличная штука! Будем делать их побольше!</a:t>
            </a:r>
            <a:endParaRPr lang="en-US" altLang="ru-RU" sz="1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Управляющая кнопка: &quot;Назад&quot; или &quot;Предыдущий&quot; 1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8F265667-A958-4D34-9E6E-7B5A9FB641F9}"/>
              </a:ext>
            </a:extLst>
          </p:cNvPr>
          <p:cNvSpPr/>
          <p:nvPr/>
        </p:nvSpPr>
        <p:spPr bwMode="auto">
          <a:xfrm>
            <a:off x="8854082" y="6424576"/>
            <a:ext cx="218876" cy="367717"/>
          </a:xfrm>
          <a:prstGeom prst="actionButtonBackPrevious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E684B63-B090-4DAB-9A1B-8AECBF2BD8F0}"/>
              </a:ext>
            </a:extLst>
          </p:cNvPr>
          <p:cNvSpPr/>
          <p:nvPr/>
        </p:nvSpPr>
        <p:spPr>
          <a:xfrm rot="1755013">
            <a:off x="4645018" y="2981205"/>
            <a:ext cx="42305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altLang="ru-RU" sz="3600" b="1" cap="none" spc="0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The</a:t>
            </a:r>
            <a:r>
              <a:rPr lang="ru-RU" altLang="ru-RU" sz="36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ru-RU" altLang="ru-RU" sz="3600" b="1" cap="none" spc="0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Zen</a:t>
            </a:r>
            <a:r>
              <a:rPr lang="ru-RU" altLang="ru-RU" sz="36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ru-RU" altLang="ru-RU" sz="3600" b="1" cap="none" spc="0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of</a:t>
            </a:r>
            <a:r>
              <a:rPr lang="ru-RU" altLang="ru-RU" sz="36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ru-RU" altLang="ru-RU" sz="3600" b="1" cap="none" spc="0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Python</a:t>
            </a:r>
            <a:endParaRPr lang="ru-RU" sz="3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40490AD-FC29-496F-94FE-9D8610468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15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926131-A605-40E6-BE87-D7CB9A81C1EF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1342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Краткий экскурс в историю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185738" lvl="1" indent="-185738">
              <a:lnSpc>
                <a:spcPct val="80000"/>
              </a:lnSpc>
            </a:pPr>
            <a:r>
              <a:rPr lang="ru-RU" altLang="ru-RU" sz="1800" dirty="0"/>
              <a:t>Разработка языка </a:t>
            </a:r>
            <a:r>
              <a:rPr lang="ru-RU" altLang="ru-RU" sz="1800" dirty="0" err="1"/>
              <a:t>Python</a:t>
            </a:r>
            <a:r>
              <a:rPr lang="ru-RU" altLang="ru-RU" sz="1800" dirty="0"/>
              <a:t> была начата в конце </a:t>
            </a:r>
            <a:r>
              <a:rPr lang="ru-RU" altLang="ru-RU" sz="1800" b="1" dirty="0"/>
              <a:t>1980-х</a:t>
            </a:r>
            <a:r>
              <a:rPr lang="ru-RU" altLang="ru-RU" sz="1800" dirty="0"/>
              <a:t> годов 20 в. сотрудником голландского института CWI </a:t>
            </a:r>
            <a:r>
              <a:rPr lang="ru-RU" altLang="ru-RU" sz="1800" b="1" dirty="0"/>
              <a:t>Гвидо </a:t>
            </a:r>
            <a:r>
              <a:rPr lang="ru-RU" altLang="ru-RU" sz="1800" b="1" dirty="0" err="1"/>
              <a:t>ван</a:t>
            </a:r>
            <a:r>
              <a:rPr lang="ru-RU" altLang="ru-RU" sz="1800" b="1" dirty="0"/>
              <a:t> </a:t>
            </a:r>
            <a:r>
              <a:rPr lang="ru-RU" altLang="ru-RU" sz="1800" b="1" dirty="0" err="1"/>
              <a:t>Россумом</a:t>
            </a:r>
            <a:r>
              <a:rPr lang="ru-RU" altLang="ru-RU" sz="1800" dirty="0"/>
              <a:t>. Гвидо участвовал в разработке этого языка, ориентированного на обучение программированию. </a:t>
            </a:r>
          </a:p>
          <a:p>
            <a:pPr marL="185738" lvl="1" indent="-185738">
              <a:lnSpc>
                <a:spcPct val="80000"/>
              </a:lnSpc>
            </a:pPr>
            <a:r>
              <a:rPr lang="ru-RU" altLang="ru-RU" sz="1800" dirty="0"/>
              <a:t>В </a:t>
            </a:r>
            <a:r>
              <a:rPr lang="ru-RU" altLang="ru-RU" sz="1800" b="1" dirty="0"/>
              <a:t>феврале 1991 </a:t>
            </a:r>
            <a:r>
              <a:rPr lang="ru-RU" altLang="ru-RU" sz="1800" dirty="0"/>
              <a:t>года Гвидо опубликовал исходный текст. </a:t>
            </a:r>
          </a:p>
          <a:p>
            <a:pPr marL="185738" lvl="1" indent="-185738">
              <a:lnSpc>
                <a:spcPct val="80000"/>
              </a:lnSpc>
            </a:pPr>
            <a:r>
              <a:rPr lang="ru-RU" altLang="ru-RU" sz="1800" dirty="0"/>
              <a:t>С самого начала </a:t>
            </a:r>
            <a:r>
              <a:rPr lang="ru-RU" altLang="ru-RU" sz="1800" dirty="0" err="1"/>
              <a:t>Python</a:t>
            </a:r>
            <a:r>
              <a:rPr lang="ru-RU" altLang="ru-RU" sz="1800" dirty="0"/>
              <a:t> проектировался как объектно-ориентированный язык.</a:t>
            </a:r>
          </a:p>
          <a:p>
            <a:pPr marL="185738" lvl="1" indent="-185738">
              <a:lnSpc>
                <a:spcPct val="80000"/>
              </a:lnSpc>
            </a:pPr>
            <a:r>
              <a:rPr lang="ru-RU" altLang="ru-RU" sz="1800" dirty="0"/>
              <a:t>Название языка произошло вовсе не от вида пресмыкающихся. Автор назвал язык в честь популярного британского комедийного телешоу 1970-х «Летающий цирк Монти </a:t>
            </a:r>
            <a:r>
              <a:rPr lang="ru-RU" altLang="ru-RU" sz="1800" dirty="0" err="1"/>
              <a:t>Пайтона</a:t>
            </a:r>
            <a:r>
              <a:rPr lang="ru-RU" altLang="ru-RU" sz="1800" dirty="0"/>
              <a:t>». Впрочем, всё равно название языка чаще связывают именно со змеёй, нежели с передачей</a:t>
            </a:r>
          </a:p>
          <a:p>
            <a:pPr marL="185738" lvl="1" indent="-185738">
              <a:lnSpc>
                <a:spcPct val="80000"/>
              </a:lnSpc>
            </a:pPr>
            <a:r>
              <a:rPr lang="ru-RU" altLang="ru-RU" sz="1800" dirty="0"/>
              <a:t>Важная цель разработчиков </a:t>
            </a:r>
            <a:r>
              <a:rPr lang="ru-RU" altLang="ru-RU" sz="1800" dirty="0" err="1"/>
              <a:t>Python</a:t>
            </a:r>
            <a:r>
              <a:rPr lang="ru-RU" altLang="ru-RU" sz="1800" dirty="0"/>
              <a:t> — создавать его забавным для использования. Это отражено в его названии.</a:t>
            </a:r>
          </a:p>
          <a:p>
            <a:pPr marL="185738" lvl="1" indent="-185738">
              <a:lnSpc>
                <a:spcPct val="80000"/>
              </a:lnSpc>
            </a:pPr>
            <a:r>
              <a:rPr lang="ru-RU" altLang="ru-RU" sz="1800" dirty="0"/>
              <a:t>Наличие дружелюбного, отзывчивого сообщества пользователей считается наряду с дизайнерской интуицией Гвидо одним из факторов успеха </a:t>
            </a:r>
            <a:r>
              <a:rPr lang="ru-RU" altLang="ru-RU" sz="1800" dirty="0" err="1"/>
              <a:t>Python</a:t>
            </a:r>
            <a:r>
              <a:rPr lang="ru-RU" altLang="ru-RU" sz="1800" dirty="0"/>
              <a:t>. Развитие языка происходит согласно чётко регламентированному процессу создания, обсуждения, отбора и реализации документов </a:t>
            </a:r>
            <a:r>
              <a:rPr lang="ru-RU" altLang="ru-RU" sz="1800" b="1" dirty="0"/>
              <a:t>PEP</a:t>
            </a:r>
          </a:p>
          <a:p>
            <a:pPr marL="185738" lvl="1" indent="-185738">
              <a:lnSpc>
                <a:spcPct val="80000"/>
              </a:lnSpc>
            </a:pPr>
            <a:r>
              <a:rPr lang="ru-RU" altLang="ru-RU" sz="1800" b="1" dirty="0"/>
              <a:t>3 декабря 2008 </a:t>
            </a:r>
            <a:r>
              <a:rPr lang="ru-RU" altLang="ru-RU" sz="1800" dirty="0"/>
              <a:t>года, после длительного тестирования, вышла первая версия </a:t>
            </a:r>
            <a:r>
              <a:rPr lang="ru-RU" altLang="ru-RU" sz="1800" dirty="0" err="1"/>
              <a:t>Python</a:t>
            </a:r>
            <a:r>
              <a:rPr lang="ru-RU" altLang="ru-RU" sz="1800" dirty="0"/>
              <a:t> 3000 (или </a:t>
            </a:r>
            <a:r>
              <a:rPr lang="ru-RU" altLang="ru-RU" sz="1800" b="1" dirty="0" err="1"/>
              <a:t>Python</a:t>
            </a:r>
            <a:r>
              <a:rPr lang="ru-RU" altLang="ru-RU" sz="1800" b="1" dirty="0"/>
              <a:t> 3.0</a:t>
            </a:r>
            <a:r>
              <a:rPr lang="ru-RU" altLang="ru-RU" sz="1800" dirty="0"/>
              <a:t>, также используется сокращение Py3k). В </a:t>
            </a:r>
            <a:r>
              <a:rPr lang="ru-RU" altLang="ru-RU" sz="1800" dirty="0" err="1"/>
              <a:t>Python</a:t>
            </a:r>
            <a:r>
              <a:rPr lang="ru-RU" altLang="ru-RU" sz="1800" dirty="0"/>
              <a:t> 3000 устранены многие недостатки архитектуры с максимально возможным сохранением совместимости со старыми версиями </a:t>
            </a:r>
            <a:r>
              <a:rPr lang="ru-RU" altLang="ru-RU" sz="1800" dirty="0" err="1"/>
              <a:t>Python</a:t>
            </a:r>
            <a:r>
              <a:rPr lang="ru-RU" altLang="ru-RU" sz="1800" dirty="0"/>
              <a:t>. На сегодня поддерживаются обе ветви развития (</a:t>
            </a:r>
            <a:r>
              <a:rPr lang="ru-RU" altLang="ru-RU" sz="1800" dirty="0" err="1"/>
              <a:t>Python</a:t>
            </a:r>
            <a:r>
              <a:rPr lang="ru-RU" altLang="ru-RU" sz="1800" dirty="0"/>
              <a:t> 3.x и 2.x).</a:t>
            </a:r>
            <a:endParaRPr lang="en-US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FDBAE8A-2E59-4E61-B408-AFA706FD4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A3A6AC-6073-4339-BF05-E5E6F96C5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16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6EB51E-8FBD-486A-A1E8-11610B74CB08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/>
              <a:t>Кто использует </a:t>
            </a:r>
            <a:r>
              <a:rPr lang="en-US" altLang="ru-RU" b="1" dirty="0"/>
              <a:t>Python…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</p:spPr>
        <p:txBody>
          <a:bodyPr/>
          <a:lstStyle/>
          <a:p>
            <a:pPr marL="457200" lvl="1" indent="0">
              <a:lnSpc>
                <a:spcPct val="80000"/>
              </a:lnSpc>
              <a:buNone/>
            </a:pPr>
            <a:endParaRPr lang="en-US" altLang="ru-RU" sz="2000" dirty="0"/>
          </a:p>
          <a:p>
            <a:pPr marL="457200" lvl="1" indent="0">
              <a:lnSpc>
                <a:spcPct val="80000"/>
              </a:lnSpc>
              <a:buNone/>
            </a:pPr>
            <a:endParaRPr lang="en-US" altLang="ru-RU" sz="2000" dirty="0"/>
          </a:p>
          <a:p>
            <a:pPr marL="457200" lvl="1" indent="0">
              <a:lnSpc>
                <a:spcPct val="80000"/>
              </a:lnSpc>
              <a:buNone/>
            </a:pPr>
            <a:endParaRPr lang="en-US" altLang="ru-RU" sz="2000" dirty="0"/>
          </a:p>
          <a:p>
            <a:pPr marL="457200" lvl="1" indent="0">
              <a:lnSpc>
                <a:spcPct val="80000"/>
              </a:lnSpc>
              <a:buNone/>
            </a:pPr>
            <a:endParaRPr lang="en-US" altLang="ru-RU" sz="2000" dirty="0"/>
          </a:p>
          <a:p>
            <a:pPr marL="457200" lvl="1" indent="0">
              <a:lnSpc>
                <a:spcPct val="80000"/>
              </a:lnSpc>
              <a:buNone/>
            </a:pPr>
            <a:endParaRPr lang="en-US" altLang="ru-RU" sz="2000" dirty="0"/>
          </a:p>
          <a:p>
            <a:pPr marL="457200" lvl="1" indent="0">
              <a:lnSpc>
                <a:spcPct val="80000"/>
              </a:lnSpc>
              <a:buNone/>
            </a:pPr>
            <a:endParaRPr lang="en-US" altLang="ru-RU" sz="2000" dirty="0"/>
          </a:p>
          <a:p>
            <a:pPr marL="457200" lvl="1" indent="0">
              <a:lnSpc>
                <a:spcPct val="80000"/>
              </a:lnSpc>
              <a:buNone/>
            </a:pPr>
            <a:endParaRPr lang="en-US" altLang="ru-RU" sz="2000" dirty="0"/>
          </a:p>
          <a:p>
            <a:pPr marL="457200" lvl="1" indent="0">
              <a:lnSpc>
                <a:spcPct val="80000"/>
              </a:lnSpc>
              <a:buNone/>
            </a:pPr>
            <a:endParaRPr lang="en-US" altLang="ru-RU" sz="800" dirty="0"/>
          </a:p>
          <a:p>
            <a:pPr marL="457200" lvl="1" indent="0">
              <a:lnSpc>
                <a:spcPct val="80000"/>
              </a:lnSpc>
              <a:buNone/>
            </a:pPr>
            <a:endParaRPr lang="en-US" altLang="ru-RU" sz="800" dirty="0"/>
          </a:p>
          <a:p>
            <a:pPr marL="457200" lvl="1" indent="0">
              <a:lnSpc>
                <a:spcPct val="80000"/>
              </a:lnSpc>
              <a:buNone/>
            </a:pPr>
            <a:endParaRPr lang="en-US" altLang="ru-RU" sz="800" dirty="0"/>
          </a:p>
          <a:p>
            <a:pPr marL="457200" lvl="1" indent="0">
              <a:lnSpc>
                <a:spcPct val="80000"/>
              </a:lnSpc>
              <a:buNone/>
            </a:pPr>
            <a:endParaRPr lang="en-US" altLang="ru-RU" sz="800" dirty="0"/>
          </a:p>
          <a:p>
            <a:pPr marL="457200" lvl="1" indent="0">
              <a:lnSpc>
                <a:spcPct val="80000"/>
              </a:lnSpc>
              <a:buNone/>
            </a:pPr>
            <a:endParaRPr lang="en-US" altLang="ru-RU" sz="800" dirty="0"/>
          </a:p>
          <a:p>
            <a:pPr marL="457200" lvl="1" indent="0">
              <a:lnSpc>
                <a:spcPct val="80000"/>
              </a:lnSpc>
              <a:buNone/>
            </a:pPr>
            <a:endParaRPr lang="en-US" altLang="ru-RU" sz="800" dirty="0"/>
          </a:p>
          <a:p>
            <a:pPr marL="457200" lvl="1" indent="0">
              <a:lnSpc>
                <a:spcPct val="80000"/>
              </a:lnSpc>
              <a:buNone/>
            </a:pPr>
            <a:endParaRPr lang="en-US" altLang="ru-RU" sz="800" dirty="0"/>
          </a:p>
          <a:p>
            <a:pPr marL="457200" lvl="1" indent="0">
              <a:lnSpc>
                <a:spcPct val="80000"/>
              </a:lnSpc>
              <a:buNone/>
            </a:pPr>
            <a:endParaRPr lang="en-US" altLang="ru-RU" sz="800" dirty="0"/>
          </a:p>
          <a:p>
            <a:pPr marL="90488" lvl="1" indent="0">
              <a:lnSpc>
                <a:spcPct val="80000"/>
              </a:lnSpc>
              <a:buNone/>
            </a:pPr>
            <a:endParaRPr lang="ru-RU" alt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FDBAE8A-2E59-4E61-B408-AFA706FD4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Управляющая кнопка: &quot;Назад&quot; или &quot;Предыдущий&quot; 1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8F265667-A958-4D34-9E6E-7B5A9FB641F9}"/>
              </a:ext>
            </a:extLst>
          </p:cNvPr>
          <p:cNvSpPr/>
          <p:nvPr/>
        </p:nvSpPr>
        <p:spPr bwMode="auto">
          <a:xfrm>
            <a:off x="8798633" y="6331092"/>
            <a:ext cx="288032" cy="476672"/>
          </a:xfrm>
          <a:prstGeom prst="actionButtonBackPrevious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39A01DE-3EA7-4105-B342-204B085A6B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123099"/>
            <a:ext cx="3113417" cy="30227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762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3A52AD0-1592-49E7-B768-D121D971E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17</a:t>
            </a:fld>
            <a:endParaRPr lang="en-US" altLang="ru-RU"/>
          </a:p>
        </p:txBody>
      </p:sp>
      <p:pic>
        <p:nvPicPr>
          <p:cNvPr id="7" name="Рисунок 6">
            <a:hlinkClick r:id="rId4"/>
            <a:extLst>
              <a:ext uri="{FF2B5EF4-FFF2-40B4-BE49-F238E27FC236}">
                <a16:creationId xmlns:a16="http://schemas.microsoft.com/office/drawing/2014/main" id="{E598F143-E139-46B5-839D-E9E45A779A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03" y="4602375"/>
            <a:ext cx="2920735" cy="1578606"/>
          </a:xfrm>
          <a:prstGeom prst="rect">
            <a:avLst/>
          </a:prstGeom>
        </p:spPr>
      </p:pic>
      <p:pic>
        <p:nvPicPr>
          <p:cNvPr id="10" name="Рисунок 9">
            <a:hlinkClick r:id="rId6"/>
            <a:extLst>
              <a:ext uri="{FF2B5EF4-FFF2-40B4-BE49-F238E27FC236}">
                <a16:creationId xmlns:a16="http://schemas.microsoft.com/office/drawing/2014/main" id="{FC1F476C-4864-4F7D-BAC1-130521AEED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898" y="4524797"/>
            <a:ext cx="2920735" cy="165618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BF14B1F-8B75-4352-8187-CF395CB4B0C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611" y="1087528"/>
            <a:ext cx="4994213" cy="307538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3" name="TextBox 12">
            <a:hlinkClick r:id="rId9"/>
            <a:extLst>
              <a:ext uri="{FF2B5EF4-FFF2-40B4-BE49-F238E27FC236}">
                <a16:creationId xmlns:a16="http://schemas.microsoft.com/office/drawing/2014/main" id="{C554B167-0B0F-47B9-AFB4-06C011D6D889}"/>
              </a:ext>
            </a:extLst>
          </p:cNvPr>
          <p:cNvSpPr txBox="1"/>
          <p:nvPr/>
        </p:nvSpPr>
        <p:spPr>
          <a:xfrm>
            <a:off x="3428999" y="4602375"/>
            <a:ext cx="2284011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highlight>
                  <a:srgbClr val="CCECFF"/>
                </a:highlight>
              </a:rPr>
              <a:t>TOP-40 </a:t>
            </a:r>
            <a:r>
              <a:rPr lang="ru-RU" dirty="0">
                <a:highlight>
                  <a:srgbClr val="CCECFF"/>
                </a:highlight>
              </a:rPr>
              <a:t>университетов США выбирают…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B94603-BB6E-4A20-A69C-EF97B21A73AE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7871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Информационные ресурсы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2"/>
              </a:rPr>
              <a:t>http://informatics.mccme.ru/</a:t>
            </a:r>
            <a:r>
              <a:rPr lang="ru-RU" altLang="ru-RU" sz="1800" dirty="0"/>
              <a:t> - Дистанционная подготовка по информатике.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3"/>
              </a:rPr>
              <a:t>http://pythontutor.ru/</a:t>
            </a:r>
            <a:r>
              <a:rPr lang="ru-RU" altLang="ru-RU" sz="1800" dirty="0"/>
              <a:t> - Интерактивный учебник языка Питон.</a:t>
            </a:r>
            <a:r>
              <a:rPr lang="en-US" altLang="ru-RU" sz="1800" dirty="0">
                <a:hlinkClick r:id="rId4"/>
              </a:rPr>
              <a:t> http://kpolyakov.spb.ru/school/probook/python.htm</a:t>
            </a:r>
            <a:r>
              <a:rPr lang="ru-RU" altLang="ru-RU" sz="1800" dirty="0"/>
              <a:t> - Материалы для изучающих язык </a:t>
            </a:r>
            <a:r>
              <a:rPr lang="en-US" altLang="ru-RU" sz="1800" dirty="0"/>
              <a:t>Python.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5"/>
              </a:rPr>
              <a:t>http://pythonicway.com/</a:t>
            </a:r>
            <a:r>
              <a:rPr lang="ru-RU" altLang="ru-RU" sz="1800" dirty="0"/>
              <a:t> - </a:t>
            </a:r>
            <a:r>
              <a:rPr lang="en-US" altLang="ru-RU" sz="1800" dirty="0"/>
              <a:t>pythonic way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6"/>
              </a:rPr>
              <a:t>https://ru.wikipedia.org/wiki/</a:t>
            </a:r>
            <a:r>
              <a:rPr lang="ru-RU" altLang="ru-RU" sz="1800" dirty="0" err="1">
                <a:hlinkClick r:id="rId6"/>
              </a:rPr>
              <a:t>История_языка_программирования</a:t>
            </a:r>
            <a:r>
              <a:rPr lang="ru-RU" altLang="ru-RU" sz="1800" dirty="0">
                <a:hlinkClick r:id="rId6"/>
              </a:rPr>
              <a:t>_</a:t>
            </a:r>
            <a:r>
              <a:rPr lang="en-US" altLang="ru-RU" sz="1800" dirty="0">
                <a:hlinkClick r:id="rId6"/>
              </a:rPr>
              <a:t>Python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7"/>
              </a:rPr>
              <a:t>https://commons.wikimedia.org/wiki/Category:Guido_van_Rossum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8"/>
              </a:rPr>
              <a:t>https://ru.wikipedia.org/wiki/Python</a:t>
            </a:r>
            <a:r>
              <a:rPr lang="ru-RU" altLang="ru-RU" sz="1800" dirty="0"/>
              <a:t> - Википедия. </a:t>
            </a:r>
            <a:r>
              <a:rPr lang="en-US" altLang="ru-RU" sz="1800" dirty="0"/>
              <a:t>Python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9"/>
              </a:rPr>
              <a:t>http://younglinux.info/python/introductionpython.php</a:t>
            </a:r>
            <a:r>
              <a:rPr lang="ru-RU" altLang="ru-RU" sz="1800" dirty="0"/>
              <a:t> - Лаборатория юного </a:t>
            </a:r>
            <a:r>
              <a:rPr lang="ru-RU" altLang="ru-RU" sz="1800" dirty="0" err="1"/>
              <a:t>линуксоида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0"/>
              </a:rPr>
              <a:t>https://pythonworld.ru/samouchitel-python</a:t>
            </a:r>
            <a:r>
              <a:rPr lang="ru-RU" altLang="ru-RU" sz="1800" dirty="0"/>
              <a:t> - Питон 3 для начинающих..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1"/>
              </a:rPr>
              <a:t>https://pythlife.blogspot.ru/2012/09/blog-post_5355.html</a:t>
            </a:r>
            <a:r>
              <a:rPr lang="ru-RU" altLang="ru-RU" sz="1800" dirty="0"/>
              <a:t> - Покоряем Python</a:t>
            </a:r>
            <a:r>
              <a:rPr lang="en-US" altLang="ru-RU" sz="1800" dirty="0"/>
              <a:t> </a:t>
            </a:r>
            <a:r>
              <a:rPr lang="ru-RU" altLang="ru-RU" sz="1800" dirty="0"/>
              <a:t>- уроки для начинающих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2"/>
              </a:rPr>
              <a:t>https://wiki.python.org/moin/SchoolsUsingPython</a:t>
            </a:r>
            <a:r>
              <a:rPr lang="en-US" altLang="ru-RU" sz="1800" dirty="0"/>
              <a:t> - </a:t>
            </a:r>
            <a:r>
              <a:rPr lang="ru-RU" altLang="ru-RU" sz="1800" dirty="0"/>
              <a:t>Школы, использующие </a:t>
            </a:r>
            <a:r>
              <a:rPr lang="en-US" altLang="ru-RU" sz="1800" dirty="0"/>
              <a:t>Python.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3"/>
              </a:rPr>
              <a:t>http://samplecode.ru/?a=c&amp;i=12</a:t>
            </a:r>
            <a:r>
              <a:rPr lang="en-US" altLang="ru-RU" sz="1800" dirty="0"/>
              <a:t> Sample Code – </a:t>
            </a:r>
            <a:r>
              <a:rPr lang="ru-RU" altLang="ru-RU" sz="1800" dirty="0"/>
              <a:t>коды некоторых задач на разных языках программирования.</a:t>
            </a:r>
            <a:endParaRPr lang="en-US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4"/>
              </a:rPr>
              <a:t>https://habrahabr.ru/post/150302/</a:t>
            </a:r>
            <a:r>
              <a:rPr lang="en-US" altLang="ru-RU" sz="1800" dirty="0"/>
              <a:t> - </a:t>
            </a:r>
            <a:r>
              <a:rPr lang="ru-RU" altLang="ru-RU" sz="1800" dirty="0"/>
              <a:t>Учим </a:t>
            </a:r>
            <a:r>
              <a:rPr lang="en-US" altLang="ru-RU" sz="1800" dirty="0"/>
              <a:t>Python</a:t>
            </a:r>
            <a:r>
              <a:rPr lang="ru-RU" altLang="ru-RU" sz="1800" dirty="0"/>
              <a:t> качественно – </a:t>
            </a:r>
            <a:r>
              <a:rPr lang="ru-RU" altLang="ru-RU" sz="1800" dirty="0" err="1"/>
              <a:t>Хабрахабр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5"/>
              </a:rPr>
              <a:t>https://www.programiz.com/python-programming</a:t>
            </a:r>
            <a:r>
              <a:rPr lang="ru-RU" altLang="ru-RU" sz="1800" dirty="0"/>
              <a:t> - </a:t>
            </a:r>
            <a:r>
              <a:rPr lang="en-US" altLang="ru-RU" sz="1800" dirty="0"/>
              <a:t>PROGRAMIZ: </a:t>
            </a:r>
            <a:r>
              <a:rPr lang="ru-RU" altLang="ru-RU" sz="1800" dirty="0"/>
              <a:t>Простейшие обучающие программы для начинающих</a:t>
            </a:r>
            <a:r>
              <a:rPr lang="en-US" altLang="ru-RU" sz="1800" dirty="0"/>
              <a:t>.</a:t>
            </a:r>
          </a:p>
          <a:p>
            <a:pPr marL="566738" lvl="1" indent="-390525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en-US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DDCD9E-96C6-4C64-B8A7-7D58198FE5A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43ED97B-1679-4113-B488-FE881ACBF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18</a:t>
            </a:fld>
            <a:endParaRPr lang="en-US" altLang="ru-RU"/>
          </a:p>
        </p:txBody>
      </p:sp>
      <p:sp>
        <p:nvSpPr>
          <p:cNvPr id="6" name="Управляющая кнопка: &quot;На главную&quot; 5">
            <a:hlinkClick r:id="rId17" action="ppaction://hlinksldjump" highlightClick="1"/>
            <a:extLst>
              <a:ext uri="{FF2B5EF4-FFF2-40B4-BE49-F238E27FC236}">
                <a16:creationId xmlns:a16="http://schemas.microsoft.com/office/drawing/2014/main" id="{8D24D5C0-31A8-4A4A-A129-9D721ED04259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140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2">
            <a:extLst>
              <a:ext uri="{FF2B5EF4-FFF2-40B4-BE49-F238E27FC236}">
                <a16:creationId xmlns:a16="http://schemas.microsoft.com/office/drawing/2014/main" id="{B5577A5B-D323-4F22-9191-63185AF885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848" y="5536640"/>
            <a:ext cx="2664296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ru-RU" sz="1400" b="1" dirty="0">
                <a:latin typeface="Verdana" panose="020B0604030504040204" pitchFamily="34" charset="0"/>
                <a:hlinkClick r:id="rId2"/>
              </a:rPr>
              <a:t>http://do-info.ru</a:t>
            </a:r>
            <a:endParaRPr lang="en-US" altLang="ru-RU" sz="1400" b="1" dirty="0">
              <a:latin typeface="Verdana" panose="020B0604030504040204" pitchFamily="34" charset="0"/>
            </a:endParaRPr>
          </a:p>
        </p:txBody>
      </p:sp>
      <p:sp>
        <p:nvSpPr>
          <p:cNvPr id="89092" name="WordArt 4">
            <a:extLst>
              <a:ext uri="{FF2B5EF4-FFF2-40B4-BE49-F238E27FC236}">
                <a16:creationId xmlns:a16="http://schemas.microsoft.com/office/drawing/2014/main" id="{1535D58F-EA5D-4AF1-93E1-DA870103AD92}"/>
              </a:ext>
            </a:extLst>
          </p:cNvPr>
          <p:cNvSpPr>
            <a:spLocks noChangeArrowheads="1" noChangeShapeType="1" noTextEdit="1"/>
          </p:cNvSpPr>
          <p:nvPr/>
        </p:nvSpPr>
        <p:spPr bwMode="gray">
          <a:xfrm>
            <a:off x="1692275" y="2997200"/>
            <a:ext cx="5759450" cy="863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chemeClr val="tx2">
                      <a:alpha val="50000"/>
                    </a:schemeClr>
                  </a:outerShdw>
                </a:effectLst>
                <a:cs typeface="Arial" panose="020B0604020202020204" pitchFamily="34" charset="0"/>
              </a:rPr>
              <a:t>Thank You !</a:t>
            </a:r>
            <a:endParaRPr lang="ru-RU" sz="3600" b="1" kern="1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63500" dir="2212194" algn="ctr" rotWithShape="0">
                  <a:schemeClr val="tx2">
                    <a:alpha val="50000"/>
                  </a:scheme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56212E-5AEB-494D-A079-8D1F6F4762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88640"/>
            <a:ext cx="2360290" cy="236029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87D5D8-1BE9-46DD-99B5-5F745ADF0B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723280"/>
            <a:ext cx="824351" cy="813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528B6D84-D8FA-4FD9-BC6E-F9EF9A508B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Основные темы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0659" name="Text Box 3">
            <a:extLst>
              <a:ext uri="{FF2B5EF4-FFF2-40B4-BE49-F238E27FC236}">
                <a16:creationId xmlns:a16="http://schemas.microsoft.com/office/drawing/2014/main" id="{0D201D78-8E17-4DC4-BAFB-6D0D7DF3A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endParaRPr lang="ru-RU" altLang="ru-RU"/>
          </a:p>
        </p:txBody>
      </p:sp>
      <p:sp>
        <p:nvSpPr>
          <p:cNvPr id="70702" name="AutoShape 46">
            <a:extLst>
              <a:ext uri="{FF2B5EF4-FFF2-40B4-BE49-F238E27FC236}">
                <a16:creationId xmlns:a16="http://schemas.microsoft.com/office/drawing/2014/main" id="{DDC7DEB0-8997-4A55-AC90-748B16C6AA1A}"/>
              </a:ext>
            </a:extLst>
          </p:cNvPr>
          <p:cNvSpPr>
            <a:spLocks noChangeArrowheads="1"/>
          </p:cNvSpPr>
          <p:nvPr/>
        </p:nvSpPr>
        <p:spPr bwMode="ltGray">
          <a:xfrm rot="5400000">
            <a:off x="-2422526" y="14747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2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0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3" name="AutoShape 47">
            <a:extLst>
              <a:ext uri="{FF2B5EF4-FFF2-40B4-BE49-F238E27FC236}">
                <a16:creationId xmlns:a16="http://schemas.microsoft.com/office/drawing/2014/main" id="{E1CC169A-3521-4A85-8C08-99BE8391D8BF}"/>
              </a:ext>
            </a:extLst>
          </p:cNvPr>
          <p:cNvSpPr>
            <a:spLocks noChangeArrowheads="1"/>
          </p:cNvSpPr>
          <p:nvPr/>
        </p:nvSpPr>
        <p:spPr bwMode="ltGray">
          <a:xfrm rot="5400000" flipH="1">
            <a:off x="-2016918" y="191055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4"/>
                  <a:pt x="10856" y="10769"/>
                  <a:pt x="10856" y="10800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799"/>
                </a:cubicBezTo>
                <a:close/>
              </a:path>
            </a:pathLst>
          </a:custGeom>
          <a:gradFill rotWithShape="1">
            <a:gsLst>
              <a:gs pos="0">
                <a:srgbClr val="1B9AD9">
                  <a:alpha val="36000"/>
                </a:srgbClr>
              </a:gs>
              <a:gs pos="100000">
                <a:srgbClr val="1B9AD9">
                  <a:gamma/>
                  <a:tint val="3372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4" name="AutoShape 48">
            <a:extLst>
              <a:ext uri="{FF2B5EF4-FFF2-40B4-BE49-F238E27FC236}">
                <a16:creationId xmlns:a16="http://schemas.microsoft.com/office/drawing/2014/main" id="{A937696B-F6BB-402C-B46F-EB8384D26B49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11357" y="3974428"/>
            <a:ext cx="2952625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Вычисления в </a:t>
            </a:r>
            <a:r>
              <a:rPr lang="en-US" altLang="ru-RU" b="1" dirty="0">
                <a:solidFill>
                  <a:schemeClr val="tx2"/>
                </a:solidFill>
              </a:rPr>
              <a:t>Python</a:t>
            </a:r>
            <a:r>
              <a:rPr lang="ru-RU" altLang="ru-RU" b="1" dirty="0">
                <a:solidFill>
                  <a:schemeClr val="tx2"/>
                </a:solidFill>
              </a:rPr>
              <a:t> 5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5" name="AutoShape 49">
            <a:extLst>
              <a:ext uri="{FF2B5EF4-FFF2-40B4-BE49-F238E27FC236}">
                <a16:creationId xmlns:a16="http://schemas.microsoft.com/office/drawing/2014/main" id="{90371C5E-A6BF-4070-AE34-49CE959243C0}"/>
              </a:ext>
            </a:extLst>
          </p:cNvPr>
          <p:cNvSpPr>
            <a:spLocks noChangeArrowheads="1"/>
          </p:cNvSpPr>
          <p:nvPr/>
        </p:nvSpPr>
        <p:spPr bwMode="gray">
          <a:xfrm>
            <a:off x="2437512" y="3383576"/>
            <a:ext cx="3604519" cy="398106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Целочисленная математика 4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6" name="AutoShape 50">
            <a:extLst>
              <a:ext uri="{FF2B5EF4-FFF2-40B4-BE49-F238E27FC236}">
                <a16:creationId xmlns:a16="http://schemas.microsoft.com/office/drawing/2014/main" id="{FB33F560-F156-4CA6-889D-BFB159C1198D}"/>
              </a:ext>
            </a:extLst>
          </p:cNvPr>
          <p:cNvSpPr>
            <a:spLocks noChangeArrowheads="1"/>
          </p:cNvSpPr>
          <p:nvPr/>
        </p:nvSpPr>
        <p:spPr bwMode="gray">
          <a:xfrm>
            <a:off x="1952852" y="2249847"/>
            <a:ext cx="319521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Основы синтаксиса        2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7" name="AutoShape 51">
            <a:extLst>
              <a:ext uri="{FF2B5EF4-FFF2-40B4-BE49-F238E27FC236}">
                <a16:creationId xmlns:a16="http://schemas.microsoft.com/office/drawing/2014/main" id="{A0DF4DFF-EFDA-49A5-8501-7C3E78A65FBF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038" y="2834679"/>
            <a:ext cx="3108336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Ввод-вывод данных   </a:t>
            </a:r>
            <a:r>
              <a:rPr lang="en-US" altLang="ru-RU" b="1" dirty="0">
                <a:solidFill>
                  <a:schemeClr val="tx2"/>
                </a:solidFill>
              </a:rPr>
              <a:t>  </a:t>
            </a:r>
            <a:r>
              <a:rPr lang="ru-RU" altLang="ru-RU" b="1" dirty="0">
                <a:solidFill>
                  <a:schemeClr val="tx2"/>
                </a:solidFill>
              </a:rPr>
              <a:t>3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8" name="AutoShape 52">
            <a:extLst>
              <a:ext uri="{FF2B5EF4-FFF2-40B4-BE49-F238E27FC236}">
                <a16:creationId xmlns:a16="http://schemas.microsoft.com/office/drawing/2014/main" id="{D7D7CCC7-7350-455D-B465-898FA24613A4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79393" y="1713868"/>
            <a:ext cx="3424324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sz="1600" b="1" dirty="0">
                <a:solidFill>
                  <a:schemeClr val="tx2"/>
                </a:solidFill>
                <a:hlinkClick r:id="rId2" action="ppaction://hlinksldjump"/>
              </a:rPr>
              <a:t>Всему начало есть. Введение </a:t>
            </a:r>
            <a:r>
              <a:rPr lang="ru-RU" altLang="ru-RU" b="1" dirty="0">
                <a:solidFill>
                  <a:schemeClr val="tx2"/>
                </a:solidFill>
              </a:rPr>
              <a:t>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0709" name="Group 53">
            <a:extLst>
              <a:ext uri="{FF2B5EF4-FFF2-40B4-BE49-F238E27FC236}">
                <a16:creationId xmlns:a16="http://schemas.microsoft.com/office/drawing/2014/main" id="{5824BCCD-D00D-4F6B-9E78-F561D9D8C6C5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1730375"/>
            <a:ext cx="381000" cy="381000"/>
            <a:chOff x="2078" y="1680"/>
            <a:chExt cx="1615" cy="1615"/>
          </a:xfrm>
        </p:grpSpPr>
        <p:sp>
          <p:nvSpPr>
            <p:cNvPr id="70710" name="Oval 54">
              <a:extLst>
                <a:ext uri="{FF2B5EF4-FFF2-40B4-BE49-F238E27FC236}">
                  <a16:creationId xmlns:a16="http://schemas.microsoft.com/office/drawing/2014/main" id="{3A7ABE76-9A18-4C60-B6A4-0886C098E04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1" name="Oval 55">
              <a:extLst>
                <a:ext uri="{FF2B5EF4-FFF2-40B4-BE49-F238E27FC236}">
                  <a16:creationId xmlns:a16="http://schemas.microsoft.com/office/drawing/2014/main" id="{3A95D0F5-41F2-492D-BC55-19704280C11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2" name="Oval 56">
              <a:extLst>
                <a:ext uri="{FF2B5EF4-FFF2-40B4-BE49-F238E27FC236}">
                  <a16:creationId xmlns:a16="http://schemas.microsoft.com/office/drawing/2014/main" id="{699C6605-7F7D-4505-B102-39B296BE61F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3" name="Oval 57">
              <a:extLst>
                <a:ext uri="{FF2B5EF4-FFF2-40B4-BE49-F238E27FC236}">
                  <a16:creationId xmlns:a16="http://schemas.microsoft.com/office/drawing/2014/main" id="{25D19706-AE46-4070-BF45-B5E6067824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4" name="Oval 58">
              <a:extLst>
                <a:ext uri="{FF2B5EF4-FFF2-40B4-BE49-F238E27FC236}">
                  <a16:creationId xmlns:a16="http://schemas.microsoft.com/office/drawing/2014/main" id="{96A1D008-16F8-4CBB-A5C5-25F7D0A282B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5" name="Oval 59">
              <a:extLst>
                <a:ext uri="{FF2B5EF4-FFF2-40B4-BE49-F238E27FC236}">
                  <a16:creationId xmlns:a16="http://schemas.microsoft.com/office/drawing/2014/main" id="{B38A9248-1BAA-403D-B3AA-DDF8026776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endParaRPr lang="ru-RU" sz="800" dirty="0"/>
            </a:p>
          </p:txBody>
        </p:sp>
      </p:grpSp>
      <p:grpSp>
        <p:nvGrpSpPr>
          <p:cNvPr id="70716" name="Group 60">
            <a:extLst>
              <a:ext uri="{FF2B5EF4-FFF2-40B4-BE49-F238E27FC236}">
                <a16:creationId xmlns:a16="http://schemas.microsoft.com/office/drawing/2014/main" id="{AD48A2F7-587A-433D-9DE2-131DBC6050F0}"/>
              </a:ext>
            </a:extLst>
          </p:cNvPr>
          <p:cNvGrpSpPr>
            <a:grpSpLocks/>
          </p:cNvGrpSpPr>
          <p:nvPr/>
        </p:nvGrpSpPr>
        <p:grpSpPr bwMode="auto">
          <a:xfrm>
            <a:off x="1589387" y="2243497"/>
            <a:ext cx="381000" cy="381000"/>
            <a:chOff x="2078" y="1680"/>
            <a:chExt cx="1615" cy="1615"/>
          </a:xfrm>
        </p:grpSpPr>
        <p:sp>
          <p:nvSpPr>
            <p:cNvPr id="70717" name="Oval 61">
              <a:extLst>
                <a:ext uri="{FF2B5EF4-FFF2-40B4-BE49-F238E27FC236}">
                  <a16:creationId xmlns:a16="http://schemas.microsoft.com/office/drawing/2014/main" id="{AC8EEE5C-3E7D-4E0B-8744-7158F08AB3D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8" name="Oval 62">
              <a:extLst>
                <a:ext uri="{FF2B5EF4-FFF2-40B4-BE49-F238E27FC236}">
                  <a16:creationId xmlns:a16="http://schemas.microsoft.com/office/drawing/2014/main" id="{82B1EB22-17DF-4E03-9092-9276F4DBDEA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9" name="Oval 63">
              <a:extLst>
                <a:ext uri="{FF2B5EF4-FFF2-40B4-BE49-F238E27FC236}">
                  <a16:creationId xmlns:a16="http://schemas.microsoft.com/office/drawing/2014/main" id="{9E1670C8-F8BC-4F1F-B13C-975D55B1A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0" name="Oval 64">
              <a:extLst>
                <a:ext uri="{FF2B5EF4-FFF2-40B4-BE49-F238E27FC236}">
                  <a16:creationId xmlns:a16="http://schemas.microsoft.com/office/drawing/2014/main" id="{FA54E0EA-DE02-4693-A823-99DE43570D5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1" name="Oval 65">
              <a:extLst>
                <a:ext uri="{FF2B5EF4-FFF2-40B4-BE49-F238E27FC236}">
                  <a16:creationId xmlns:a16="http://schemas.microsoft.com/office/drawing/2014/main" id="{D8EFB88B-EC83-4E24-AF81-D2A2071B7AC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2" name="Oval 66">
              <a:extLst>
                <a:ext uri="{FF2B5EF4-FFF2-40B4-BE49-F238E27FC236}">
                  <a16:creationId xmlns:a16="http://schemas.microsoft.com/office/drawing/2014/main" id="{A59AE064-0174-4CCF-A928-08A1BC809F6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23" name="Group 67">
            <a:extLst>
              <a:ext uri="{FF2B5EF4-FFF2-40B4-BE49-F238E27FC236}">
                <a16:creationId xmlns:a16="http://schemas.microsoft.com/office/drawing/2014/main" id="{4EE8682C-75B0-43E9-B554-418EA3EA5D01}"/>
              </a:ext>
            </a:extLst>
          </p:cNvPr>
          <p:cNvGrpSpPr>
            <a:grpSpLocks/>
          </p:cNvGrpSpPr>
          <p:nvPr/>
        </p:nvGrpSpPr>
        <p:grpSpPr bwMode="auto">
          <a:xfrm>
            <a:off x="1983862" y="2846905"/>
            <a:ext cx="381000" cy="381000"/>
            <a:chOff x="2078" y="1680"/>
            <a:chExt cx="1615" cy="1615"/>
          </a:xfrm>
        </p:grpSpPr>
        <p:sp>
          <p:nvSpPr>
            <p:cNvPr id="70724" name="Oval 68">
              <a:extLst>
                <a:ext uri="{FF2B5EF4-FFF2-40B4-BE49-F238E27FC236}">
                  <a16:creationId xmlns:a16="http://schemas.microsoft.com/office/drawing/2014/main" id="{0E8BA1D8-EE19-4A55-9282-E26DA0CD1D5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5" name="Oval 69">
              <a:extLst>
                <a:ext uri="{FF2B5EF4-FFF2-40B4-BE49-F238E27FC236}">
                  <a16:creationId xmlns:a16="http://schemas.microsoft.com/office/drawing/2014/main" id="{B08691B0-12CE-4800-917C-DD29D3603C0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6" name="Oval 70">
              <a:extLst>
                <a:ext uri="{FF2B5EF4-FFF2-40B4-BE49-F238E27FC236}">
                  <a16:creationId xmlns:a16="http://schemas.microsoft.com/office/drawing/2014/main" id="{A9673706-8263-42B9-9158-19ED7FAA70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7" name="Oval 71">
              <a:extLst>
                <a:ext uri="{FF2B5EF4-FFF2-40B4-BE49-F238E27FC236}">
                  <a16:creationId xmlns:a16="http://schemas.microsoft.com/office/drawing/2014/main" id="{967A45EF-2D4F-4E5A-BFF8-CA957596AA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8" name="Oval 72">
              <a:extLst>
                <a:ext uri="{FF2B5EF4-FFF2-40B4-BE49-F238E27FC236}">
                  <a16:creationId xmlns:a16="http://schemas.microsoft.com/office/drawing/2014/main" id="{A63F840C-3CDD-4345-B3E6-4127DBDD60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9" name="Oval 73">
              <a:extLst>
                <a:ext uri="{FF2B5EF4-FFF2-40B4-BE49-F238E27FC236}">
                  <a16:creationId xmlns:a16="http://schemas.microsoft.com/office/drawing/2014/main" id="{DA04C994-2716-4D82-A2A8-FC357B98A7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0" name="Group 74">
            <a:extLst>
              <a:ext uri="{FF2B5EF4-FFF2-40B4-BE49-F238E27FC236}">
                <a16:creationId xmlns:a16="http://schemas.microsoft.com/office/drawing/2014/main" id="{842081FD-3B7D-4247-900F-8F6C8D843A17}"/>
              </a:ext>
            </a:extLst>
          </p:cNvPr>
          <p:cNvGrpSpPr>
            <a:grpSpLocks/>
          </p:cNvGrpSpPr>
          <p:nvPr/>
        </p:nvGrpSpPr>
        <p:grpSpPr bwMode="auto">
          <a:xfrm>
            <a:off x="2095480" y="3390263"/>
            <a:ext cx="381000" cy="381000"/>
            <a:chOff x="2078" y="1680"/>
            <a:chExt cx="1615" cy="1615"/>
          </a:xfrm>
        </p:grpSpPr>
        <p:sp>
          <p:nvSpPr>
            <p:cNvPr id="70731" name="Oval 75">
              <a:extLst>
                <a:ext uri="{FF2B5EF4-FFF2-40B4-BE49-F238E27FC236}">
                  <a16:creationId xmlns:a16="http://schemas.microsoft.com/office/drawing/2014/main" id="{1F1EE65F-E9C0-40F1-87FF-DD52CCF9C9F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2" name="Oval 76">
              <a:extLst>
                <a:ext uri="{FF2B5EF4-FFF2-40B4-BE49-F238E27FC236}">
                  <a16:creationId xmlns:a16="http://schemas.microsoft.com/office/drawing/2014/main" id="{1D108E3A-D3C9-4663-A1EF-AAA4F9E5E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3" name="Oval 77">
              <a:extLst>
                <a:ext uri="{FF2B5EF4-FFF2-40B4-BE49-F238E27FC236}">
                  <a16:creationId xmlns:a16="http://schemas.microsoft.com/office/drawing/2014/main" id="{252A8FC2-BF40-4B0F-88CD-5EA3D929E02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4" name="Oval 78">
              <a:extLst>
                <a:ext uri="{FF2B5EF4-FFF2-40B4-BE49-F238E27FC236}">
                  <a16:creationId xmlns:a16="http://schemas.microsoft.com/office/drawing/2014/main" id="{3602790A-224E-4369-B9BB-00687B8B1DA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5" name="Oval 79">
              <a:extLst>
                <a:ext uri="{FF2B5EF4-FFF2-40B4-BE49-F238E27FC236}">
                  <a16:creationId xmlns:a16="http://schemas.microsoft.com/office/drawing/2014/main" id="{E74FEF9F-61DC-4380-A8D8-340D9CB2337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36" name="Oval 80">
              <a:extLst>
                <a:ext uri="{FF2B5EF4-FFF2-40B4-BE49-F238E27FC236}">
                  <a16:creationId xmlns:a16="http://schemas.microsoft.com/office/drawing/2014/main" id="{DC3E72B9-E373-4DF6-A9F3-A18EAEE1D72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7" name="Group 81">
            <a:extLst>
              <a:ext uri="{FF2B5EF4-FFF2-40B4-BE49-F238E27FC236}">
                <a16:creationId xmlns:a16="http://schemas.microsoft.com/office/drawing/2014/main" id="{3A8C6CCB-04AC-48F2-8C0C-BE4F95F8136F}"/>
              </a:ext>
            </a:extLst>
          </p:cNvPr>
          <p:cNvGrpSpPr>
            <a:grpSpLocks/>
          </p:cNvGrpSpPr>
          <p:nvPr/>
        </p:nvGrpSpPr>
        <p:grpSpPr bwMode="auto">
          <a:xfrm>
            <a:off x="2110776" y="3952960"/>
            <a:ext cx="355600" cy="381000"/>
            <a:chOff x="2078" y="1680"/>
            <a:chExt cx="1615" cy="1615"/>
          </a:xfrm>
        </p:grpSpPr>
        <p:sp>
          <p:nvSpPr>
            <p:cNvPr id="70738" name="Oval 82">
              <a:extLst>
                <a:ext uri="{FF2B5EF4-FFF2-40B4-BE49-F238E27FC236}">
                  <a16:creationId xmlns:a16="http://schemas.microsoft.com/office/drawing/2014/main" id="{C8E81BAE-C8E3-4062-9C61-56C0A9777C0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9" name="Oval 83">
              <a:extLst>
                <a:ext uri="{FF2B5EF4-FFF2-40B4-BE49-F238E27FC236}">
                  <a16:creationId xmlns:a16="http://schemas.microsoft.com/office/drawing/2014/main" id="{AF62E9C1-A944-431A-823F-E7C46DC06A2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40" name="Oval 84">
              <a:extLst>
                <a:ext uri="{FF2B5EF4-FFF2-40B4-BE49-F238E27FC236}">
                  <a16:creationId xmlns:a16="http://schemas.microsoft.com/office/drawing/2014/main" id="{659BD064-7491-407A-9F35-CD217A121DA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1" name="Oval 85">
              <a:extLst>
                <a:ext uri="{FF2B5EF4-FFF2-40B4-BE49-F238E27FC236}">
                  <a16:creationId xmlns:a16="http://schemas.microsoft.com/office/drawing/2014/main" id="{5ADCD546-032D-4085-B6FC-988D7C65666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2" name="Oval 86">
              <a:extLst>
                <a:ext uri="{FF2B5EF4-FFF2-40B4-BE49-F238E27FC236}">
                  <a16:creationId xmlns:a16="http://schemas.microsoft.com/office/drawing/2014/main" id="{9B8487AD-B4BB-47F6-BC75-F90EF755746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43" name="Oval 87">
              <a:extLst>
                <a:ext uri="{FF2B5EF4-FFF2-40B4-BE49-F238E27FC236}">
                  <a16:creationId xmlns:a16="http://schemas.microsoft.com/office/drawing/2014/main" id="{0B44D2DA-8732-40A6-825A-525CB3F2D5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48" name="Group 53">
            <a:extLst>
              <a:ext uri="{FF2B5EF4-FFF2-40B4-BE49-F238E27FC236}">
                <a16:creationId xmlns:a16="http://schemas.microsoft.com/office/drawing/2014/main" id="{BF1CF860-00A1-4DDA-B0FA-13A0DCCEEB86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5568860"/>
            <a:ext cx="381000" cy="381000"/>
            <a:chOff x="2078" y="1680"/>
            <a:chExt cx="1615" cy="1615"/>
          </a:xfrm>
        </p:grpSpPr>
        <p:sp>
          <p:nvSpPr>
            <p:cNvPr id="49" name="Oval 54">
              <a:extLst>
                <a:ext uri="{FF2B5EF4-FFF2-40B4-BE49-F238E27FC236}">
                  <a16:creationId xmlns:a16="http://schemas.microsoft.com/office/drawing/2014/main" id="{3BD944BE-94BC-4A67-9DD9-299C1E97B03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Oval 55">
              <a:extLst>
                <a:ext uri="{FF2B5EF4-FFF2-40B4-BE49-F238E27FC236}">
                  <a16:creationId xmlns:a16="http://schemas.microsoft.com/office/drawing/2014/main" id="{3419B764-8587-42A8-B227-57883483E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Oval 56">
              <a:extLst>
                <a:ext uri="{FF2B5EF4-FFF2-40B4-BE49-F238E27FC236}">
                  <a16:creationId xmlns:a16="http://schemas.microsoft.com/office/drawing/2014/main" id="{051D43E7-993B-425F-9E91-82F413F609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2" name="Oval 57">
              <a:extLst>
                <a:ext uri="{FF2B5EF4-FFF2-40B4-BE49-F238E27FC236}">
                  <a16:creationId xmlns:a16="http://schemas.microsoft.com/office/drawing/2014/main" id="{828F02B7-BD34-41B0-9E99-7A6D3A0B7C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3" name="Oval 58">
              <a:extLst>
                <a:ext uri="{FF2B5EF4-FFF2-40B4-BE49-F238E27FC236}">
                  <a16:creationId xmlns:a16="http://schemas.microsoft.com/office/drawing/2014/main" id="{2595BE77-468F-4828-939F-5189A776E78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54" name="Oval 59">
              <a:extLst>
                <a:ext uri="{FF2B5EF4-FFF2-40B4-BE49-F238E27FC236}">
                  <a16:creationId xmlns:a16="http://schemas.microsoft.com/office/drawing/2014/main" id="{C3A5D9E3-08EE-4672-8C83-C57FC9FB4F3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55" name="AutoShape 48">
            <a:extLst>
              <a:ext uri="{FF2B5EF4-FFF2-40B4-BE49-F238E27FC236}">
                <a16:creationId xmlns:a16="http://schemas.microsoft.com/office/drawing/2014/main" id="{F327993F-0806-416C-82AF-F33FCBA8E544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460" y="4555614"/>
            <a:ext cx="265758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Ветвления                6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56" name="Group 60">
            <a:extLst>
              <a:ext uri="{FF2B5EF4-FFF2-40B4-BE49-F238E27FC236}">
                <a16:creationId xmlns:a16="http://schemas.microsoft.com/office/drawing/2014/main" id="{48FA65F9-DC87-436B-A3C6-1ED2DAD43AEB}"/>
              </a:ext>
            </a:extLst>
          </p:cNvPr>
          <p:cNvGrpSpPr>
            <a:grpSpLocks/>
          </p:cNvGrpSpPr>
          <p:nvPr/>
        </p:nvGrpSpPr>
        <p:grpSpPr bwMode="auto">
          <a:xfrm>
            <a:off x="1739936" y="5078688"/>
            <a:ext cx="381000" cy="381000"/>
            <a:chOff x="2078" y="1680"/>
            <a:chExt cx="1615" cy="1615"/>
          </a:xfrm>
        </p:grpSpPr>
        <p:sp>
          <p:nvSpPr>
            <p:cNvPr id="57" name="Oval 61">
              <a:extLst>
                <a:ext uri="{FF2B5EF4-FFF2-40B4-BE49-F238E27FC236}">
                  <a16:creationId xmlns:a16="http://schemas.microsoft.com/office/drawing/2014/main" id="{6885DB32-A4A0-438B-9E4E-D639F90DA0F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Oval 62">
              <a:extLst>
                <a:ext uri="{FF2B5EF4-FFF2-40B4-BE49-F238E27FC236}">
                  <a16:creationId xmlns:a16="http://schemas.microsoft.com/office/drawing/2014/main" id="{4C524F8F-C4A5-477D-915E-A2450BA3E3F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Oval 63">
              <a:extLst>
                <a:ext uri="{FF2B5EF4-FFF2-40B4-BE49-F238E27FC236}">
                  <a16:creationId xmlns:a16="http://schemas.microsoft.com/office/drawing/2014/main" id="{4DF48C08-931E-4C1F-AFBF-3E15A56853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0" name="Oval 64">
              <a:extLst>
                <a:ext uri="{FF2B5EF4-FFF2-40B4-BE49-F238E27FC236}">
                  <a16:creationId xmlns:a16="http://schemas.microsoft.com/office/drawing/2014/main" id="{D4278A0C-408E-4C86-8C49-A0CA0206A9B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1" name="Oval 65">
              <a:extLst>
                <a:ext uri="{FF2B5EF4-FFF2-40B4-BE49-F238E27FC236}">
                  <a16:creationId xmlns:a16="http://schemas.microsoft.com/office/drawing/2014/main" id="{EAE59638-5EAE-45DC-897D-CC5EE18533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62" name="Oval 66">
              <a:extLst>
                <a:ext uri="{FF2B5EF4-FFF2-40B4-BE49-F238E27FC236}">
                  <a16:creationId xmlns:a16="http://schemas.microsoft.com/office/drawing/2014/main" id="{B176A203-6ECB-42EF-99F5-18DA9CF8E9F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63" name="AutoShape 48">
            <a:extLst>
              <a:ext uri="{FF2B5EF4-FFF2-40B4-BE49-F238E27FC236}">
                <a16:creationId xmlns:a16="http://schemas.microsoft.com/office/drawing/2014/main" id="{4EE13855-9BCC-4161-8124-658F7081373A}"/>
              </a:ext>
            </a:extLst>
          </p:cNvPr>
          <p:cNvSpPr>
            <a:spLocks noChangeArrowheads="1"/>
          </p:cNvSpPr>
          <p:nvPr/>
        </p:nvSpPr>
        <p:spPr bwMode="gray">
          <a:xfrm>
            <a:off x="2059532" y="5120209"/>
            <a:ext cx="252746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Цикл </a:t>
            </a:r>
            <a:r>
              <a:rPr lang="en-US" altLang="ru-RU" b="1" dirty="0">
                <a:solidFill>
                  <a:schemeClr val="tx2"/>
                </a:solidFill>
              </a:rPr>
              <a:t>“</a:t>
            </a:r>
            <a:r>
              <a:rPr lang="ru-RU" altLang="ru-RU" b="1" dirty="0">
                <a:solidFill>
                  <a:schemeClr val="tx2"/>
                </a:solidFill>
              </a:rPr>
              <a:t>для…</a:t>
            </a:r>
            <a:r>
              <a:rPr lang="en-US" altLang="ru-RU" b="1" dirty="0">
                <a:solidFill>
                  <a:schemeClr val="tx2"/>
                </a:solidFill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</a:t>
            </a:r>
            <a:r>
              <a:rPr lang="en-US" altLang="ru-RU" b="1" dirty="0">
                <a:solidFill>
                  <a:schemeClr val="tx2"/>
                </a:solidFill>
              </a:rPr>
              <a:t> </a:t>
            </a:r>
            <a:r>
              <a:rPr lang="ru-RU" altLang="ru-RU" b="1" dirty="0">
                <a:solidFill>
                  <a:schemeClr val="tx2"/>
                </a:solidFill>
              </a:rPr>
              <a:t>7</a:t>
            </a:r>
          </a:p>
        </p:txBody>
      </p:sp>
      <p:grpSp>
        <p:nvGrpSpPr>
          <p:cNvPr id="64" name="Group 67">
            <a:extLst>
              <a:ext uri="{FF2B5EF4-FFF2-40B4-BE49-F238E27FC236}">
                <a16:creationId xmlns:a16="http://schemas.microsoft.com/office/drawing/2014/main" id="{287C9724-9CEC-4EF4-8044-337E6ED54E3E}"/>
              </a:ext>
            </a:extLst>
          </p:cNvPr>
          <p:cNvGrpSpPr>
            <a:grpSpLocks/>
          </p:cNvGrpSpPr>
          <p:nvPr/>
        </p:nvGrpSpPr>
        <p:grpSpPr bwMode="auto">
          <a:xfrm>
            <a:off x="1987634" y="4461481"/>
            <a:ext cx="381000" cy="381000"/>
            <a:chOff x="2078" y="1680"/>
            <a:chExt cx="1615" cy="1615"/>
          </a:xfrm>
        </p:grpSpPr>
        <p:sp>
          <p:nvSpPr>
            <p:cNvPr id="65" name="Oval 68">
              <a:extLst>
                <a:ext uri="{FF2B5EF4-FFF2-40B4-BE49-F238E27FC236}">
                  <a16:creationId xmlns:a16="http://schemas.microsoft.com/office/drawing/2014/main" id="{CD15544E-1B0E-499D-9602-2773C7A5C4F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Oval 69">
              <a:extLst>
                <a:ext uri="{FF2B5EF4-FFF2-40B4-BE49-F238E27FC236}">
                  <a16:creationId xmlns:a16="http://schemas.microsoft.com/office/drawing/2014/main" id="{0A7CBCA0-3DA0-4EF8-B77A-1D152B725A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Oval 70">
              <a:extLst>
                <a:ext uri="{FF2B5EF4-FFF2-40B4-BE49-F238E27FC236}">
                  <a16:creationId xmlns:a16="http://schemas.microsoft.com/office/drawing/2014/main" id="{DFC02EF4-12E4-4A2F-B463-00B1BFBEA77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8" name="Oval 71">
              <a:extLst>
                <a:ext uri="{FF2B5EF4-FFF2-40B4-BE49-F238E27FC236}">
                  <a16:creationId xmlns:a16="http://schemas.microsoft.com/office/drawing/2014/main" id="{7787E071-AFA0-42D1-9C35-5B4AB8D2998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9" name="Oval 72">
              <a:extLst>
                <a:ext uri="{FF2B5EF4-FFF2-40B4-BE49-F238E27FC236}">
                  <a16:creationId xmlns:a16="http://schemas.microsoft.com/office/drawing/2014/main" id="{7AFCA5FB-058C-44D2-81FD-97621E33405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" name="Oval 73">
              <a:extLst>
                <a:ext uri="{FF2B5EF4-FFF2-40B4-BE49-F238E27FC236}">
                  <a16:creationId xmlns:a16="http://schemas.microsoft.com/office/drawing/2014/main" id="{57620C1A-FD6E-4B9D-A808-D77B816869A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71" name="AutoShape 48">
            <a:extLst>
              <a:ext uri="{FF2B5EF4-FFF2-40B4-BE49-F238E27FC236}">
                <a16:creationId xmlns:a16="http://schemas.microsoft.com/office/drawing/2014/main" id="{A118E906-2FCF-45DF-A1BD-FDBC783121EE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37546" y="5652407"/>
            <a:ext cx="263039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Строки                      8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4" name="AutoShape 50">
            <a:extLst>
              <a:ext uri="{FF2B5EF4-FFF2-40B4-BE49-F238E27FC236}">
                <a16:creationId xmlns:a16="http://schemas.microsoft.com/office/drawing/2014/main" id="{92346EC2-D273-4090-A483-DC93A940EFE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0529" y="2322355"/>
            <a:ext cx="283410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Функции. Рекурсия </a:t>
            </a:r>
            <a:r>
              <a:rPr lang="en-US" altLang="ru-RU" b="1" dirty="0">
                <a:solidFill>
                  <a:schemeClr val="tx2"/>
                </a:solidFill>
              </a:rPr>
              <a:t>  </a:t>
            </a:r>
            <a:r>
              <a:rPr lang="ru-RU" altLang="ru-RU" b="1" dirty="0">
                <a:solidFill>
                  <a:schemeClr val="tx2"/>
                </a:solidFill>
              </a:rPr>
              <a:t>11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5" name="AutoShape 51">
            <a:extLst>
              <a:ext uri="{FF2B5EF4-FFF2-40B4-BE49-F238E27FC236}">
                <a16:creationId xmlns:a16="http://schemas.microsoft.com/office/drawing/2014/main" id="{F2C1611B-58EE-4A9F-9D7B-FB2000BDA521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4238" y="1763906"/>
            <a:ext cx="283039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Списки (массивы)    10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6" name="AutoShape 52">
            <a:extLst>
              <a:ext uri="{FF2B5EF4-FFF2-40B4-BE49-F238E27FC236}">
                <a16:creationId xmlns:a16="http://schemas.microsoft.com/office/drawing/2014/main" id="{C200E260-7DE1-4D07-95FC-9D7CC279833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32118" y="1195955"/>
            <a:ext cx="284251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Цикл</a:t>
            </a:r>
            <a:r>
              <a:rPr lang="en-US" altLang="ru-RU" b="1" dirty="0">
                <a:solidFill>
                  <a:schemeClr val="tx2"/>
                </a:solidFill>
              </a:rPr>
              <a:t> “</a:t>
            </a:r>
            <a:r>
              <a:rPr lang="ru-RU" altLang="ru-RU" b="1" dirty="0">
                <a:solidFill>
                  <a:schemeClr val="tx2"/>
                </a:solidFill>
              </a:rPr>
              <a:t>пока…</a:t>
            </a:r>
            <a:r>
              <a:rPr lang="en-US" altLang="ru-RU" b="1" dirty="0">
                <a:solidFill>
                  <a:schemeClr val="tx2"/>
                </a:solidFill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   9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7" name="Group 53">
            <a:extLst>
              <a:ext uri="{FF2B5EF4-FFF2-40B4-BE49-F238E27FC236}">
                <a16:creationId xmlns:a16="http://schemas.microsoft.com/office/drawing/2014/main" id="{38FD3006-D5E6-46D4-9207-DCD27C151B4B}"/>
              </a:ext>
            </a:extLst>
          </p:cNvPr>
          <p:cNvGrpSpPr>
            <a:grpSpLocks/>
          </p:cNvGrpSpPr>
          <p:nvPr/>
        </p:nvGrpSpPr>
        <p:grpSpPr bwMode="auto">
          <a:xfrm>
            <a:off x="5838739" y="1190362"/>
            <a:ext cx="381000" cy="381000"/>
            <a:chOff x="2078" y="1680"/>
            <a:chExt cx="1615" cy="1615"/>
          </a:xfrm>
        </p:grpSpPr>
        <p:sp>
          <p:nvSpPr>
            <p:cNvPr id="78" name="Oval 54">
              <a:extLst>
                <a:ext uri="{FF2B5EF4-FFF2-40B4-BE49-F238E27FC236}">
                  <a16:creationId xmlns:a16="http://schemas.microsoft.com/office/drawing/2014/main" id="{082EBCB7-D1C6-41E8-899C-5058A45807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55">
              <a:extLst>
                <a:ext uri="{FF2B5EF4-FFF2-40B4-BE49-F238E27FC236}">
                  <a16:creationId xmlns:a16="http://schemas.microsoft.com/office/drawing/2014/main" id="{51C8668D-62FB-4D05-9D8A-2A7A9A46DEE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Oval 56">
              <a:extLst>
                <a:ext uri="{FF2B5EF4-FFF2-40B4-BE49-F238E27FC236}">
                  <a16:creationId xmlns:a16="http://schemas.microsoft.com/office/drawing/2014/main" id="{6F7CA9F5-BA2D-4FEF-BFAD-9210C73F8A8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1" name="Oval 57">
              <a:extLst>
                <a:ext uri="{FF2B5EF4-FFF2-40B4-BE49-F238E27FC236}">
                  <a16:creationId xmlns:a16="http://schemas.microsoft.com/office/drawing/2014/main" id="{302237E5-A3C8-4B65-9623-D72229F86A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2" name="Oval 58">
              <a:extLst>
                <a:ext uri="{FF2B5EF4-FFF2-40B4-BE49-F238E27FC236}">
                  <a16:creationId xmlns:a16="http://schemas.microsoft.com/office/drawing/2014/main" id="{F5EC8F21-1FC9-473B-BCEE-9E210ED96F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83" name="Oval 59">
              <a:extLst>
                <a:ext uri="{FF2B5EF4-FFF2-40B4-BE49-F238E27FC236}">
                  <a16:creationId xmlns:a16="http://schemas.microsoft.com/office/drawing/2014/main" id="{6D3D7486-0AFA-4990-9421-89A8C958155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84" name="Group 60">
            <a:extLst>
              <a:ext uri="{FF2B5EF4-FFF2-40B4-BE49-F238E27FC236}">
                <a16:creationId xmlns:a16="http://schemas.microsoft.com/office/drawing/2014/main" id="{D2CBB616-6957-4982-B638-F62FADDC9D84}"/>
              </a:ext>
            </a:extLst>
          </p:cNvPr>
          <p:cNvGrpSpPr>
            <a:grpSpLocks/>
          </p:cNvGrpSpPr>
          <p:nvPr/>
        </p:nvGrpSpPr>
        <p:grpSpPr bwMode="auto">
          <a:xfrm>
            <a:off x="5838621" y="1770504"/>
            <a:ext cx="381000" cy="381000"/>
            <a:chOff x="2078" y="1680"/>
            <a:chExt cx="1615" cy="1615"/>
          </a:xfrm>
        </p:grpSpPr>
        <p:sp>
          <p:nvSpPr>
            <p:cNvPr id="85" name="Oval 61">
              <a:extLst>
                <a:ext uri="{FF2B5EF4-FFF2-40B4-BE49-F238E27FC236}">
                  <a16:creationId xmlns:a16="http://schemas.microsoft.com/office/drawing/2014/main" id="{F2791D54-1549-4F39-B0AA-F78D52F9492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Oval 62">
              <a:extLst>
                <a:ext uri="{FF2B5EF4-FFF2-40B4-BE49-F238E27FC236}">
                  <a16:creationId xmlns:a16="http://schemas.microsoft.com/office/drawing/2014/main" id="{846932BE-2192-4E6D-A1EF-12BC83E062D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Oval 63">
              <a:extLst>
                <a:ext uri="{FF2B5EF4-FFF2-40B4-BE49-F238E27FC236}">
                  <a16:creationId xmlns:a16="http://schemas.microsoft.com/office/drawing/2014/main" id="{74CDA7A5-8686-46F0-AA30-D033061F34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8" name="Oval 64">
              <a:extLst>
                <a:ext uri="{FF2B5EF4-FFF2-40B4-BE49-F238E27FC236}">
                  <a16:creationId xmlns:a16="http://schemas.microsoft.com/office/drawing/2014/main" id="{13B634D5-A2D0-430B-BAF2-6204B177D8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9" name="Oval 65">
              <a:extLst>
                <a:ext uri="{FF2B5EF4-FFF2-40B4-BE49-F238E27FC236}">
                  <a16:creationId xmlns:a16="http://schemas.microsoft.com/office/drawing/2014/main" id="{95FBF51C-A12D-477E-80F2-9680D721B2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90" name="Oval 66">
              <a:extLst>
                <a:ext uri="{FF2B5EF4-FFF2-40B4-BE49-F238E27FC236}">
                  <a16:creationId xmlns:a16="http://schemas.microsoft.com/office/drawing/2014/main" id="{C6FCEDAE-1780-4A5B-9F62-135E5E04A0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12" name="Group 53">
            <a:extLst>
              <a:ext uri="{FF2B5EF4-FFF2-40B4-BE49-F238E27FC236}">
                <a16:creationId xmlns:a16="http://schemas.microsoft.com/office/drawing/2014/main" id="{9641D4A9-31FA-42F7-B11A-AB1B561A258E}"/>
              </a:ext>
            </a:extLst>
          </p:cNvPr>
          <p:cNvGrpSpPr>
            <a:grpSpLocks/>
          </p:cNvGrpSpPr>
          <p:nvPr/>
        </p:nvGrpSpPr>
        <p:grpSpPr bwMode="auto">
          <a:xfrm>
            <a:off x="5926637" y="5175363"/>
            <a:ext cx="381000" cy="381000"/>
            <a:chOff x="2078" y="1680"/>
            <a:chExt cx="1615" cy="1615"/>
          </a:xfrm>
        </p:grpSpPr>
        <p:sp>
          <p:nvSpPr>
            <p:cNvPr id="113" name="Oval 54">
              <a:extLst>
                <a:ext uri="{FF2B5EF4-FFF2-40B4-BE49-F238E27FC236}">
                  <a16:creationId xmlns:a16="http://schemas.microsoft.com/office/drawing/2014/main" id="{04BD3AA8-50E2-4AFB-9434-4FEC4107C46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" name="Oval 55">
              <a:extLst>
                <a:ext uri="{FF2B5EF4-FFF2-40B4-BE49-F238E27FC236}">
                  <a16:creationId xmlns:a16="http://schemas.microsoft.com/office/drawing/2014/main" id="{A2FE8FC2-7091-45C8-9BEA-9C8C079747A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5" name="Oval 56">
              <a:extLst>
                <a:ext uri="{FF2B5EF4-FFF2-40B4-BE49-F238E27FC236}">
                  <a16:creationId xmlns:a16="http://schemas.microsoft.com/office/drawing/2014/main" id="{16453323-6480-4CF7-B605-3618A82726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6" name="Oval 57">
              <a:extLst>
                <a:ext uri="{FF2B5EF4-FFF2-40B4-BE49-F238E27FC236}">
                  <a16:creationId xmlns:a16="http://schemas.microsoft.com/office/drawing/2014/main" id="{890291D8-7C18-4353-85FB-17C9E794BE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7" name="Oval 58">
              <a:extLst>
                <a:ext uri="{FF2B5EF4-FFF2-40B4-BE49-F238E27FC236}">
                  <a16:creationId xmlns:a16="http://schemas.microsoft.com/office/drawing/2014/main" id="{6078512F-7029-4CE2-9FD5-E81799D772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18" name="Oval 59">
              <a:extLst>
                <a:ext uri="{FF2B5EF4-FFF2-40B4-BE49-F238E27FC236}">
                  <a16:creationId xmlns:a16="http://schemas.microsoft.com/office/drawing/2014/main" id="{F329E2DE-C7D0-41DA-BEA7-116695CB00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19" name="AutoShape 48">
            <a:extLst>
              <a:ext uri="{FF2B5EF4-FFF2-40B4-BE49-F238E27FC236}">
                <a16:creationId xmlns:a16="http://schemas.microsoft.com/office/drawing/2014/main" id="{5CB067AD-913E-4F27-974D-079EE50EC90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54323" y="4202791"/>
            <a:ext cx="272031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Матрицы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0" name="Group 60">
            <a:extLst>
              <a:ext uri="{FF2B5EF4-FFF2-40B4-BE49-F238E27FC236}">
                <a16:creationId xmlns:a16="http://schemas.microsoft.com/office/drawing/2014/main" id="{2D44EDDC-631D-45B6-95F7-D18910529B19}"/>
              </a:ext>
            </a:extLst>
          </p:cNvPr>
          <p:cNvGrpSpPr>
            <a:grpSpLocks/>
          </p:cNvGrpSpPr>
          <p:nvPr/>
        </p:nvGrpSpPr>
        <p:grpSpPr bwMode="auto">
          <a:xfrm>
            <a:off x="5896847" y="4653573"/>
            <a:ext cx="381000" cy="381000"/>
            <a:chOff x="2078" y="1680"/>
            <a:chExt cx="1615" cy="1615"/>
          </a:xfrm>
        </p:grpSpPr>
        <p:sp>
          <p:nvSpPr>
            <p:cNvPr id="121" name="Oval 61">
              <a:extLst>
                <a:ext uri="{FF2B5EF4-FFF2-40B4-BE49-F238E27FC236}">
                  <a16:creationId xmlns:a16="http://schemas.microsoft.com/office/drawing/2014/main" id="{F0C0AC91-331E-47DB-9AB1-1C66D02283A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62">
              <a:extLst>
                <a:ext uri="{FF2B5EF4-FFF2-40B4-BE49-F238E27FC236}">
                  <a16:creationId xmlns:a16="http://schemas.microsoft.com/office/drawing/2014/main" id="{9AD61848-06D5-44EA-81BA-EE317B08D2A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63">
              <a:extLst>
                <a:ext uri="{FF2B5EF4-FFF2-40B4-BE49-F238E27FC236}">
                  <a16:creationId xmlns:a16="http://schemas.microsoft.com/office/drawing/2014/main" id="{C2CA0F2F-FB74-4043-9BC0-0283AAAAB8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4" name="Oval 64">
              <a:extLst>
                <a:ext uri="{FF2B5EF4-FFF2-40B4-BE49-F238E27FC236}">
                  <a16:creationId xmlns:a16="http://schemas.microsoft.com/office/drawing/2014/main" id="{00AED349-DD6F-46D6-9662-8DAAC669084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5" name="Oval 65">
              <a:extLst>
                <a:ext uri="{FF2B5EF4-FFF2-40B4-BE49-F238E27FC236}">
                  <a16:creationId xmlns:a16="http://schemas.microsoft.com/office/drawing/2014/main" id="{FB6EF9C0-EE62-4B92-AB3E-F39267531C2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26" name="Oval 66">
              <a:extLst>
                <a:ext uri="{FF2B5EF4-FFF2-40B4-BE49-F238E27FC236}">
                  <a16:creationId xmlns:a16="http://schemas.microsoft.com/office/drawing/2014/main" id="{DB6DFB36-B0AF-4013-842B-1DE02DA281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27" name="AutoShape 48">
            <a:extLst>
              <a:ext uri="{FF2B5EF4-FFF2-40B4-BE49-F238E27FC236}">
                <a16:creationId xmlns:a16="http://schemas.microsoft.com/office/drawing/2014/main" id="{7F1163D2-DD01-4EFD-A935-03E3BE42F3A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98639" y="5193691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Множества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8" name="Group 67">
            <a:extLst>
              <a:ext uri="{FF2B5EF4-FFF2-40B4-BE49-F238E27FC236}">
                <a16:creationId xmlns:a16="http://schemas.microsoft.com/office/drawing/2014/main" id="{F6324910-CA91-4081-9CC2-23D94DEC1E54}"/>
              </a:ext>
            </a:extLst>
          </p:cNvPr>
          <p:cNvGrpSpPr>
            <a:grpSpLocks/>
          </p:cNvGrpSpPr>
          <p:nvPr/>
        </p:nvGrpSpPr>
        <p:grpSpPr bwMode="auto">
          <a:xfrm>
            <a:off x="5875143" y="4159581"/>
            <a:ext cx="381000" cy="381000"/>
            <a:chOff x="2078" y="1680"/>
            <a:chExt cx="1615" cy="1615"/>
          </a:xfrm>
        </p:grpSpPr>
        <p:sp>
          <p:nvSpPr>
            <p:cNvPr id="129" name="Oval 68">
              <a:extLst>
                <a:ext uri="{FF2B5EF4-FFF2-40B4-BE49-F238E27FC236}">
                  <a16:creationId xmlns:a16="http://schemas.microsoft.com/office/drawing/2014/main" id="{062617ED-9217-48DD-B884-C7B271CDDB7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69">
              <a:extLst>
                <a:ext uri="{FF2B5EF4-FFF2-40B4-BE49-F238E27FC236}">
                  <a16:creationId xmlns:a16="http://schemas.microsoft.com/office/drawing/2014/main" id="{93FC47C5-0261-4B91-B5E2-B2301D344C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70">
              <a:extLst>
                <a:ext uri="{FF2B5EF4-FFF2-40B4-BE49-F238E27FC236}">
                  <a16:creationId xmlns:a16="http://schemas.microsoft.com/office/drawing/2014/main" id="{01A20CAB-4BD8-498A-86A8-F9C7E0BD4F4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2" name="Oval 71">
              <a:extLst>
                <a:ext uri="{FF2B5EF4-FFF2-40B4-BE49-F238E27FC236}">
                  <a16:creationId xmlns:a16="http://schemas.microsoft.com/office/drawing/2014/main" id="{7A898E84-CA20-4443-BAF3-B1E3ABE2EE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3" name="Oval 72">
              <a:extLst>
                <a:ext uri="{FF2B5EF4-FFF2-40B4-BE49-F238E27FC236}">
                  <a16:creationId xmlns:a16="http://schemas.microsoft.com/office/drawing/2014/main" id="{F9388C5D-18A9-473A-B13F-AE095A241CC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34" name="Oval 73">
              <a:extLst>
                <a:ext uri="{FF2B5EF4-FFF2-40B4-BE49-F238E27FC236}">
                  <a16:creationId xmlns:a16="http://schemas.microsoft.com/office/drawing/2014/main" id="{A62ECB15-1FCB-4840-ACBB-4FB3A260A59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35" name="AutoShape 48">
            <a:extLst>
              <a:ext uri="{FF2B5EF4-FFF2-40B4-BE49-F238E27FC236}">
                <a16:creationId xmlns:a16="http://schemas.microsoft.com/office/drawing/2014/main" id="{C38EE543-2368-4756-B949-E09A382BD6B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88311" y="4713514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Словари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36" name="Group 74">
            <a:extLst>
              <a:ext uri="{FF2B5EF4-FFF2-40B4-BE49-F238E27FC236}">
                <a16:creationId xmlns:a16="http://schemas.microsoft.com/office/drawing/2014/main" id="{86826F2E-638A-43E8-8619-A234CD567AC0}"/>
              </a:ext>
            </a:extLst>
          </p:cNvPr>
          <p:cNvGrpSpPr>
            <a:grpSpLocks/>
          </p:cNvGrpSpPr>
          <p:nvPr/>
        </p:nvGrpSpPr>
        <p:grpSpPr bwMode="auto">
          <a:xfrm>
            <a:off x="2912430" y="6126240"/>
            <a:ext cx="381000" cy="381000"/>
            <a:chOff x="2078" y="1680"/>
            <a:chExt cx="1615" cy="1615"/>
          </a:xfrm>
        </p:grpSpPr>
        <p:sp>
          <p:nvSpPr>
            <p:cNvPr id="137" name="Oval 75">
              <a:extLst>
                <a:ext uri="{FF2B5EF4-FFF2-40B4-BE49-F238E27FC236}">
                  <a16:creationId xmlns:a16="http://schemas.microsoft.com/office/drawing/2014/main" id="{E51E0B06-A657-48F6-B7CD-A4FFBE13FD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8" name="Oval 76">
              <a:extLst>
                <a:ext uri="{FF2B5EF4-FFF2-40B4-BE49-F238E27FC236}">
                  <a16:creationId xmlns:a16="http://schemas.microsoft.com/office/drawing/2014/main" id="{BFB503FD-55AC-4CF5-ABD5-670111CA227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9" name="Oval 77">
              <a:extLst>
                <a:ext uri="{FF2B5EF4-FFF2-40B4-BE49-F238E27FC236}">
                  <a16:creationId xmlns:a16="http://schemas.microsoft.com/office/drawing/2014/main" id="{70AE73E0-06A0-4B41-9A89-4D5B0AB0088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0" name="Oval 78">
              <a:extLst>
                <a:ext uri="{FF2B5EF4-FFF2-40B4-BE49-F238E27FC236}">
                  <a16:creationId xmlns:a16="http://schemas.microsoft.com/office/drawing/2014/main" id="{83604367-6AAF-4C8D-8961-48198090059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1" name="Oval 79">
              <a:extLst>
                <a:ext uri="{FF2B5EF4-FFF2-40B4-BE49-F238E27FC236}">
                  <a16:creationId xmlns:a16="http://schemas.microsoft.com/office/drawing/2014/main" id="{E067D89C-2F02-4AED-B5C3-A8F505C3F7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42" name="Oval 80">
              <a:extLst>
                <a:ext uri="{FF2B5EF4-FFF2-40B4-BE49-F238E27FC236}">
                  <a16:creationId xmlns:a16="http://schemas.microsoft.com/office/drawing/2014/main" id="{A439C7AE-B020-4678-B661-BE88792043F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43" name="AutoShape 49">
            <a:extLst>
              <a:ext uri="{FF2B5EF4-FFF2-40B4-BE49-F238E27FC236}">
                <a16:creationId xmlns:a16="http://schemas.microsoft.com/office/drawing/2014/main" id="{880B867A-D604-4BDC-9773-A35426F58F25}"/>
              </a:ext>
            </a:extLst>
          </p:cNvPr>
          <p:cNvSpPr>
            <a:spLocks noChangeArrowheads="1"/>
          </p:cNvSpPr>
          <p:nvPr/>
        </p:nvSpPr>
        <p:spPr bwMode="gray">
          <a:xfrm>
            <a:off x="3311119" y="6115830"/>
            <a:ext cx="3417579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  <a:hlinkClick r:id="rId3" action="ppaction://hlinksldjump"/>
              </a:rPr>
              <a:t>Информационные ресурсы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144" name="Group 74">
            <a:extLst>
              <a:ext uri="{FF2B5EF4-FFF2-40B4-BE49-F238E27FC236}">
                <a16:creationId xmlns:a16="http://schemas.microsoft.com/office/drawing/2014/main" id="{38FB7C8B-821F-46A4-B2FF-F89DE73D2A28}"/>
              </a:ext>
            </a:extLst>
          </p:cNvPr>
          <p:cNvGrpSpPr>
            <a:grpSpLocks/>
          </p:cNvGrpSpPr>
          <p:nvPr/>
        </p:nvGrpSpPr>
        <p:grpSpPr bwMode="auto">
          <a:xfrm>
            <a:off x="6760391" y="6116118"/>
            <a:ext cx="381000" cy="381000"/>
            <a:chOff x="2078" y="1680"/>
            <a:chExt cx="1615" cy="1615"/>
          </a:xfrm>
        </p:grpSpPr>
        <p:sp>
          <p:nvSpPr>
            <p:cNvPr id="145" name="Oval 75">
              <a:extLst>
                <a:ext uri="{FF2B5EF4-FFF2-40B4-BE49-F238E27FC236}">
                  <a16:creationId xmlns:a16="http://schemas.microsoft.com/office/drawing/2014/main" id="{1A1DD7D7-1981-423A-9DEB-977943F23E7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6" name="Oval 76">
              <a:extLst>
                <a:ext uri="{FF2B5EF4-FFF2-40B4-BE49-F238E27FC236}">
                  <a16:creationId xmlns:a16="http://schemas.microsoft.com/office/drawing/2014/main" id="{44E7B528-E29A-4827-BCF4-A3E5A0A20B5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" name="Oval 77">
              <a:extLst>
                <a:ext uri="{FF2B5EF4-FFF2-40B4-BE49-F238E27FC236}">
                  <a16:creationId xmlns:a16="http://schemas.microsoft.com/office/drawing/2014/main" id="{2F2FF9C9-837A-4E26-B7FB-CE05444F547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8" name="Oval 78">
              <a:extLst>
                <a:ext uri="{FF2B5EF4-FFF2-40B4-BE49-F238E27FC236}">
                  <a16:creationId xmlns:a16="http://schemas.microsoft.com/office/drawing/2014/main" id="{931978BA-A59C-4F74-913A-29367359A00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9" name="Oval 79">
              <a:extLst>
                <a:ext uri="{FF2B5EF4-FFF2-40B4-BE49-F238E27FC236}">
                  <a16:creationId xmlns:a16="http://schemas.microsoft.com/office/drawing/2014/main" id="{0546091A-7F90-442F-98BE-EAFB8236E19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50" name="Oval 80">
              <a:extLst>
                <a:ext uri="{FF2B5EF4-FFF2-40B4-BE49-F238E27FC236}">
                  <a16:creationId xmlns:a16="http://schemas.microsoft.com/office/drawing/2014/main" id="{A686EBB4-880B-4B04-93DD-A786654B5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pic>
        <p:nvPicPr>
          <p:cNvPr id="151" name="Рисунок 150">
            <a:extLst>
              <a:ext uri="{FF2B5EF4-FFF2-40B4-BE49-F238E27FC236}">
                <a16:creationId xmlns:a16="http://schemas.microsoft.com/office/drawing/2014/main" id="{80B20E71-D85D-4832-8332-85800AF466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161" name="AutoShape 50">
            <a:extLst>
              <a:ext uri="{FF2B5EF4-FFF2-40B4-BE49-F238E27FC236}">
                <a16:creationId xmlns:a16="http://schemas.microsoft.com/office/drawing/2014/main" id="{CD3CD1FA-B0E5-41F1-A4C5-7D9D09D409D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187513" y="3673998"/>
            <a:ext cx="2887119" cy="365174"/>
          </a:xfrm>
          <a:prstGeom prst="roundRect">
            <a:avLst>
              <a:gd name="adj" fmla="val 50000"/>
            </a:avLst>
          </a:prstGeom>
          <a:noFill/>
          <a:ln w="28575" algn="ctr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rgbClr val="C00000"/>
                </a:solidFill>
              </a:rPr>
              <a:t>Внеурочная </a:t>
            </a:r>
            <a:r>
              <a:rPr lang="ru-RU" altLang="ru-RU" b="1" dirty="0" err="1">
                <a:solidFill>
                  <a:srgbClr val="C00000"/>
                </a:solidFill>
              </a:rPr>
              <a:t>деят-ность</a:t>
            </a:r>
            <a:endParaRPr lang="en-US" altLang="ru-RU" b="1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E11F821-5FF1-4E34-8D48-8036FEA08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2</a:t>
            </a:fld>
            <a:endParaRPr lang="en-US" altLang="ru-RU"/>
          </a:p>
        </p:txBody>
      </p:sp>
      <p:grpSp>
        <p:nvGrpSpPr>
          <p:cNvPr id="152" name="Group 74">
            <a:extLst>
              <a:ext uri="{FF2B5EF4-FFF2-40B4-BE49-F238E27FC236}">
                <a16:creationId xmlns:a16="http://schemas.microsoft.com/office/drawing/2014/main" id="{204D6A42-0153-4C37-8679-726CC14FFB07}"/>
              </a:ext>
            </a:extLst>
          </p:cNvPr>
          <p:cNvGrpSpPr>
            <a:grpSpLocks/>
          </p:cNvGrpSpPr>
          <p:nvPr/>
        </p:nvGrpSpPr>
        <p:grpSpPr bwMode="auto">
          <a:xfrm>
            <a:off x="5846940" y="2345646"/>
            <a:ext cx="381000" cy="381000"/>
            <a:chOff x="2078" y="1680"/>
            <a:chExt cx="1615" cy="1615"/>
          </a:xfrm>
        </p:grpSpPr>
        <p:sp>
          <p:nvSpPr>
            <p:cNvPr id="162" name="Oval 75">
              <a:extLst>
                <a:ext uri="{FF2B5EF4-FFF2-40B4-BE49-F238E27FC236}">
                  <a16:creationId xmlns:a16="http://schemas.microsoft.com/office/drawing/2014/main" id="{FCBFDDDC-0E2E-47DA-9F34-158195A6DA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" name="Oval 76">
              <a:extLst>
                <a:ext uri="{FF2B5EF4-FFF2-40B4-BE49-F238E27FC236}">
                  <a16:creationId xmlns:a16="http://schemas.microsoft.com/office/drawing/2014/main" id="{AD2980C2-2D3F-461B-8B5A-3D8EE860215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" name="Oval 77">
              <a:extLst>
                <a:ext uri="{FF2B5EF4-FFF2-40B4-BE49-F238E27FC236}">
                  <a16:creationId xmlns:a16="http://schemas.microsoft.com/office/drawing/2014/main" id="{2CCDEF99-BB1C-4206-A485-27BB6C9B5CE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5" name="Oval 78">
              <a:extLst>
                <a:ext uri="{FF2B5EF4-FFF2-40B4-BE49-F238E27FC236}">
                  <a16:creationId xmlns:a16="http://schemas.microsoft.com/office/drawing/2014/main" id="{810410CF-241F-4A6C-8A7B-CC406289F0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6" name="Oval 79">
              <a:extLst>
                <a:ext uri="{FF2B5EF4-FFF2-40B4-BE49-F238E27FC236}">
                  <a16:creationId xmlns:a16="http://schemas.microsoft.com/office/drawing/2014/main" id="{71143901-7D32-4AB9-8CF3-D32628F22A1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67" name="Oval 80">
              <a:extLst>
                <a:ext uri="{FF2B5EF4-FFF2-40B4-BE49-F238E27FC236}">
                  <a16:creationId xmlns:a16="http://schemas.microsoft.com/office/drawing/2014/main" id="{0A421722-B5B6-4F53-A8FA-A09B09D8C5C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68" name="Group 74">
            <a:extLst>
              <a:ext uri="{FF2B5EF4-FFF2-40B4-BE49-F238E27FC236}">
                <a16:creationId xmlns:a16="http://schemas.microsoft.com/office/drawing/2014/main" id="{2ED2D65D-CE25-4E94-A035-3CCB4B907125}"/>
              </a:ext>
            </a:extLst>
          </p:cNvPr>
          <p:cNvGrpSpPr>
            <a:grpSpLocks/>
          </p:cNvGrpSpPr>
          <p:nvPr/>
        </p:nvGrpSpPr>
        <p:grpSpPr bwMode="auto">
          <a:xfrm>
            <a:off x="5865535" y="2924261"/>
            <a:ext cx="381000" cy="381000"/>
            <a:chOff x="2078" y="1680"/>
            <a:chExt cx="1615" cy="1615"/>
          </a:xfrm>
        </p:grpSpPr>
        <p:sp>
          <p:nvSpPr>
            <p:cNvPr id="169" name="Oval 75">
              <a:extLst>
                <a:ext uri="{FF2B5EF4-FFF2-40B4-BE49-F238E27FC236}">
                  <a16:creationId xmlns:a16="http://schemas.microsoft.com/office/drawing/2014/main" id="{EF5842AE-C6A4-40D8-A56D-06F64CE240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0" name="Oval 76">
              <a:extLst>
                <a:ext uri="{FF2B5EF4-FFF2-40B4-BE49-F238E27FC236}">
                  <a16:creationId xmlns:a16="http://schemas.microsoft.com/office/drawing/2014/main" id="{9966892A-4857-413D-BE7E-E49F1245CB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1" name="Oval 77">
              <a:extLst>
                <a:ext uri="{FF2B5EF4-FFF2-40B4-BE49-F238E27FC236}">
                  <a16:creationId xmlns:a16="http://schemas.microsoft.com/office/drawing/2014/main" id="{2ED15980-5135-42E4-AFEF-5634D05644F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2" name="Oval 78">
              <a:extLst>
                <a:ext uri="{FF2B5EF4-FFF2-40B4-BE49-F238E27FC236}">
                  <a16:creationId xmlns:a16="http://schemas.microsoft.com/office/drawing/2014/main" id="{DDC3FA79-A7F2-459F-A3DE-AFEEEC8B673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3" name="Oval 79">
              <a:extLst>
                <a:ext uri="{FF2B5EF4-FFF2-40B4-BE49-F238E27FC236}">
                  <a16:creationId xmlns:a16="http://schemas.microsoft.com/office/drawing/2014/main" id="{4DB6A0DE-5CBA-4885-8B71-625DA5DA32B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74" name="Oval 80">
              <a:extLst>
                <a:ext uri="{FF2B5EF4-FFF2-40B4-BE49-F238E27FC236}">
                  <a16:creationId xmlns:a16="http://schemas.microsoft.com/office/drawing/2014/main" id="{4816D3A5-C9C8-4C04-B282-E1FAB5141E0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75" name="AutoShape 51">
            <a:extLst>
              <a:ext uri="{FF2B5EF4-FFF2-40B4-BE49-F238E27FC236}">
                <a16:creationId xmlns:a16="http://schemas.microsoft.com/office/drawing/2014/main" id="{F0C8E4EB-6939-42F1-A57C-4D6F4FE0BBEB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10021" y="2932961"/>
            <a:ext cx="2774940" cy="595487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</a:rPr>
              <a:t>Практикум и зачёт</a:t>
            </a:r>
          </a:p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</a:rPr>
              <a:t>12-14</a:t>
            </a:r>
            <a:endParaRPr lang="en-US" alt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784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Всему начало есть…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252000" y="972000"/>
            <a:ext cx="8712000" cy="540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вопросы («дерево понятий»)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решения задач на ЭВМ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Языки программирования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этапы развития языков программирования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Трансляция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Эволюция языка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Python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Краткий экскурс в историю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и достоинства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Python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Режимы работы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Среда разработчика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и зачем можно импортировать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Философия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Python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ru-RU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работа – 1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Домашняя работа – 1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4DD272D-1DC4-4748-85F6-5367BECF67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63" b="95251" l="9524" r="90110">
                        <a14:foregroundMark x1="20513" y1="35092" x2="20513" y2="35092"/>
                        <a14:foregroundMark x1="22711" y1="21108" x2="22711" y2="21108"/>
                        <a14:foregroundMark x1="18681" y1="13984" x2="18681" y2="13984"/>
                        <a14:foregroundMark x1="15385" y1="12929" x2="15385" y2="12929"/>
                        <a14:foregroundMark x1="21612" y1="53034" x2="21612" y2="53034"/>
                        <a14:foregroundMark x1="21612" y1="53034" x2="21612" y2="53034"/>
                        <a14:foregroundMark x1="26007" y1="19261" x2="23810" y2="36148"/>
                        <a14:foregroundMark x1="13187" y1="10290" x2="21245" y2="24538"/>
                        <a14:foregroundMark x1="20147" y1="78364" x2="21978" y2="86280"/>
                        <a14:foregroundMark x1="12454" y1="78628" x2="14286" y2="85224"/>
                        <a14:foregroundMark x1="90110" y1="93404" x2="78755" y2="92876"/>
                        <a14:foregroundMark x1="58974" y1="95251" x2="52381" y2="947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068" y="2420887"/>
            <a:ext cx="1971412" cy="3765057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0AE243D-ECD3-480A-A78E-5DAB4954E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3</a:t>
            </a:fld>
            <a:endParaRPr lang="en-US" alt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3FE7E1-DB25-4160-BB9F-37CB7E6092C6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000" b="1" dirty="0">
                <a:solidFill>
                  <a:srgbClr val="FF0000"/>
                </a:solidFill>
              </a:rPr>
              <a:t>Этапы решения задач на ЭВМ</a:t>
            </a:r>
            <a:endParaRPr lang="en-US" altLang="ru-RU" sz="30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A5216966-E1A1-4D95-A924-EB2CAA40062C}"/>
              </a:ext>
            </a:extLst>
          </p:cNvPr>
          <p:cNvGraphicFramePr/>
          <p:nvPr>
            <p:extLst/>
          </p:nvPr>
        </p:nvGraphicFramePr>
        <p:xfrm>
          <a:off x="827584" y="1397000"/>
          <a:ext cx="8316416" cy="4192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Стрелка: изогнутая вверх 12">
            <a:extLst>
              <a:ext uri="{FF2B5EF4-FFF2-40B4-BE49-F238E27FC236}">
                <a16:creationId xmlns:a16="http://schemas.microsoft.com/office/drawing/2014/main" id="{2FC0D23D-072B-4B72-BB97-12874646B091}"/>
              </a:ext>
            </a:extLst>
          </p:cNvPr>
          <p:cNvSpPr/>
          <p:nvPr/>
        </p:nvSpPr>
        <p:spPr bwMode="auto">
          <a:xfrm rot="15918996">
            <a:off x="7290021" y="2785939"/>
            <a:ext cx="1805948" cy="1008112"/>
          </a:xfrm>
          <a:prstGeom prst="curvedUpArrow">
            <a:avLst>
              <a:gd name="adj1" fmla="val 14570"/>
              <a:gd name="adj2" fmla="val 20980"/>
              <a:gd name="adj3" fmla="val 32115"/>
            </a:avLst>
          </a:prstGeom>
          <a:solidFill>
            <a:schemeClr val="accent2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D671F696-6F00-444A-85BC-F5585E42C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4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87EE8D-CB32-4896-9FE6-2D8A227F5792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790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Языки программирования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075B33-F578-493C-A206-615B50C0F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1" y="3048324"/>
            <a:ext cx="4664002" cy="3352476"/>
          </a:xfrm>
          <a:prstGeom prst="rect">
            <a:avLst/>
          </a:prstGeom>
        </p:spPr>
      </p:pic>
      <p:sp>
        <p:nvSpPr>
          <p:cNvPr id="7" name="Текст 6">
            <a:extLst>
              <a:ext uri="{FF2B5EF4-FFF2-40B4-BE49-F238E27FC236}">
                <a16:creationId xmlns:a16="http://schemas.microsoft.com/office/drawing/2014/main" id="{BB543A83-8349-43E6-B0E0-55DF7827CA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1" y="1392239"/>
            <a:ext cx="7986712" cy="1569660"/>
          </a:xfrm>
          <a:prstGeom prst="rect">
            <a:avLst/>
          </a:prstGeom>
          <a:solidFill>
            <a:srgbClr val="E6E6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 algn="l">
              <a:defRPr/>
            </a:pPr>
            <a:r>
              <a:rPr lang="ru-RU" sz="2400" b="1" dirty="0">
                <a:latin typeface="Arial" charset="0"/>
              </a:rPr>
              <a:t>Алгоритм</a:t>
            </a:r>
            <a:r>
              <a:rPr lang="ru-RU" sz="2400" dirty="0">
                <a:latin typeface="Arial" charset="0"/>
              </a:rPr>
              <a:t> — это точное описание порядка действий, которые должен выполнить </a:t>
            </a:r>
            <a:r>
              <a:rPr lang="ru-RU" sz="2400" b="1" dirty="0">
                <a:latin typeface="Arial" charset="0"/>
              </a:rPr>
              <a:t>исполнитель</a:t>
            </a:r>
            <a:r>
              <a:rPr lang="ru-RU" sz="2400" dirty="0">
                <a:latin typeface="Arial" charset="0"/>
              </a:rPr>
              <a:t> для решения задачи за конечное время.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2B524B-5565-4DE6-AEA2-DB93573C0FCF}"/>
              </a:ext>
            </a:extLst>
          </p:cNvPr>
          <p:cNvSpPr txBox="1"/>
          <p:nvPr/>
        </p:nvSpPr>
        <p:spPr>
          <a:xfrm>
            <a:off x="457201" y="3212974"/>
            <a:ext cx="3178696" cy="14773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ru-RU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Исполнитель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– это техническое устройство, человек или животное, для которого написан алгоритм (программа)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6F2B73-10D2-471E-A054-83EE7DB98273}"/>
              </a:ext>
            </a:extLst>
          </p:cNvPr>
          <p:cNvSpPr txBox="1"/>
          <p:nvPr/>
        </p:nvSpPr>
        <p:spPr>
          <a:xfrm>
            <a:off x="450368" y="4918113"/>
            <a:ext cx="3178697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ru-RU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Формальные исполнители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не могут понимать смысла команд алгоритма.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8A85536-3391-4C4B-9CF1-70E507AF65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E6AD501-403C-4811-B965-C66F3F409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5</a:t>
            </a:fld>
            <a:endParaRPr lang="en-US" alt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257F40-B196-45B8-995A-3637C4B94AFF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892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>
            <a:extLst>
              <a:ext uri="{FF2B5EF4-FFF2-40B4-BE49-F238E27FC236}">
                <a16:creationId xmlns:a16="http://schemas.microsoft.com/office/drawing/2014/main" id="{3AFE46B5-C486-4575-8212-D44C6625F1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3568" y="18864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Основные этапы развития ЯП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6C3A3C11-B2E4-470E-86F9-07EE0756D3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7034698"/>
              </p:ext>
            </p:extLst>
          </p:nvPr>
        </p:nvGraphicFramePr>
        <p:xfrm>
          <a:off x="474005" y="1052736"/>
          <a:ext cx="8075240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Овал 9">
            <a:extLst>
              <a:ext uri="{FF2B5EF4-FFF2-40B4-BE49-F238E27FC236}">
                <a16:creationId xmlns:a16="http://schemas.microsoft.com/office/drawing/2014/main" id="{2F0F0CDB-FCC7-41FF-BE8B-F30018B3C0E1}"/>
              </a:ext>
            </a:extLst>
          </p:cNvPr>
          <p:cNvSpPr/>
          <p:nvPr/>
        </p:nvSpPr>
        <p:spPr bwMode="auto">
          <a:xfrm>
            <a:off x="189029" y="4669753"/>
            <a:ext cx="2369803" cy="904568"/>
          </a:xfrm>
          <a:prstGeom prst="ellips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Алгорит</a:t>
            </a: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м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118A0D29-32E5-43A4-A137-79A0F2E68A29}"/>
              </a:ext>
            </a:extLst>
          </p:cNvPr>
          <p:cNvSpPr/>
          <p:nvPr/>
        </p:nvSpPr>
        <p:spPr bwMode="auto">
          <a:xfrm>
            <a:off x="5364088" y="5260367"/>
            <a:ext cx="2574924" cy="813421"/>
          </a:xfrm>
          <a:prstGeom prst="ellips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Программа</a:t>
            </a:r>
            <a:endParaRPr kumimoji="0" lang="ru-RU" sz="2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684F5DF7-C4B4-4C03-B3E2-2DB75D0838EB}"/>
              </a:ext>
            </a:extLst>
          </p:cNvPr>
          <p:cNvCxnSpPr>
            <a:cxnSpLocks/>
            <a:endCxn id="11" idx="2"/>
          </p:cNvCxnSpPr>
          <p:nvPr/>
        </p:nvCxnSpPr>
        <p:spPr bwMode="auto">
          <a:xfrm>
            <a:off x="2590800" y="5260367"/>
            <a:ext cx="2773288" cy="406711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Овал 14">
            <a:extLst>
              <a:ext uri="{FF2B5EF4-FFF2-40B4-BE49-F238E27FC236}">
                <a16:creationId xmlns:a16="http://schemas.microsoft.com/office/drawing/2014/main" id="{E4CEFC40-CEA7-4608-BC11-03D76063DD70}"/>
              </a:ext>
            </a:extLst>
          </p:cNvPr>
          <p:cNvSpPr/>
          <p:nvPr/>
        </p:nvSpPr>
        <p:spPr bwMode="auto">
          <a:xfrm>
            <a:off x="2627961" y="3856332"/>
            <a:ext cx="2574924" cy="813421"/>
          </a:xfrm>
          <a:prstGeom prst="ellips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транслятор</a:t>
            </a:r>
            <a:endParaRPr kumimoji="0" lang="ru-RU" sz="2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DA1C6803-C410-4004-8251-A0E0BA67CC5D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644008" y="4713001"/>
            <a:ext cx="1512168" cy="458741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BA3BC3B8-3BEB-44B3-B510-FB8BD05F8C87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2123728" y="3789040"/>
            <a:ext cx="435104" cy="36004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88D6408-6B15-4D43-AADF-50079CA9F95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22D59CF-E4B9-4594-B210-AAA0F7105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6</a:t>
            </a:fld>
            <a:endParaRPr lang="en-US" alt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1A1993-30B2-4491-A7A9-602559892C16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>
            <a:extLst>
              <a:ext uri="{FF2B5EF4-FFF2-40B4-BE49-F238E27FC236}">
                <a16:creationId xmlns:a16="http://schemas.microsoft.com/office/drawing/2014/main" id="{F5C9F25E-F172-4E05-8428-292B5CAC6F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b="1" dirty="0">
                <a:solidFill>
                  <a:srgbClr val="FF0000"/>
                </a:solidFill>
              </a:rPr>
              <a:t>Трансляция</a:t>
            </a:r>
            <a:endParaRPr lang="en-US" altLang="ru-RU" sz="2000" b="1" dirty="0">
              <a:solidFill>
                <a:srgbClr val="FF0000"/>
              </a:solidFill>
            </a:endParaRPr>
          </a:p>
        </p:txBody>
      </p:sp>
      <p:sp>
        <p:nvSpPr>
          <p:cNvPr id="72707" name="AutoShape 3">
            <a:extLst>
              <a:ext uri="{FF2B5EF4-FFF2-40B4-BE49-F238E27FC236}">
                <a16:creationId xmlns:a16="http://schemas.microsoft.com/office/drawing/2014/main" id="{322AF79D-B22B-438F-AFF1-5D60ECD7F8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5279" y="2924242"/>
            <a:ext cx="2825824" cy="266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99CCFF">
                        <a:gamma/>
                        <a:tint val="27451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ru-RU" altLang="ru-RU">
              <a:latin typeface="Verdana" panose="020B0604030504040204" pitchFamily="34" charset="0"/>
            </a:endParaRPr>
          </a:p>
        </p:txBody>
      </p:sp>
      <p:sp>
        <p:nvSpPr>
          <p:cNvPr id="72709" name="AutoShape 5">
            <a:extLst>
              <a:ext uri="{FF2B5EF4-FFF2-40B4-BE49-F238E27FC236}">
                <a16:creationId xmlns:a16="http://schemas.microsoft.com/office/drawing/2014/main" id="{67E97556-CA8B-4586-B408-4FCABCDA35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015" y="2924242"/>
            <a:ext cx="2618928" cy="266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99CCFF">
                        <a:gamma/>
                        <a:tint val="27451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ru-RU" altLang="ru-RU">
              <a:latin typeface="Verdana" panose="020B0604030504040204" pitchFamily="34" charset="0"/>
            </a:endParaRPr>
          </a:p>
        </p:txBody>
      </p:sp>
      <p:sp>
        <p:nvSpPr>
          <p:cNvPr id="72710" name="Text Box 6">
            <a:extLst>
              <a:ext uri="{FF2B5EF4-FFF2-40B4-BE49-F238E27FC236}">
                <a16:creationId xmlns:a16="http://schemas.microsoft.com/office/drawing/2014/main" id="{2EFE1CF1-6C40-4EFE-A622-6EA041B11A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535" y="2951130"/>
            <a:ext cx="2408466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ru-RU" altLang="ru-RU" sz="2000" b="1" dirty="0">
                <a:solidFill>
                  <a:srgbClr val="800080"/>
                </a:solidFill>
              </a:rPr>
              <a:t>Компилятор</a:t>
            </a:r>
          </a:p>
          <a:p>
            <a:pPr algn="l" eaLnBrk="0" hangingPunct="0"/>
            <a:r>
              <a:rPr lang="ru-RU" altLang="ru-RU" sz="1900" dirty="0">
                <a:solidFill>
                  <a:srgbClr val="000000"/>
                </a:solidFill>
              </a:rPr>
              <a:t>сразу переводит </a:t>
            </a:r>
            <a:r>
              <a:rPr lang="ru-RU" altLang="ru-RU" sz="1900" b="1" dirty="0">
                <a:solidFill>
                  <a:srgbClr val="000000"/>
                </a:solidFill>
              </a:rPr>
              <a:t>весь программный код </a:t>
            </a:r>
            <a:r>
              <a:rPr lang="ru-RU" altLang="ru-RU" sz="1900" dirty="0">
                <a:solidFill>
                  <a:srgbClr val="000000"/>
                </a:solidFill>
              </a:rPr>
              <a:t>на машинный язык, а затем выполняет исполняемый файл.</a:t>
            </a:r>
            <a:endParaRPr lang="en-US" altLang="ru-RU" sz="1900" dirty="0">
              <a:solidFill>
                <a:srgbClr val="000000"/>
              </a:solidFill>
            </a:endParaRPr>
          </a:p>
        </p:txBody>
      </p:sp>
      <p:sp>
        <p:nvSpPr>
          <p:cNvPr id="72711" name="Freeform 7">
            <a:extLst>
              <a:ext uri="{FF2B5EF4-FFF2-40B4-BE49-F238E27FC236}">
                <a16:creationId xmlns:a16="http://schemas.microsoft.com/office/drawing/2014/main" id="{C458EB58-FCB1-4FEF-9B76-C17B472C3F85}"/>
              </a:ext>
            </a:extLst>
          </p:cNvPr>
          <p:cNvSpPr>
            <a:spLocks/>
          </p:cNvSpPr>
          <p:nvPr/>
        </p:nvSpPr>
        <p:spPr bwMode="gray">
          <a:xfrm>
            <a:off x="2953293" y="2524895"/>
            <a:ext cx="903288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2712" name="AutoShape 8">
            <a:extLst>
              <a:ext uri="{FF2B5EF4-FFF2-40B4-BE49-F238E27FC236}">
                <a16:creationId xmlns:a16="http://schemas.microsoft.com/office/drawing/2014/main" id="{BF27CF1B-3CEE-4148-8019-A9BFC8433FF5}"/>
              </a:ext>
            </a:extLst>
          </p:cNvPr>
          <p:cNvSpPr>
            <a:spLocks noChangeAspect="1" noChangeArrowheads="1" noTextEdit="1"/>
          </p:cNvSpPr>
          <p:nvPr/>
        </p:nvSpPr>
        <p:spPr bwMode="gray">
          <a:xfrm flipH="1">
            <a:off x="5030391" y="2824932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2713" name="Freeform 9">
            <a:extLst>
              <a:ext uri="{FF2B5EF4-FFF2-40B4-BE49-F238E27FC236}">
                <a16:creationId xmlns:a16="http://schemas.microsoft.com/office/drawing/2014/main" id="{F0D521DF-0CD1-400B-9B02-2180800C5DC7}"/>
              </a:ext>
            </a:extLst>
          </p:cNvPr>
          <p:cNvSpPr>
            <a:spLocks/>
          </p:cNvSpPr>
          <p:nvPr/>
        </p:nvSpPr>
        <p:spPr bwMode="gray">
          <a:xfrm flipH="1">
            <a:off x="5158643" y="2645239"/>
            <a:ext cx="903287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72714" name="Group 10">
            <a:extLst>
              <a:ext uri="{FF2B5EF4-FFF2-40B4-BE49-F238E27FC236}">
                <a16:creationId xmlns:a16="http://schemas.microsoft.com/office/drawing/2014/main" id="{178853D3-23BA-4597-90E1-2D0296028E47}"/>
              </a:ext>
            </a:extLst>
          </p:cNvPr>
          <p:cNvGrpSpPr>
            <a:grpSpLocks/>
          </p:cNvGrpSpPr>
          <p:nvPr/>
        </p:nvGrpSpPr>
        <p:grpSpPr bwMode="auto">
          <a:xfrm>
            <a:off x="3209528" y="1200919"/>
            <a:ext cx="2998788" cy="1601788"/>
            <a:chOff x="1997" y="1314"/>
            <a:chExt cx="1889" cy="1009"/>
          </a:xfrm>
        </p:grpSpPr>
        <p:grpSp>
          <p:nvGrpSpPr>
            <p:cNvPr id="72715" name="Group 11">
              <a:extLst>
                <a:ext uri="{FF2B5EF4-FFF2-40B4-BE49-F238E27FC236}">
                  <a16:creationId xmlns:a16="http://schemas.microsoft.com/office/drawing/2014/main" id="{BF1AFBB9-A8B2-4225-8AED-4DBF4AD734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72716" name="Oval 12">
                <a:extLst>
                  <a:ext uri="{FF2B5EF4-FFF2-40B4-BE49-F238E27FC236}">
                    <a16:creationId xmlns:a16="http://schemas.microsoft.com/office/drawing/2014/main" id="{96E2E767-7288-4CE6-B3F9-EC756ABAAA1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717" name="Oval 13">
                <a:extLst>
                  <a:ext uri="{FF2B5EF4-FFF2-40B4-BE49-F238E27FC236}">
                    <a16:creationId xmlns:a16="http://schemas.microsoft.com/office/drawing/2014/main" id="{1B795B61-B859-4301-AED2-2BEEB1D2041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2718" name="Oval 14">
              <a:extLst>
                <a:ext uri="{FF2B5EF4-FFF2-40B4-BE49-F238E27FC236}">
                  <a16:creationId xmlns:a16="http://schemas.microsoft.com/office/drawing/2014/main" id="{41FC32FD-E416-4546-BA4F-618FC2A2D58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2719" name="Oval 15">
              <a:extLst>
                <a:ext uri="{FF2B5EF4-FFF2-40B4-BE49-F238E27FC236}">
                  <a16:creationId xmlns:a16="http://schemas.microsoft.com/office/drawing/2014/main" id="{C5E9622E-C850-480F-8811-535A9576D85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2720" name="Oval 16">
              <a:extLst>
                <a:ext uri="{FF2B5EF4-FFF2-40B4-BE49-F238E27FC236}">
                  <a16:creationId xmlns:a16="http://schemas.microsoft.com/office/drawing/2014/main" id="{85ED1874-0906-43F8-AD75-9D9D3364F83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2721" name="Oval 17">
              <a:extLst>
                <a:ext uri="{FF2B5EF4-FFF2-40B4-BE49-F238E27FC236}">
                  <a16:creationId xmlns:a16="http://schemas.microsoft.com/office/drawing/2014/main" id="{B12AA86B-65C6-4044-979B-4BCCAB7F48A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72722" name="Text Box 18">
            <a:extLst>
              <a:ext uri="{FF2B5EF4-FFF2-40B4-BE49-F238E27FC236}">
                <a16:creationId xmlns:a16="http://schemas.microsoft.com/office/drawing/2014/main" id="{286A681E-80EC-4BD1-894C-95B5A4D21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9586" y="1400944"/>
            <a:ext cx="238501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ru-RU" altLang="ru-RU" sz="2400" b="1" dirty="0">
                <a:solidFill>
                  <a:srgbClr val="000000"/>
                </a:solidFill>
              </a:rPr>
              <a:t>Транслятор</a:t>
            </a:r>
          </a:p>
          <a:p>
            <a:pPr algn="ctr" eaLnBrk="0" hangingPunct="0"/>
            <a:r>
              <a:rPr lang="ru-RU" altLang="ru-RU" sz="2400" dirty="0">
                <a:solidFill>
                  <a:srgbClr val="000000"/>
                </a:solidFill>
              </a:rPr>
              <a:t>(«переводчик»)</a:t>
            </a:r>
            <a:endParaRPr lang="en-US" altLang="ru-RU" sz="1400" dirty="0">
              <a:solidFill>
                <a:srgbClr val="000000"/>
              </a:solidFill>
            </a:endParaRPr>
          </a:p>
        </p:txBody>
      </p:sp>
      <p:sp>
        <p:nvSpPr>
          <p:cNvPr id="72723" name="Text Box 19">
            <a:extLst>
              <a:ext uri="{FF2B5EF4-FFF2-40B4-BE49-F238E27FC236}">
                <a16:creationId xmlns:a16="http://schemas.microsoft.com/office/drawing/2014/main" id="{CE826D35-FAA0-4890-9F5C-7F3767F6BC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4711" y="3152842"/>
            <a:ext cx="2500785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2000" b="1" dirty="0">
                <a:solidFill>
                  <a:schemeClr val="accent2">
                    <a:lumMod val="50000"/>
                  </a:schemeClr>
                </a:solidFill>
              </a:rPr>
              <a:t>Интерпретатор</a:t>
            </a:r>
            <a:r>
              <a:rPr lang="en-US" altLang="ru-RU" dirty="0">
                <a:solidFill>
                  <a:srgbClr val="000000"/>
                </a:solidFill>
              </a:rPr>
              <a:t> </a:t>
            </a:r>
            <a:r>
              <a:rPr lang="ru-RU" altLang="ru-RU" sz="2000" dirty="0">
                <a:solidFill>
                  <a:srgbClr val="000000"/>
                </a:solidFill>
              </a:rPr>
              <a:t>переводит </a:t>
            </a:r>
            <a:r>
              <a:rPr lang="ru-RU" altLang="ru-RU" sz="2000" b="1" dirty="0">
                <a:solidFill>
                  <a:srgbClr val="000000"/>
                </a:solidFill>
              </a:rPr>
              <a:t>программный</a:t>
            </a:r>
            <a:r>
              <a:rPr lang="ru-RU" altLang="ru-RU" sz="2000" dirty="0">
                <a:solidFill>
                  <a:srgbClr val="000000"/>
                </a:solidFill>
              </a:rPr>
              <a:t> </a:t>
            </a:r>
            <a:r>
              <a:rPr lang="ru-RU" altLang="ru-RU" sz="2000" b="1" dirty="0">
                <a:solidFill>
                  <a:srgbClr val="000000"/>
                </a:solidFill>
              </a:rPr>
              <a:t>код</a:t>
            </a:r>
            <a:r>
              <a:rPr lang="ru-RU" altLang="ru-RU" sz="2000" dirty="0">
                <a:solidFill>
                  <a:srgbClr val="000000"/>
                </a:solidFill>
              </a:rPr>
              <a:t> </a:t>
            </a:r>
            <a:r>
              <a:rPr lang="ru-RU" altLang="ru-RU" sz="2000" b="1" dirty="0">
                <a:solidFill>
                  <a:srgbClr val="000000"/>
                </a:solidFill>
              </a:rPr>
              <a:t>по отдельным конструкциям</a:t>
            </a:r>
            <a:r>
              <a:rPr lang="ru-RU" altLang="ru-RU" sz="2000" dirty="0">
                <a:solidFill>
                  <a:srgbClr val="000000"/>
                </a:solidFill>
              </a:rPr>
              <a:t>, и сразу же их выполняет.</a:t>
            </a:r>
            <a:endParaRPr lang="en-US" altLang="ru-RU" sz="2000" dirty="0">
              <a:solidFill>
                <a:srgbClr val="000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762388-3719-4737-AF77-A0FC331F2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5" name="Двойные фигурные скобки 4">
            <a:extLst>
              <a:ext uri="{FF2B5EF4-FFF2-40B4-BE49-F238E27FC236}">
                <a16:creationId xmlns:a16="http://schemas.microsoft.com/office/drawing/2014/main" id="{2A322514-AF19-4FF9-97F8-51FADFE886F4}"/>
              </a:ext>
            </a:extLst>
          </p:cNvPr>
          <p:cNvSpPr/>
          <p:nvPr/>
        </p:nvSpPr>
        <p:spPr bwMode="auto">
          <a:xfrm>
            <a:off x="3109724" y="3712829"/>
            <a:ext cx="2830304" cy="1999948"/>
          </a:xfrm>
          <a:prstGeom prst="bracePair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200" b="1" dirty="0"/>
              <a:t>Как начать работу с незнакомым импортным техническим устройством?</a:t>
            </a:r>
          </a:p>
          <a:p>
            <a:pPr algn="ctr"/>
            <a:endParaRPr lang="ru-RU" sz="1200" dirty="0"/>
          </a:p>
          <a:p>
            <a:pPr algn="ctr"/>
            <a:r>
              <a:rPr lang="ru-RU" sz="1200" dirty="0"/>
              <a:t>Инструкция по пользованию сложного техническим устройством на незнакомом  иностранном языке</a:t>
            </a:r>
            <a:r>
              <a:rPr lang="ru-RU" sz="1400" dirty="0"/>
              <a:t>. 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E7DF83D-63E7-44D6-BC0C-771C8D437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7</a:t>
            </a:fld>
            <a:endParaRPr lang="en-US" alt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5E124B7-227E-4EF1-BF74-AB08B2E4BF17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>
            <a:extLst>
              <a:ext uri="{FF2B5EF4-FFF2-40B4-BE49-F238E27FC236}">
                <a16:creationId xmlns:a16="http://schemas.microsoft.com/office/drawing/2014/main" id="{766139FE-E84E-4AA7-9623-9E22944934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b="1" dirty="0">
                <a:solidFill>
                  <a:srgbClr val="FF0000"/>
                </a:solidFill>
              </a:rPr>
              <a:t>Эволюция языка </a:t>
            </a:r>
            <a:r>
              <a:rPr lang="en-US" altLang="ru-RU" sz="3600" b="1" dirty="0">
                <a:solidFill>
                  <a:srgbClr val="FF0000"/>
                </a:solidFill>
              </a:rPr>
              <a:t>Python</a:t>
            </a:r>
            <a:endParaRPr lang="en-US" altLang="ru-RU" sz="2000" b="1" dirty="0">
              <a:solidFill>
                <a:srgbClr val="FF0000"/>
              </a:solidFill>
            </a:endParaRPr>
          </a:p>
        </p:txBody>
      </p:sp>
      <p:sp>
        <p:nvSpPr>
          <p:cNvPr id="76803" name="Line 3">
            <a:extLst>
              <a:ext uri="{FF2B5EF4-FFF2-40B4-BE49-F238E27FC236}">
                <a16:creationId xmlns:a16="http://schemas.microsoft.com/office/drawing/2014/main" id="{F023A86B-0EEC-48D3-9A94-572C0FB0FC8C}"/>
              </a:ext>
            </a:extLst>
          </p:cNvPr>
          <p:cNvSpPr>
            <a:spLocks noChangeShapeType="1"/>
          </p:cNvSpPr>
          <p:nvPr/>
        </p:nvSpPr>
        <p:spPr bwMode="gray">
          <a:xfrm flipH="1">
            <a:off x="190029" y="5612210"/>
            <a:ext cx="1188073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6804" name="Line 4">
            <a:extLst>
              <a:ext uri="{FF2B5EF4-FFF2-40B4-BE49-F238E27FC236}">
                <a16:creationId xmlns:a16="http://schemas.microsoft.com/office/drawing/2014/main" id="{3E40CE69-B2D2-47FD-972F-8F6DC6E3A61B}"/>
              </a:ext>
            </a:extLst>
          </p:cNvPr>
          <p:cNvSpPr>
            <a:spLocks noChangeShapeType="1"/>
          </p:cNvSpPr>
          <p:nvPr/>
        </p:nvSpPr>
        <p:spPr bwMode="gray">
          <a:xfrm flipH="1">
            <a:off x="190029" y="4774010"/>
            <a:ext cx="174797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6805" name="Line 5">
            <a:extLst>
              <a:ext uri="{FF2B5EF4-FFF2-40B4-BE49-F238E27FC236}">
                <a16:creationId xmlns:a16="http://schemas.microsoft.com/office/drawing/2014/main" id="{1D9D6DA7-AF1B-4017-98A8-6A58BCDDB7F3}"/>
              </a:ext>
            </a:extLst>
          </p:cNvPr>
          <p:cNvSpPr>
            <a:spLocks noChangeShapeType="1"/>
          </p:cNvSpPr>
          <p:nvPr/>
        </p:nvSpPr>
        <p:spPr bwMode="gray">
          <a:xfrm flipH="1">
            <a:off x="190029" y="3943747"/>
            <a:ext cx="240345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6806" name="Line 6">
            <a:extLst>
              <a:ext uri="{FF2B5EF4-FFF2-40B4-BE49-F238E27FC236}">
                <a16:creationId xmlns:a16="http://schemas.microsoft.com/office/drawing/2014/main" id="{4F9D29B2-9D24-4DC2-AB60-EE18CF426B5B}"/>
              </a:ext>
            </a:extLst>
          </p:cNvPr>
          <p:cNvSpPr>
            <a:spLocks noChangeShapeType="1"/>
          </p:cNvSpPr>
          <p:nvPr/>
        </p:nvSpPr>
        <p:spPr bwMode="gray">
          <a:xfrm flipH="1">
            <a:off x="190029" y="3115072"/>
            <a:ext cx="298611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6807" name="Line 7">
            <a:extLst>
              <a:ext uri="{FF2B5EF4-FFF2-40B4-BE49-F238E27FC236}">
                <a16:creationId xmlns:a16="http://schemas.microsoft.com/office/drawing/2014/main" id="{50CC6DE8-DB91-46CE-B433-DF1974480257}"/>
              </a:ext>
            </a:extLst>
          </p:cNvPr>
          <p:cNvSpPr>
            <a:spLocks noChangeShapeType="1"/>
          </p:cNvSpPr>
          <p:nvPr/>
        </p:nvSpPr>
        <p:spPr bwMode="gray">
          <a:xfrm flipH="1" flipV="1">
            <a:off x="190029" y="2273697"/>
            <a:ext cx="360860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6808" name="Line 8">
            <a:extLst>
              <a:ext uri="{FF2B5EF4-FFF2-40B4-BE49-F238E27FC236}">
                <a16:creationId xmlns:a16="http://schemas.microsoft.com/office/drawing/2014/main" id="{DCBCC0C0-0A1C-40E7-80C5-988E33F90637}"/>
              </a:ext>
            </a:extLst>
          </p:cNvPr>
          <p:cNvSpPr>
            <a:spLocks noChangeShapeType="1"/>
          </p:cNvSpPr>
          <p:nvPr/>
        </p:nvSpPr>
        <p:spPr bwMode="gray">
          <a:xfrm>
            <a:off x="342429" y="2267347"/>
            <a:ext cx="0" cy="8715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6809" name="Line 9">
            <a:extLst>
              <a:ext uri="{FF2B5EF4-FFF2-40B4-BE49-F238E27FC236}">
                <a16:creationId xmlns:a16="http://schemas.microsoft.com/office/drawing/2014/main" id="{2624A84D-82DF-48E7-BD10-7A434816BC2D}"/>
              </a:ext>
            </a:extLst>
          </p:cNvPr>
          <p:cNvSpPr>
            <a:spLocks noChangeShapeType="1"/>
          </p:cNvSpPr>
          <p:nvPr/>
        </p:nvSpPr>
        <p:spPr bwMode="gray">
          <a:xfrm>
            <a:off x="342429" y="3138885"/>
            <a:ext cx="0" cy="817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6810" name="Line 10">
            <a:extLst>
              <a:ext uri="{FF2B5EF4-FFF2-40B4-BE49-F238E27FC236}">
                <a16:creationId xmlns:a16="http://schemas.microsoft.com/office/drawing/2014/main" id="{09B63019-7732-4877-90E9-8B368D681529}"/>
              </a:ext>
            </a:extLst>
          </p:cNvPr>
          <p:cNvSpPr>
            <a:spLocks noChangeShapeType="1"/>
          </p:cNvSpPr>
          <p:nvPr/>
        </p:nvSpPr>
        <p:spPr bwMode="gray">
          <a:xfrm>
            <a:off x="342429" y="3956447"/>
            <a:ext cx="0" cy="81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6811" name="Line 11">
            <a:extLst>
              <a:ext uri="{FF2B5EF4-FFF2-40B4-BE49-F238E27FC236}">
                <a16:creationId xmlns:a16="http://schemas.microsoft.com/office/drawing/2014/main" id="{A54606BC-62D8-4595-BDCD-ADEEE5179AFD}"/>
              </a:ext>
            </a:extLst>
          </p:cNvPr>
          <p:cNvSpPr>
            <a:spLocks noChangeShapeType="1"/>
          </p:cNvSpPr>
          <p:nvPr/>
        </p:nvSpPr>
        <p:spPr bwMode="gray">
          <a:xfrm>
            <a:off x="342429" y="4774010"/>
            <a:ext cx="0" cy="81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6812" name="Text Box 12">
            <a:extLst>
              <a:ext uri="{FF2B5EF4-FFF2-40B4-BE49-F238E27FC236}">
                <a16:creationId xmlns:a16="http://schemas.microsoft.com/office/drawing/2014/main" id="{5034ED4E-6EA5-4425-A58B-1FB915F9D44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94829" y="2591197"/>
            <a:ext cx="143397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ru-RU" altLang="ru-RU" sz="1400" dirty="0">
                <a:latin typeface="Verdana" panose="020B0604030504040204" pitchFamily="34" charset="0"/>
              </a:rPr>
              <a:t>3 декабря </a:t>
            </a:r>
            <a:r>
              <a:rPr lang="ru-RU" altLang="ru-RU" sz="1400" b="1" dirty="0">
                <a:latin typeface="Verdana" panose="020B0604030504040204" pitchFamily="34" charset="0"/>
              </a:rPr>
              <a:t>2008</a:t>
            </a:r>
            <a:endParaRPr lang="en-US" altLang="ru-RU" sz="1400" b="1" dirty="0">
              <a:latin typeface="Verdana" panose="020B0604030504040204" pitchFamily="34" charset="0"/>
            </a:endParaRPr>
          </a:p>
        </p:txBody>
      </p:sp>
      <p:sp>
        <p:nvSpPr>
          <p:cNvPr id="76813" name="Text Box 13">
            <a:extLst>
              <a:ext uri="{FF2B5EF4-FFF2-40B4-BE49-F238E27FC236}">
                <a16:creationId xmlns:a16="http://schemas.microsoft.com/office/drawing/2014/main" id="{4167F968-69F9-43C8-A5F7-654E479AC2A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94829" y="3418285"/>
            <a:ext cx="143868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ru-RU" altLang="ru-RU" sz="1400" dirty="0">
                <a:latin typeface="Verdana" panose="020B0604030504040204" pitchFamily="34" charset="0"/>
              </a:rPr>
              <a:t>16 октября </a:t>
            </a:r>
            <a:r>
              <a:rPr lang="ru-RU" altLang="ru-RU" sz="1400" b="1" dirty="0">
                <a:latin typeface="Verdana" panose="020B0604030504040204" pitchFamily="34" charset="0"/>
              </a:rPr>
              <a:t>2000</a:t>
            </a:r>
            <a:endParaRPr lang="en-US" altLang="ru-RU" sz="1400" b="1" dirty="0">
              <a:latin typeface="Verdana" panose="020B0604030504040204" pitchFamily="34" charset="0"/>
            </a:endParaRPr>
          </a:p>
        </p:txBody>
      </p:sp>
      <p:sp>
        <p:nvSpPr>
          <p:cNvPr id="76814" name="Text Box 14">
            <a:extLst>
              <a:ext uri="{FF2B5EF4-FFF2-40B4-BE49-F238E27FC236}">
                <a16:creationId xmlns:a16="http://schemas.microsoft.com/office/drawing/2014/main" id="{C59C548B-CFDB-4DE4-856A-6F269F9FAC45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94829" y="4281885"/>
            <a:ext cx="103899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ru-RU" altLang="ru-RU" sz="1400" dirty="0">
                <a:latin typeface="Verdana" panose="020B0604030504040204" pitchFamily="34" charset="0"/>
              </a:rPr>
              <a:t>Январь </a:t>
            </a:r>
            <a:r>
              <a:rPr lang="ru-RU" altLang="ru-RU" sz="1400" b="1" dirty="0">
                <a:latin typeface="Verdana" panose="020B0604030504040204" pitchFamily="34" charset="0"/>
              </a:rPr>
              <a:t>2004</a:t>
            </a:r>
            <a:endParaRPr lang="en-US" altLang="ru-RU" sz="1400" b="1" dirty="0">
              <a:latin typeface="Verdana" panose="020B0604030504040204" pitchFamily="34" charset="0"/>
            </a:endParaRPr>
          </a:p>
        </p:txBody>
      </p:sp>
      <p:sp>
        <p:nvSpPr>
          <p:cNvPr id="76815" name="Text Box 15">
            <a:extLst>
              <a:ext uri="{FF2B5EF4-FFF2-40B4-BE49-F238E27FC236}">
                <a16:creationId xmlns:a16="http://schemas.microsoft.com/office/drawing/2014/main" id="{B7DEA4C3-EBF6-4DB6-973D-C5898DCC6E1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94829" y="5088335"/>
            <a:ext cx="103899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ru-RU" altLang="ru-RU" sz="1400" dirty="0">
                <a:latin typeface="Verdana" panose="020B0604030504040204" pitchFamily="34" charset="0"/>
              </a:rPr>
              <a:t>Февраль </a:t>
            </a:r>
            <a:r>
              <a:rPr lang="ru-RU" altLang="ru-RU" sz="1400" b="1" dirty="0">
                <a:latin typeface="Verdana" panose="020B0604030504040204" pitchFamily="34" charset="0"/>
              </a:rPr>
              <a:t>1991</a:t>
            </a:r>
            <a:endParaRPr lang="en-US" altLang="ru-RU" sz="1400" b="1" dirty="0">
              <a:latin typeface="Verdana" panose="020B0604030504040204" pitchFamily="34" charset="0"/>
            </a:endParaRPr>
          </a:p>
        </p:txBody>
      </p:sp>
      <p:grpSp>
        <p:nvGrpSpPr>
          <p:cNvPr id="76816" name="Group 16">
            <a:extLst>
              <a:ext uri="{FF2B5EF4-FFF2-40B4-BE49-F238E27FC236}">
                <a16:creationId xmlns:a16="http://schemas.microsoft.com/office/drawing/2014/main" id="{9624EFDD-B305-4BC7-82A4-5FFAC5DFC4FD}"/>
              </a:ext>
            </a:extLst>
          </p:cNvPr>
          <p:cNvGrpSpPr>
            <a:grpSpLocks/>
          </p:cNvGrpSpPr>
          <p:nvPr/>
        </p:nvGrpSpPr>
        <p:grpSpPr bwMode="auto">
          <a:xfrm>
            <a:off x="1928736" y="1459309"/>
            <a:ext cx="4648734" cy="4173538"/>
            <a:chOff x="1514" y="923"/>
            <a:chExt cx="4085" cy="2629"/>
          </a:xfrm>
        </p:grpSpPr>
        <p:sp>
          <p:nvSpPr>
            <p:cNvPr id="76817" name="Freeform 17">
              <a:extLst>
                <a:ext uri="{FF2B5EF4-FFF2-40B4-BE49-F238E27FC236}">
                  <a16:creationId xmlns:a16="http://schemas.microsoft.com/office/drawing/2014/main" id="{E593235C-07F1-473C-A4C1-42C1997CD570}"/>
                </a:ext>
              </a:extLst>
            </p:cNvPr>
            <p:cNvSpPr>
              <a:spLocks/>
            </p:cNvSpPr>
            <p:nvPr/>
          </p:nvSpPr>
          <p:spPr bwMode="gray">
            <a:xfrm>
              <a:off x="4817" y="1446"/>
              <a:ext cx="363" cy="533"/>
            </a:xfrm>
            <a:custGeom>
              <a:avLst/>
              <a:gdLst>
                <a:gd name="T0" fmla="*/ 308 w 308"/>
                <a:gd name="T1" fmla="*/ 120 h 444"/>
                <a:gd name="T2" fmla="*/ 0 w 308"/>
                <a:gd name="T3" fmla="*/ 444 h 444"/>
                <a:gd name="T4" fmla="*/ 0 w 308"/>
                <a:gd name="T5" fmla="*/ 286 h 444"/>
                <a:gd name="T6" fmla="*/ 308 w 308"/>
                <a:gd name="T7" fmla="*/ 0 h 444"/>
                <a:gd name="T8" fmla="*/ 308 w 308"/>
                <a:gd name="T9" fmla="*/ 12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44">
                  <a:moveTo>
                    <a:pt x="308" y="120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6818" name="Freeform 18">
              <a:extLst>
                <a:ext uri="{FF2B5EF4-FFF2-40B4-BE49-F238E27FC236}">
                  <a16:creationId xmlns:a16="http://schemas.microsoft.com/office/drawing/2014/main" id="{364DBA25-CEC3-4A78-8A9D-BC18F183571F}"/>
                </a:ext>
              </a:extLst>
            </p:cNvPr>
            <p:cNvSpPr>
              <a:spLocks/>
            </p:cNvSpPr>
            <p:nvPr/>
          </p:nvSpPr>
          <p:spPr bwMode="gray">
            <a:xfrm>
              <a:off x="3078" y="1446"/>
              <a:ext cx="2106" cy="341"/>
            </a:xfrm>
            <a:custGeom>
              <a:avLst/>
              <a:gdLst>
                <a:gd name="T0" fmla="*/ 1478 w 1786"/>
                <a:gd name="T1" fmla="*/ 284 h 284"/>
                <a:gd name="T2" fmla="*/ 0 w 1786"/>
                <a:gd name="T3" fmla="*/ 284 h 284"/>
                <a:gd name="T4" fmla="*/ 446 w 1786"/>
                <a:gd name="T5" fmla="*/ 0 h 284"/>
                <a:gd name="T6" fmla="*/ 1786 w 1786"/>
                <a:gd name="T7" fmla="*/ 0 h 284"/>
                <a:gd name="T8" fmla="*/ 1478 w 1786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6" h="284">
                  <a:moveTo>
                    <a:pt x="1478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786" y="0"/>
                  </a:lnTo>
                  <a:lnTo>
                    <a:pt x="1478" y="2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6819" name="Freeform 19">
              <a:extLst>
                <a:ext uri="{FF2B5EF4-FFF2-40B4-BE49-F238E27FC236}">
                  <a16:creationId xmlns:a16="http://schemas.microsoft.com/office/drawing/2014/main" id="{54E55C73-9221-491E-B130-1E9802062AE0}"/>
                </a:ext>
              </a:extLst>
            </p:cNvPr>
            <p:cNvSpPr>
              <a:spLocks/>
            </p:cNvSpPr>
            <p:nvPr/>
          </p:nvSpPr>
          <p:spPr bwMode="gray">
            <a:xfrm>
              <a:off x="4452" y="1970"/>
              <a:ext cx="363" cy="530"/>
            </a:xfrm>
            <a:custGeom>
              <a:avLst/>
              <a:gdLst>
                <a:gd name="T0" fmla="*/ 308 w 308"/>
                <a:gd name="T1" fmla="*/ 120 h 442"/>
                <a:gd name="T2" fmla="*/ 0 w 308"/>
                <a:gd name="T3" fmla="*/ 442 h 442"/>
                <a:gd name="T4" fmla="*/ 0 w 308"/>
                <a:gd name="T5" fmla="*/ 286 h 442"/>
                <a:gd name="T6" fmla="*/ 308 w 308"/>
                <a:gd name="T7" fmla="*/ 0 h 442"/>
                <a:gd name="T8" fmla="*/ 308 w 308"/>
                <a:gd name="T9" fmla="*/ 12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42">
                  <a:moveTo>
                    <a:pt x="308" y="120"/>
                  </a:moveTo>
                  <a:lnTo>
                    <a:pt x="0" y="442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6820" name="Freeform 20">
              <a:extLst>
                <a:ext uri="{FF2B5EF4-FFF2-40B4-BE49-F238E27FC236}">
                  <a16:creationId xmlns:a16="http://schemas.microsoft.com/office/drawing/2014/main" id="{6BFE8BDC-30BB-423C-ACBA-C55654E21AE6}"/>
                </a:ext>
              </a:extLst>
            </p:cNvPr>
            <p:cNvSpPr>
              <a:spLocks/>
            </p:cNvSpPr>
            <p:nvPr/>
          </p:nvSpPr>
          <p:spPr bwMode="gray">
            <a:xfrm>
              <a:off x="2555" y="1970"/>
              <a:ext cx="2264" cy="340"/>
            </a:xfrm>
            <a:custGeom>
              <a:avLst/>
              <a:gdLst>
                <a:gd name="T0" fmla="*/ 1612 w 1920"/>
                <a:gd name="T1" fmla="*/ 284 h 284"/>
                <a:gd name="T2" fmla="*/ 0 w 1920"/>
                <a:gd name="T3" fmla="*/ 284 h 284"/>
                <a:gd name="T4" fmla="*/ 446 w 1920"/>
                <a:gd name="T5" fmla="*/ 0 h 284"/>
                <a:gd name="T6" fmla="*/ 1920 w 1920"/>
                <a:gd name="T7" fmla="*/ 0 h 284"/>
                <a:gd name="T8" fmla="*/ 1612 w 192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0" h="284">
                  <a:moveTo>
                    <a:pt x="161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920" y="0"/>
                  </a:lnTo>
                  <a:lnTo>
                    <a:pt x="1612" y="28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6821" name="Freeform 21">
              <a:extLst>
                <a:ext uri="{FF2B5EF4-FFF2-40B4-BE49-F238E27FC236}">
                  <a16:creationId xmlns:a16="http://schemas.microsoft.com/office/drawing/2014/main" id="{FC968F4F-724F-4E0B-991A-036A8978007B}"/>
                </a:ext>
              </a:extLst>
            </p:cNvPr>
            <p:cNvSpPr>
              <a:spLocks/>
            </p:cNvSpPr>
            <p:nvPr/>
          </p:nvSpPr>
          <p:spPr bwMode="gray">
            <a:xfrm>
              <a:off x="4086" y="2494"/>
              <a:ext cx="361" cy="532"/>
            </a:xfrm>
            <a:custGeom>
              <a:avLst/>
              <a:gdLst>
                <a:gd name="T0" fmla="*/ 306 w 306"/>
                <a:gd name="T1" fmla="*/ 122 h 444"/>
                <a:gd name="T2" fmla="*/ 0 w 306"/>
                <a:gd name="T3" fmla="*/ 444 h 444"/>
                <a:gd name="T4" fmla="*/ 0 w 306"/>
                <a:gd name="T5" fmla="*/ 286 h 444"/>
                <a:gd name="T6" fmla="*/ 306 w 306"/>
                <a:gd name="T7" fmla="*/ 0 h 444"/>
                <a:gd name="T8" fmla="*/ 306 w 306"/>
                <a:gd name="T9" fmla="*/ 12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444">
                  <a:moveTo>
                    <a:pt x="306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6" y="0"/>
                  </a:lnTo>
                  <a:lnTo>
                    <a:pt x="306" y="122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6822" name="Freeform 22">
              <a:extLst>
                <a:ext uri="{FF2B5EF4-FFF2-40B4-BE49-F238E27FC236}">
                  <a16:creationId xmlns:a16="http://schemas.microsoft.com/office/drawing/2014/main" id="{76AC44C0-0F91-41D5-A095-6D4701B5AE53}"/>
                </a:ext>
              </a:extLst>
            </p:cNvPr>
            <p:cNvSpPr>
              <a:spLocks/>
            </p:cNvSpPr>
            <p:nvPr/>
          </p:nvSpPr>
          <p:spPr bwMode="gray">
            <a:xfrm>
              <a:off x="3722" y="3019"/>
              <a:ext cx="364" cy="533"/>
            </a:xfrm>
            <a:custGeom>
              <a:avLst/>
              <a:gdLst>
                <a:gd name="T0" fmla="*/ 308 w 308"/>
                <a:gd name="T1" fmla="*/ 122 h 444"/>
                <a:gd name="T2" fmla="*/ 0 w 308"/>
                <a:gd name="T3" fmla="*/ 444 h 444"/>
                <a:gd name="T4" fmla="*/ 0 w 308"/>
                <a:gd name="T5" fmla="*/ 286 h 444"/>
                <a:gd name="T6" fmla="*/ 308 w 308"/>
                <a:gd name="T7" fmla="*/ 0 h 444"/>
                <a:gd name="T8" fmla="*/ 308 w 308"/>
                <a:gd name="T9" fmla="*/ 12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gradFill rotWithShape="1">
              <a:gsLst>
                <a:gs pos="0">
                  <a:schemeClr val="tx1">
                    <a:gamma/>
                    <a:shade val="46275"/>
                    <a:invGamma/>
                  </a:schemeClr>
                </a:gs>
                <a:gs pos="5000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6823" name="Freeform 23">
              <a:extLst>
                <a:ext uri="{FF2B5EF4-FFF2-40B4-BE49-F238E27FC236}">
                  <a16:creationId xmlns:a16="http://schemas.microsoft.com/office/drawing/2014/main" id="{8757E600-9A73-46C2-8D74-77499A5872C6}"/>
                </a:ext>
              </a:extLst>
            </p:cNvPr>
            <p:cNvSpPr>
              <a:spLocks/>
            </p:cNvSpPr>
            <p:nvPr/>
          </p:nvSpPr>
          <p:spPr bwMode="gray">
            <a:xfrm>
              <a:off x="1515" y="3022"/>
              <a:ext cx="2571" cy="340"/>
            </a:xfrm>
            <a:custGeom>
              <a:avLst/>
              <a:gdLst>
                <a:gd name="T0" fmla="*/ 1872 w 2180"/>
                <a:gd name="T1" fmla="*/ 284 h 284"/>
                <a:gd name="T2" fmla="*/ 0 w 2180"/>
                <a:gd name="T3" fmla="*/ 284 h 284"/>
                <a:gd name="T4" fmla="*/ 446 w 2180"/>
                <a:gd name="T5" fmla="*/ 0 h 284"/>
                <a:gd name="T6" fmla="*/ 2180 w 2180"/>
                <a:gd name="T7" fmla="*/ 0 h 284"/>
                <a:gd name="T8" fmla="*/ 1872 w 218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6824" name="Freeform 24">
              <a:extLst>
                <a:ext uri="{FF2B5EF4-FFF2-40B4-BE49-F238E27FC236}">
                  <a16:creationId xmlns:a16="http://schemas.microsoft.com/office/drawing/2014/main" id="{B093C893-615E-4A9F-940B-AAFB4A7E742A}"/>
                </a:ext>
              </a:extLst>
            </p:cNvPr>
            <p:cNvSpPr>
              <a:spLocks/>
            </p:cNvSpPr>
            <p:nvPr/>
          </p:nvSpPr>
          <p:spPr bwMode="gray">
            <a:xfrm>
              <a:off x="1888" y="1087"/>
              <a:ext cx="1292" cy="2171"/>
            </a:xfrm>
            <a:custGeom>
              <a:avLst/>
              <a:gdLst>
                <a:gd name="T0" fmla="*/ 12 w 1824"/>
                <a:gd name="T1" fmla="*/ 2464 h 2648"/>
                <a:gd name="T2" fmla="*/ 56 w 1824"/>
                <a:gd name="T3" fmla="*/ 2120 h 2648"/>
                <a:gd name="T4" fmla="*/ 124 w 1824"/>
                <a:gd name="T5" fmla="*/ 1808 h 2648"/>
                <a:gd name="T6" fmla="*/ 212 w 1824"/>
                <a:gd name="T7" fmla="*/ 1524 h 2648"/>
                <a:gd name="T8" fmla="*/ 316 w 1824"/>
                <a:gd name="T9" fmla="*/ 1270 h 2648"/>
                <a:gd name="T10" fmla="*/ 430 w 1824"/>
                <a:gd name="T11" fmla="*/ 1044 h 2648"/>
                <a:gd name="T12" fmla="*/ 550 w 1824"/>
                <a:gd name="T13" fmla="*/ 846 h 2648"/>
                <a:gd name="T14" fmla="*/ 672 w 1824"/>
                <a:gd name="T15" fmla="*/ 674 h 2648"/>
                <a:gd name="T16" fmla="*/ 792 w 1824"/>
                <a:gd name="T17" fmla="*/ 528 h 2648"/>
                <a:gd name="T18" fmla="*/ 906 w 1824"/>
                <a:gd name="T19" fmla="*/ 408 h 2648"/>
                <a:gd name="T20" fmla="*/ 1010 w 1824"/>
                <a:gd name="T21" fmla="*/ 310 h 2648"/>
                <a:gd name="T22" fmla="*/ 1096 w 1824"/>
                <a:gd name="T23" fmla="*/ 236 h 2648"/>
                <a:gd name="T24" fmla="*/ 1164 w 1824"/>
                <a:gd name="T25" fmla="*/ 184 h 2648"/>
                <a:gd name="T26" fmla="*/ 1208 w 1824"/>
                <a:gd name="T27" fmla="*/ 154 h 2648"/>
                <a:gd name="T28" fmla="*/ 1224 w 1824"/>
                <a:gd name="T29" fmla="*/ 144 h 2648"/>
                <a:gd name="T30" fmla="*/ 1728 w 1824"/>
                <a:gd name="T31" fmla="*/ 56 h 2648"/>
                <a:gd name="T32" fmla="*/ 1568 w 1824"/>
                <a:gd name="T33" fmla="*/ 328 h 2648"/>
                <a:gd name="T34" fmla="*/ 1554 w 1824"/>
                <a:gd name="T35" fmla="*/ 332 h 2648"/>
                <a:gd name="T36" fmla="*/ 1514 w 1824"/>
                <a:gd name="T37" fmla="*/ 346 h 2648"/>
                <a:gd name="T38" fmla="*/ 1452 w 1824"/>
                <a:gd name="T39" fmla="*/ 370 h 2648"/>
                <a:gd name="T40" fmla="*/ 1370 w 1824"/>
                <a:gd name="T41" fmla="*/ 410 h 2648"/>
                <a:gd name="T42" fmla="*/ 1270 w 1824"/>
                <a:gd name="T43" fmla="*/ 466 h 2648"/>
                <a:gd name="T44" fmla="*/ 1158 w 1824"/>
                <a:gd name="T45" fmla="*/ 540 h 2648"/>
                <a:gd name="T46" fmla="*/ 1034 w 1824"/>
                <a:gd name="T47" fmla="*/ 636 h 2648"/>
                <a:gd name="T48" fmla="*/ 904 w 1824"/>
                <a:gd name="T49" fmla="*/ 756 h 2648"/>
                <a:gd name="T50" fmla="*/ 770 w 1824"/>
                <a:gd name="T51" fmla="*/ 900 h 2648"/>
                <a:gd name="T52" fmla="*/ 632 w 1824"/>
                <a:gd name="T53" fmla="*/ 1076 h 2648"/>
                <a:gd name="T54" fmla="*/ 498 w 1824"/>
                <a:gd name="T55" fmla="*/ 1280 h 2648"/>
                <a:gd name="T56" fmla="*/ 370 w 1824"/>
                <a:gd name="T57" fmla="*/ 1518 h 2648"/>
                <a:gd name="T58" fmla="*/ 248 w 1824"/>
                <a:gd name="T59" fmla="*/ 1792 h 2648"/>
                <a:gd name="T60" fmla="*/ 138 w 1824"/>
                <a:gd name="T61" fmla="*/ 2104 h 2648"/>
                <a:gd name="T62" fmla="*/ 42 w 1824"/>
                <a:gd name="T63" fmla="*/ 2456 h 2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24" h="2648">
                  <a:moveTo>
                    <a:pt x="0" y="2648"/>
                  </a:moveTo>
                  <a:lnTo>
                    <a:pt x="12" y="2464"/>
                  </a:lnTo>
                  <a:lnTo>
                    <a:pt x="32" y="2288"/>
                  </a:lnTo>
                  <a:lnTo>
                    <a:pt x="56" y="2120"/>
                  </a:lnTo>
                  <a:lnTo>
                    <a:pt x="88" y="1960"/>
                  </a:lnTo>
                  <a:lnTo>
                    <a:pt x="124" y="1808"/>
                  </a:lnTo>
                  <a:lnTo>
                    <a:pt x="166" y="1662"/>
                  </a:lnTo>
                  <a:lnTo>
                    <a:pt x="212" y="1524"/>
                  </a:lnTo>
                  <a:lnTo>
                    <a:pt x="262" y="1394"/>
                  </a:lnTo>
                  <a:lnTo>
                    <a:pt x="316" y="1270"/>
                  </a:lnTo>
                  <a:lnTo>
                    <a:pt x="372" y="1154"/>
                  </a:lnTo>
                  <a:lnTo>
                    <a:pt x="430" y="1044"/>
                  </a:lnTo>
                  <a:lnTo>
                    <a:pt x="490" y="942"/>
                  </a:lnTo>
                  <a:lnTo>
                    <a:pt x="550" y="846"/>
                  </a:lnTo>
                  <a:lnTo>
                    <a:pt x="612" y="758"/>
                  </a:lnTo>
                  <a:lnTo>
                    <a:pt x="672" y="674"/>
                  </a:lnTo>
                  <a:lnTo>
                    <a:pt x="734" y="598"/>
                  </a:lnTo>
                  <a:lnTo>
                    <a:pt x="792" y="528"/>
                  </a:lnTo>
                  <a:lnTo>
                    <a:pt x="850" y="464"/>
                  </a:lnTo>
                  <a:lnTo>
                    <a:pt x="906" y="408"/>
                  </a:lnTo>
                  <a:lnTo>
                    <a:pt x="960" y="356"/>
                  </a:lnTo>
                  <a:lnTo>
                    <a:pt x="1010" y="310"/>
                  </a:lnTo>
                  <a:lnTo>
                    <a:pt x="1056" y="270"/>
                  </a:lnTo>
                  <a:lnTo>
                    <a:pt x="1096" y="236"/>
                  </a:lnTo>
                  <a:lnTo>
                    <a:pt x="1134" y="208"/>
                  </a:lnTo>
                  <a:lnTo>
                    <a:pt x="1164" y="184"/>
                  </a:lnTo>
                  <a:lnTo>
                    <a:pt x="1190" y="166"/>
                  </a:lnTo>
                  <a:lnTo>
                    <a:pt x="1208" y="154"/>
                  </a:lnTo>
                  <a:lnTo>
                    <a:pt x="1220" y="146"/>
                  </a:lnTo>
                  <a:lnTo>
                    <a:pt x="1224" y="144"/>
                  </a:lnTo>
                  <a:lnTo>
                    <a:pt x="848" y="0"/>
                  </a:lnTo>
                  <a:lnTo>
                    <a:pt x="1728" y="56"/>
                  </a:lnTo>
                  <a:lnTo>
                    <a:pt x="1824" y="480"/>
                  </a:lnTo>
                  <a:lnTo>
                    <a:pt x="1568" y="328"/>
                  </a:lnTo>
                  <a:lnTo>
                    <a:pt x="1564" y="328"/>
                  </a:lnTo>
                  <a:lnTo>
                    <a:pt x="1554" y="332"/>
                  </a:lnTo>
                  <a:lnTo>
                    <a:pt x="1538" y="338"/>
                  </a:lnTo>
                  <a:lnTo>
                    <a:pt x="1514" y="346"/>
                  </a:lnTo>
                  <a:lnTo>
                    <a:pt x="1486" y="356"/>
                  </a:lnTo>
                  <a:lnTo>
                    <a:pt x="1452" y="370"/>
                  </a:lnTo>
                  <a:lnTo>
                    <a:pt x="1412" y="388"/>
                  </a:lnTo>
                  <a:lnTo>
                    <a:pt x="1370" y="410"/>
                  </a:lnTo>
                  <a:lnTo>
                    <a:pt x="1322" y="436"/>
                  </a:lnTo>
                  <a:lnTo>
                    <a:pt x="1270" y="466"/>
                  </a:lnTo>
                  <a:lnTo>
                    <a:pt x="1216" y="500"/>
                  </a:lnTo>
                  <a:lnTo>
                    <a:pt x="1158" y="540"/>
                  </a:lnTo>
                  <a:lnTo>
                    <a:pt x="1098" y="584"/>
                  </a:lnTo>
                  <a:lnTo>
                    <a:pt x="1034" y="636"/>
                  </a:lnTo>
                  <a:lnTo>
                    <a:pt x="970" y="692"/>
                  </a:lnTo>
                  <a:lnTo>
                    <a:pt x="904" y="756"/>
                  </a:lnTo>
                  <a:lnTo>
                    <a:pt x="836" y="824"/>
                  </a:lnTo>
                  <a:lnTo>
                    <a:pt x="770" y="900"/>
                  </a:lnTo>
                  <a:lnTo>
                    <a:pt x="700" y="984"/>
                  </a:lnTo>
                  <a:lnTo>
                    <a:pt x="632" y="1076"/>
                  </a:lnTo>
                  <a:lnTo>
                    <a:pt x="566" y="1174"/>
                  </a:lnTo>
                  <a:lnTo>
                    <a:pt x="498" y="1280"/>
                  </a:lnTo>
                  <a:lnTo>
                    <a:pt x="434" y="1394"/>
                  </a:lnTo>
                  <a:lnTo>
                    <a:pt x="370" y="1518"/>
                  </a:lnTo>
                  <a:lnTo>
                    <a:pt x="308" y="1650"/>
                  </a:lnTo>
                  <a:lnTo>
                    <a:pt x="248" y="1792"/>
                  </a:lnTo>
                  <a:lnTo>
                    <a:pt x="192" y="1944"/>
                  </a:lnTo>
                  <a:lnTo>
                    <a:pt x="138" y="2104"/>
                  </a:lnTo>
                  <a:lnTo>
                    <a:pt x="88" y="2274"/>
                  </a:lnTo>
                  <a:lnTo>
                    <a:pt x="42" y="2456"/>
                  </a:lnTo>
                  <a:lnTo>
                    <a:pt x="0" y="2648"/>
                  </a:lnTo>
                  <a:close/>
                </a:path>
              </a:pathLst>
            </a:custGeom>
            <a:gradFill rotWithShape="1">
              <a:gsLst>
                <a:gs pos="0">
                  <a:srgbClr val="D11364"/>
                </a:gs>
                <a:gs pos="100000">
                  <a:srgbClr val="D1136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FACD69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6825" name="Rectangle 25">
              <a:extLst>
                <a:ext uri="{FF2B5EF4-FFF2-40B4-BE49-F238E27FC236}">
                  <a16:creationId xmlns:a16="http://schemas.microsoft.com/office/drawing/2014/main" id="{B347EA8A-ED01-4BB4-A2EA-5690E2944F0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82" y="1787"/>
              <a:ext cx="1743" cy="192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shade val="72549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en-US" altLang="ru-RU" sz="1600" b="1" dirty="0">
                  <a:solidFill>
                    <a:srgbClr val="FFFFFF"/>
                  </a:solidFill>
                  <a:latin typeface="Verdana" panose="020B0604030504040204" pitchFamily="34" charset="0"/>
                </a:rPr>
                <a:t>v. 3.0</a:t>
              </a:r>
            </a:p>
          </p:txBody>
        </p:sp>
        <p:sp>
          <p:nvSpPr>
            <p:cNvPr id="76826" name="Rectangle 26">
              <a:extLst>
                <a:ext uri="{FF2B5EF4-FFF2-40B4-BE49-F238E27FC236}">
                  <a16:creationId xmlns:a16="http://schemas.microsoft.com/office/drawing/2014/main" id="{F0E944A7-BD48-4851-9E31-F1BC511DFE3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556" y="2310"/>
              <a:ext cx="1900" cy="188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72549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en-US" altLang="ru-RU" sz="1600" b="1" dirty="0">
                  <a:solidFill>
                    <a:srgbClr val="FFFFFF"/>
                  </a:solidFill>
                  <a:latin typeface="Verdana" panose="020B0604030504040204" pitchFamily="34" charset="0"/>
                </a:rPr>
                <a:t>v. 2.0</a:t>
              </a:r>
            </a:p>
          </p:txBody>
        </p:sp>
        <p:sp>
          <p:nvSpPr>
            <p:cNvPr id="76827" name="Freeform 27">
              <a:extLst>
                <a:ext uri="{FF2B5EF4-FFF2-40B4-BE49-F238E27FC236}">
                  <a16:creationId xmlns:a16="http://schemas.microsoft.com/office/drawing/2014/main" id="{1AA872A8-8B78-4AB7-BC32-BA6D57DD9B58}"/>
                </a:ext>
              </a:extLst>
            </p:cNvPr>
            <p:cNvSpPr>
              <a:spLocks/>
            </p:cNvSpPr>
            <p:nvPr/>
          </p:nvSpPr>
          <p:spPr bwMode="gray">
            <a:xfrm>
              <a:off x="2036" y="2494"/>
              <a:ext cx="2415" cy="343"/>
            </a:xfrm>
            <a:custGeom>
              <a:avLst/>
              <a:gdLst>
                <a:gd name="T0" fmla="*/ 1742 w 2048"/>
                <a:gd name="T1" fmla="*/ 286 h 286"/>
                <a:gd name="T2" fmla="*/ 0 w 2048"/>
                <a:gd name="T3" fmla="*/ 286 h 286"/>
                <a:gd name="T4" fmla="*/ 446 w 2048"/>
                <a:gd name="T5" fmla="*/ 0 h 286"/>
                <a:gd name="T6" fmla="*/ 2048 w 2048"/>
                <a:gd name="T7" fmla="*/ 0 h 286"/>
                <a:gd name="T8" fmla="*/ 1742 w 2048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8" h="286">
                  <a:moveTo>
                    <a:pt x="1742" y="286"/>
                  </a:moveTo>
                  <a:lnTo>
                    <a:pt x="0" y="286"/>
                  </a:lnTo>
                  <a:lnTo>
                    <a:pt x="446" y="0"/>
                  </a:lnTo>
                  <a:lnTo>
                    <a:pt x="2048" y="0"/>
                  </a:lnTo>
                  <a:lnTo>
                    <a:pt x="1742" y="28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6828" name="Rectangle 28">
              <a:extLst>
                <a:ext uri="{FF2B5EF4-FFF2-40B4-BE49-F238E27FC236}">
                  <a16:creationId xmlns:a16="http://schemas.microsoft.com/office/drawing/2014/main" id="{BD284372-5034-4E3F-B721-849167E522E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38" y="2836"/>
              <a:ext cx="2056" cy="188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shade val="72549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en-US" altLang="ru-RU" sz="1600" b="1" dirty="0">
                  <a:solidFill>
                    <a:srgbClr val="FFFFFF"/>
                  </a:solidFill>
                  <a:latin typeface="Verdana" panose="020B0604030504040204" pitchFamily="34" charset="0"/>
                </a:rPr>
                <a:t>v. 1.0</a:t>
              </a:r>
            </a:p>
          </p:txBody>
        </p:sp>
        <p:sp>
          <p:nvSpPr>
            <p:cNvPr id="76829" name="Rectangle 29">
              <a:extLst>
                <a:ext uri="{FF2B5EF4-FFF2-40B4-BE49-F238E27FC236}">
                  <a16:creationId xmlns:a16="http://schemas.microsoft.com/office/drawing/2014/main" id="{122784BE-FDB2-4AB8-A5EB-DA1312AB37D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514" y="3363"/>
              <a:ext cx="2213" cy="187"/>
            </a:xfrm>
            <a:prstGeom prst="rect">
              <a:avLst/>
            </a:prstGeom>
            <a:gradFill rotWithShape="1">
              <a:gsLst>
                <a:gs pos="0">
                  <a:schemeClr val="tx1">
                    <a:gamma/>
                    <a:shade val="72549"/>
                    <a:invGamma/>
                  </a:schemeClr>
                </a:gs>
                <a:gs pos="50000">
                  <a:schemeClr val="tx1"/>
                </a:gs>
                <a:gs pos="100000">
                  <a:schemeClr val="tx1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en-US" altLang="ru-RU" sz="1600" b="1" dirty="0">
                  <a:solidFill>
                    <a:srgbClr val="FFFFFF"/>
                  </a:solidFill>
                  <a:latin typeface="Verdana" panose="020B0604030504040204" pitchFamily="34" charset="0"/>
                </a:rPr>
                <a:t>v. 0.9.0</a:t>
              </a:r>
            </a:p>
          </p:txBody>
        </p:sp>
        <p:sp>
          <p:nvSpPr>
            <p:cNvPr id="37" name="Freeform 18">
              <a:extLst>
                <a:ext uri="{FF2B5EF4-FFF2-40B4-BE49-F238E27FC236}">
                  <a16:creationId xmlns:a16="http://schemas.microsoft.com/office/drawing/2014/main" id="{030B3A2E-A38F-47B0-97ED-4AD04ECC6FCF}"/>
                </a:ext>
              </a:extLst>
            </p:cNvPr>
            <p:cNvSpPr>
              <a:spLocks/>
            </p:cNvSpPr>
            <p:nvPr/>
          </p:nvSpPr>
          <p:spPr bwMode="gray">
            <a:xfrm>
              <a:off x="3574" y="923"/>
              <a:ext cx="2025" cy="327"/>
            </a:xfrm>
            <a:custGeom>
              <a:avLst/>
              <a:gdLst>
                <a:gd name="T0" fmla="*/ 1478 w 1786"/>
                <a:gd name="T1" fmla="*/ 284 h 284"/>
                <a:gd name="T2" fmla="*/ 0 w 1786"/>
                <a:gd name="T3" fmla="*/ 284 h 284"/>
                <a:gd name="T4" fmla="*/ 446 w 1786"/>
                <a:gd name="T5" fmla="*/ 0 h 284"/>
                <a:gd name="T6" fmla="*/ 1786 w 1786"/>
                <a:gd name="T7" fmla="*/ 0 h 284"/>
                <a:gd name="T8" fmla="*/ 1478 w 1786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6" h="284">
                  <a:moveTo>
                    <a:pt x="1478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786" y="0"/>
                  </a:lnTo>
                  <a:lnTo>
                    <a:pt x="1478" y="28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8" name="Rectangle 25">
              <a:extLst>
                <a:ext uri="{FF2B5EF4-FFF2-40B4-BE49-F238E27FC236}">
                  <a16:creationId xmlns:a16="http://schemas.microsoft.com/office/drawing/2014/main" id="{B6798336-1765-4443-8138-9EBCC9B104A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574" y="1242"/>
              <a:ext cx="1606" cy="21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en-US" altLang="ru-RU" sz="1600" b="1" dirty="0">
                  <a:solidFill>
                    <a:srgbClr val="FFFFFF"/>
                  </a:solidFill>
                  <a:latin typeface="Verdana" panose="020B0604030504040204" pitchFamily="34" charset="0"/>
                </a:rPr>
                <a:t>v. 3.6</a:t>
              </a:r>
            </a:p>
          </p:txBody>
        </p:sp>
        <p:sp>
          <p:nvSpPr>
            <p:cNvPr id="39" name="Freeform 17">
              <a:extLst>
                <a:ext uri="{FF2B5EF4-FFF2-40B4-BE49-F238E27FC236}">
                  <a16:creationId xmlns:a16="http://schemas.microsoft.com/office/drawing/2014/main" id="{C14A23A9-D672-4AE7-B7C2-E29497D55328}"/>
                </a:ext>
              </a:extLst>
            </p:cNvPr>
            <p:cNvSpPr>
              <a:spLocks/>
            </p:cNvSpPr>
            <p:nvPr/>
          </p:nvSpPr>
          <p:spPr bwMode="gray">
            <a:xfrm>
              <a:off x="5168" y="923"/>
              <a:ext cx="431" cy="523"/>
            </a:xfrm>
            <a:custGeom>
              <a:avLst/>
              <a:gdLst>
                <a:gd name="T0" fmla="*/ 308 w 308"/>
                <a:gd name="T1" fmla="*/ 120 h 444"/>
                <a:gd name="T2" fmla="*/ 0 w 308"/>
                <a:gd name="T3" fmla="*/ 444 h 444"/>
                <a:gd name="T4" fmla="*/ 0 w 308"/>
                <a:gd name="T5" fmla="*/ 286 h 444"/>
                <a:gd name="T6" fmla="*/ 308 w 308"/>
                <a:gd name="T7" fmla="*/ 0 h 444"/>
                <a:gd name="T8" fmla="*/ 308 w 308"/>
                <a:gd name="T9" fmla="*/ 12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44">
                  <a:moveTo>
                    <a:pt x="308" y="120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13C68E83-56EB-4D76-9B39-86F86B4E47E9}"/>
              </a:ext>
            </a:extLst>
          </p:cNvPr>
          <p:cNvGrpSpPr/>
          <p:nvPr/>
        </p:nvGrpSpPr>
        <p:grpSpPr>
          <a:xfrm>
            <a:off x="6443119" y="1965722"/>
            <a:ext cx="2590398" cy="3645833"/>
            <a:chOff x="6300191" y="1143000"/>
            <a:chExt cx="2232249" cy="2929354"/>
          </a:xfrm>
        </p:grpSpPr>
        <p:pic>
          <p:nvPicPr>
            <p:cNvPr id="33" name="Рисунок 32">
              <a:extLst>
                <a:ext uri="{FF2B5EF4-FFF2-40B4-BE49-F238E27FC236}">
                  <a16:creationId xmlns:a16="http://schemas.microsoft.com/office/drawing/2014/main" id="{F52128C2-2EC4-442E-88F7-CBB566D0CF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99" r="9399"/>
            <a:stretch/>
          </p:blipFill>
          <p:spPr>
            <a:xfrm>
              <a:off x="6300191" y="1143000"/>
              <a:ext cx="2232249" cy="2686050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2C2CEE9-462C-4205-8438-4E168BA567B3}"/>
                </a:ext>
              </a:extLst>
            </p:cNvPr>
            <p:cNvSpPr txBox="1"/>
            <p:nvPr/>
          </p:nvSpPr>
          <p:spPr>
            <a:xfrm>
              <a:off x="6300191" y="3733800"/>
              <a:ext cx="22322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/>
                <a:t>Guido van Rossum</a:t>
              </a: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FFAD1285-9360-40B3-ACC8-7C1A82309CFA}"/>
              </a:ext>
            </a:extLst>
          </p:cNvPr>
          <p:cNvSpPr txBox="1"/>
          <p:nvPr/>
        </p:nvSpPr>
        <p:spPr>
          <a:xfrm>
            <a:off x="457200" y="5787026"/>
            <a:ext cx="8003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hlinkClick r:id="rId3" action="ppaction://hlinksldjump"/>
              </a:rPr>
              <a:t>См. краткий экскурс в историю</a:t>
            </a:r>
            <a:endParaRPr lang="ru-RU" sz="2400" b="1" dirty="0"/>
          </a:p>
        </p:txBody>
      </p:sp>
      <p:sp>
        <p:nvSpPr>
          <p:cNvPr id="40" name="Line 7">
            <a:extLst>
              <a:ext uri="{FF2B5EF4-FFF2-40B4-BE49-F238E27FC236}">
                <a16:creationId xmlns:a16="http://schemas.microsoft.com/office/drawing/2014/main" id="{5D2F7ACA-43B1-4BA3-AF14-6782BA448155}"/>
              </a:ext>
            </a:extLst>
          </p:cNvPr>
          <p:cNvSpPr>
            <a:spLocks noChangeShapeType="1"/>
          </p:cNvSpPr>
          <p:nvPr/>
        </p:nvSpPr>
        <p:spPr bwMode="gray">
          <a:xfrm flipH="1">
            <a:off x="190028" y="1355159"/>
            <a:ext cx="3949923" cy="9531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Line 8">
            <a:extLst>
              <a:ext uri="{FF2B5EF4-FFF2-40B4-BE49-F238E27FC236}">
                <a16:creationId xmlns:a16="http://schemas.microsoft.com/office/drawing/2014/main" id="{EDF05B2B-5BEE-4B1D-B356-B8E4EAEF4E2C}"/>
              </a:ext>
            </a:extLst>
          </p:cNvPr>
          <p:cNvSpPr>
            <a:spLocks noChangeShapeType="1"/>
          </p:cNvSpPr>
          <p:nvPr/>
        </p:nvSpPr>
        <p:spPr bwMode="gray">
          <a:xfrm>
            <a:off x="342429" y="1444124"/>
            <a:ext cx="0" cy="8715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Text Box 12">
            <a:extLst>
              <a:ext uri="{FF2B5EF4-FFF2-40B4-BE49-F238E27FC236}">
                <a16:creationId xmlns:a16="http://schemas.microsoft.com/office/drawing/2014/main" id="{192E3F5C-FD71-453E-9E5D-A7122A7A184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94829" y="1728978"/>
            <a:ext cx="134423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ru-RU" altLang="ru-RU" sz="1400" dirty="0">
                <a:latin typeface="Verdana" panose="020B0604030504040204" pitchFamily="34" charset="0"/>
              </a:rPr>
              <a:t>23 декабря </a:t>
            </a:r>
            <a:r>
              <a:rPr lang="ru-RU" altLang="ru-RU" sz="1400" b="1" dirty="0">
                <a:latin typeface="Verdana" panose="020B0604030504040204" pitchFamily="34" charset="0"/>
              </a:rPr>
              <a:t>2016</a:t>
            </a:r>
            <a:endParaRPr lang="en-US" altLang="ru-RU" sz="1400" b="1" dirty="0">
              <a:latin typeface="Verdana" panose="020B0604030504040204" pitchFamily="34" charset="0"/>
            </a:endParaRPr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4380EE60-22BA-445E-8C08-522289C701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4CF6D74-5294-4D9B-AA8E-AC2A3555E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8</a:t>
            </a:fld>
            <a:endParaRPr lang="en-US" altLang="ru-RU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79C19B0-3C09-4757-BD16-CD6CD9FC8DBC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>
            <a:extLst>
              <a:ext uri="{FF2B5EF4-FFF2-40B4-BE49-F238E27FC236}">
                <a16:creationId xmlns:a16="http://schemas.microsoft.com/office/drawing/2014/main" id="{3AFE46B5-C486-4575-8212-D44C6625F1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536" y="188640"/>
            <a:ext cx="8517632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Особенности и достоинства</a:t>
            </a:r>
            <a:endParaRPr lang="en-US" altLang="ru-RU" dirty="0">
              <a:solidFill>
                <a:srgbClr val="FF0000"/>
              </a:solidFill>
            </a:endParaRPr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F9F23DC8-8252-4B8E-841F-0B64AA490D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8992431"/>
              </p:ext>
            </p:extLst>
          </p:nvPr>
        </p:nvGraphicFramePr>
        <p:xfrm>
          <a:off x="611560" y="1268760"/>
          <a:ext cx="8064896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E57AFEC-8840-4FE0-8E14-6C927E22EC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B88FDE7-6CF9-43C9-9285-EB06328D6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9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3897C1-B2FF-45AC-9327-F0AC7595F48B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036654"/>
      </p:ext>
    </p:extLst>
  </p:cSld>
  <p:clrMapOvr>
    <a:masterClrMapping/>
  </p:clrMapOvr>
</p:sld>
</file>

<file path=ppt/theme/theme1.xml><?xml version="1.0" encoding="utf-8"?>
<a:theme xmlns:a="http://schemas.openxmlformats.org/drawingml/2006/main" name="sample">
  <a:themeElements>
    <a:clrScheme name="Другая 2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1B9AD9"/>
      </a:accent1>
      <a:accent2>
        <a:srgbClr val="1DB3AC"/>
      </a:accent2>
      <a:accent3>
        <a:srgbClr val="FFFFFF"/>
      </a:accent3>
      <a:accent4>
        <a:srgbClr val="174578"/>
      </a:accent4>
      <a:accent5>
        <a:srgbClr val="ABCAE9"/>
      </a:accent5>
      <a:accent6>
        <a:srgbClr val="19A29B"/>
      </a:accent6>
      <a:hlink>
        <a:srgbClr val="3333FF"/>
      </a:hlink>
      <a:folHlink>
        <a:srgbClr val="7030A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ample 1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1B9AD9"/>
        </a:accent1>
        <a:accent2>
          <a:srgbClr val="1DB3AC"/>
        </a:accent2>
        <a:accent3>
          <a:srgbClr val="FFFFFF"/>
        </a:accent3>
        <a:accent4>
          <a:srgbClr val="174578"/>
        </a:accent4>
        <a:accent5>
          <a:srgbClr val="ABCAE9"/>
        </a:accent5>
        <a:accent6>
          <a:srgbClr val="19A29B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3366"/>
        </a:dk1>
        <a:lt1>
          <a:srgbClr val="FFFFFF"/>
        </a:lt1>
        <a:dk2>
          <a:srgbClr val="000000"/>
        </a:dk2>
        <a:lt2>
          <a:srgbClr val="C0C0C0"/>
        </a:lt2>
        <a:accent1>
          <a:srgbClr val="3556A7"/>
        </a:accent1>
        <a:accent2>
          <a:srgbClr val="C78DD7"/>
        </a:accent2>
        <a:accent3>
          <a:srgbClr val="FFFFFF"/>
        </a:accent3>
        <a:accent4>
          <a:srgbClr val="002A56"/>
        </a:accent4>
        <a:accent5>
          <a:srgbClr val="AEB4D0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399D72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ECCBC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синие разводы</Template>
  <TotalTime>9862</TotalTime>
  <Words>1615</Words>
  <Application>Microsoft Office PowerPoint</Application>
  <PresentationFormat>Экран (4:3)</PresentationFormat>
  <Paragraphs>311</Paragraphs>
  <Slides>19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Verdana</vt:lpstr>
      <vt:lpstr>Wingdings</vt:lpstr>
      <vt:lpstr>sample</vt:lpstr>
      <vt:lpstr>Image</vt:lpstr>
      <vt:lpstr>Презентация PowerPoint</vt:lpstr>
      <vt:lpstr>Основные темы</vt:lpstr>
      <vt:lpstr>Всему начало есть…</vt:lpstr>
      <vt:lpstr>Этапы решения задач на ЭВМ</vt:lpstr>
      <vt:lpstr>Языки программирования</vt:lpstr>
      <vt:lpstr>Основные этапы развития ЯП</vt:lpstr>
      <vt:lpstr>Трансляция</vt:lpstr>
      <vt:lpstr>Эволюция языка Python</vt:lpstr>
      <vt:lpstr>Особенности и достоинства</vt:lpstr>
      <vt:lpstr>Режимы работы</vt:lpstr>
      <vt:lpstr>Среды разработки</vt:lpstr>
      <vt:lpstr>Что можно импортировать?</vt:lpstr>
      <vt:lpstr>Практическая работа 1</vt:lpstr>
      <vt:lpstr>Домашнее задание 1</vt:lpstr>
      <vt:lpstr>Философия Python</vt:lpstr>
      <vt:lpstr>Краткий экскурс в историю</vt:lpstr>
      <vt:lpstr>Кто использует Python…</vt:lpstr>
      <vt:lpstr>Информационные ресурсы</vt:lpstr>
      <vt:lpstr>Презентация PowerPoint</vt:lpstr>
    </vt:vector>
  </TitlesOfParts>
  <Company>Guilddesign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Знакомимся с  Python</dc:title>
  <dc:creator>Лидия Расторгуева</dc:creator>
  <cp:lastModifiedBy>Расторгуева Лидия Николаевна</cp:lastModifiedBy>
  <cp:revision>1022</cp:revision>
  <dcterms:created xsi:type="dcterms:W3CDTF">2018-01-06T22:24:33Z</dcterms:created>
  <dcterms:modified xsi:type="dcterms:W3CDTF">2018-03-27T15:15:38Z</dcterms:modified>
</cp:coreProperties>
</file>