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92" r:id="rId4"/>
    <p:sldId id="307" r:id="rId5"/>
    <p:sldId id="324" r:id="rId6"/>
    <p:sldId id="322" r:id="rId7"/>
    <p:sldId id="323" r:id="rId8"/>
    <p:sldId id="321" r:id="rId9"/>
    <p:sldId id="331" r:id="rId10"/>
    <p:sldId id="332" r:id="rId11"/>
    <p:sldId id="333" r:id="rId12"/>
    <p:sldId id="337" r:id="rId13"/>
    <p:sldId id="325" r:id="rId14"/>
    <p:sldId id="326" r:id="rId15"/>
    <p:sldId id="334" r:id="rId16"/>
    <p:sldId id="327" r:id="rId17"/>
    <p:sldId id="328" r:id="rId18"/>
    <p:sldId id="335" r:id="rId19"/>
    <p:sldId id="336" r:id="rId20"/>
    <p:sldId id="314" r:id="rId21"/>
    <p:sldId id="32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1470" autoAdjust="0"/>
  </p:normalViewPr>
  <p:slideViewPr>
    <p:cSldViewPr snapToGrid="0">
      <p:cViewPr varScale="1">
        <p:scale>
          <a:sx n="78" d="100"/>
          <a:sy n="78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8B25B-A48C-4A7B-8587-FE9C1856021A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5A8636F-B328-4B23-8CFB-80F842062D40}">
      <dgm:prSet phldrT="[Текст]"/>
      <dgm:spPr/>
      <dgm:t>
        <a:bodyPr/>
        <a:lstStyle/>
        <a:p>
          <a:r>
            <a:rPr lang="ru-RU" dirty="0" smtClean="0"/>
            <a:t>ИТ</a:t>
          </a:r>
        </a:p>
        <a:p>
          <a:r>
            <a:rPr lang="ru-RU" dirty="0" smtClean="0"/>
            <a:t>тренды</a:t>
          </a:r>
          <a:endParaRPr lang="ru-RU" dirty="0"/>
        </a:p>
      </dgm:t>
    </dgm:pt>
    <dgm:pt modelId="{B45A5FE1-E565-44AA-87E3-F5103BB4F305}" type="parTrans" cxnId="{10FB1292-4879-424E-A6A7-CA1B78B9DB29}">
      <dgm:prSet/>
      <dgm:spPr/>
      <dgm:t>
        <a:bodyPr/>
        <a:lstStyle/>
        <a:p>
          <a:endParaRPr lang="ru-RU"/>
        </a:p>
      </dgm:t>
    </dgm:pt>
    <dgm:pt modelId="{79FE9D32-9B08-4128-ADAA-AB24BCF01FC0}" type="sibTrans" cxnId="{10FB1292-4879-424E-A6A7-CA1B78B9DB29}">
      <dgm:prSet/>
      <dgm:spPr/>
      <dgm:t>
        <a:bodyPr/>
        <a:lstStyle/>
        <a:p>
          <a:endParaRPr lang="ru-RU"/>
        </a:p>
      </dgm:t>
    </dgm:pt>
    <dgm:pt modelId="{3A3FE127-950D-4068-964E-9101A1B12065}">
      <dgm:prSet phldrT="[Текст]"/>
      <dgm:spPr/>
      <dgm:t>
        <a:bodyPr/>
        <a:lstStyle/>
        <a:p>
          <a:r>
            <a:rPr lang="ru-RU" dirty="0" smtClean="0"/>
            <a:t>Машинное обучение и искусственный интеллект (</a:t>
          </a:r>
          <a:r>
            <a:rPr lang="en-US" dirty="0" smtClean="0"/>
            <a:t>ML</a:t>
          </a:r>
          <a:r>
            <a:rPr lang="ru-RU" dirty="0" smtClean="0"/>
            <a:t>) </a:t>
          </a:r>
          <a:endParaRPr lang="ru-RU" dirty="0"/>
        </a:p>
      </dgm:t>
    </dgm:pt>
    <dgm:pt modelId="{D1DF70D1-7337-40D7-8B4E-B02044E71F32}" type="parTrans" cxnId="{74BF8F11-6164-408E-8508-0038D4F53CB6}">
      <dgm:prSet/>
      <dgm:spPr/>
      <dgm:t>
        <a:bodyPr/>
        <a:lstStyle/>
        <a:p>
          <a:endParaRPr lang="ru-RU"/>
        </a:p>
      </dgm:t>
    </dgm:pt>
    <dgm:pt modelId="{D9EC796F-14A6-4FDA-B13E-8ED4C1A19443}" type="sibTrans" cxnId="{74BF8F11-6164-408E-8508-0038D4F53CB6}">
      <dgm:prSet/>
      <dgm:spPr/>
      <dgm:t>
        <a:bodyPr/>
        <a:lstStyle/>
        <a:p>
          <a:endParaRPr lang="ru-RU"/>
        </a:p>
      </dgm:t>
    </dgm:pt>
    <dgm:pt modelId="{EDA82957-0BC1-4FBD-80F2-70447FC6F4D6}">
      <dgm:prSet phldrT="[Текст]"/>
      <dgm:spPr/>
      <dgm:t>
        <a:bodyPr/>
        <a:lstStyle/>
        <a:p>
          <a:r>
            <a:rPr lang="ru-RU" dirty="0" err="1" smtClean="0"/>
            <a:t>Блокчейн</a:t>
          </a:r>
          <a:endParaRPr lang="ru-RU" dirty="0"/>
        </a:p>
      </dgm:t>
    </dgm:pt>
    <dgm:pt modelId="{79A6FD69-78A2-422A-9B74-8FEEBC944711}" type="parTrans" cxnId="{149A3249-768E-4B56-AAEB-F7FCD29601B1}">
      <dgm:prSet/>
      <dgm:spPr/>
      <dgm:t>
        <a:bodyPr/>
        <a:lstStyle/>
        <a:p>
          <a:endParaRPr lang="ru-RU"/>
        </a:p>
      </dgm:t>
    </dgm:pt>
    <dgm:pt modelId="{BF7A724E-5933-4895-AB4A-84864A60B69D}" type="sibTrans" cxnId="{149A3249-768E-4B56-AAEB-F7FCD29601B1}">
      <dgm:prSet/>
      <dgm:spPr/>
      <dgm:t>
        <a:bodyPr/>
        <a:lstStyle/>
        <a:p>
          <a:endParaRPr lang="ru-RU"/>
        </a:p>
      </dgm:t>
    </dgm:pt>
    <dgm:pt modelId="{DD5CCEEA-66C9-4BD0-9F6E-74D118371D09}">
      <dgm:prSet phldrT="[Текст]"/>
      <dgm:spPr/>
      <dgm:t>
        <a:bodyPr/>
        <a:lstStyle/>
        <a:p>
          <a:r>
            <a:rPr lang="en-US" dirty="0" smtClean="0"/>
            <a:t>Big Data</a:t>
          </a:r>
          <a:endParaRPr lang="ru-RU" dirty="0"/>
        </a:p>
      </dgm:t>
    </dgm:pt>
    <dgm:pt modelId="{C5E686B4-4C82-42C0-BDBD-7A706F2E581E}" type="parTrans" cxnId="{364746E4-FE65-42A2-84EA-8A4C2D1EEA54}">
      <dgm:prSet/>
      <dgm:spPr/>
      <dgm:t>
        <a:bodyPr/>
        <a:lstStyle/>
        <a:p>
          <a:endParaRPr lang="ru-RU"/>
        </a:p>
      </dgm:t>
    </dgm:pt>
    <dgm:pt modelId="{A5B59DB3-94B5-42BA-81A8-3FCB5868B1C9}" type="sibTrans" cxnId="{364746E4-FE65-42A2-84EA-8A4C2D1EEA54}">
      <dgm:prSet/>
      <dgm:spPr/>
      <dgm:t>
        <a:bodyPr/>
        <a:lstStyle/>
        <a:p>
          <a:endParaRPr lang="ru-RU"/>
        </a:p>
      </dgm:t>
    </dgm:pt>
    <dgm:pt modelId="{C8E7716A-79E2-40EB-9549-7E36CE9E7973}">
      <dgm:prSet phldrT="[Текст]"/>
      <dgm:spPr/>
      <dgm:t>
        <a:bodyPr/>
        <a:lstStyle/>
        <a:p>
          <a:r>
            <a:rPr lang="ru-RU" dirty="0" smtClean="0"/>
            <a:t>Виртуальная реальность</a:t>
          </a:r>
          <a:r>
            <a:rPr lang="en-US" dirty="0" smtClean="0"/>
            <a:t> (VR)</a:t>
          </a:r>
          <a:endParaRPr lang="ru-RU" dirty="0"/>
        </a:p>
      </dgm:t>
    </dgm:pt>
    <dgm:pt modelId="{41949BFD-98EE-4F88-AC16-8BA6D11EC7BD}" type="parTrans" cxnId="{778EAE85-390C-47DB-B487-9ABC7FB88E57}">
      <dgm:prSet/>
      <dgm:spPr/>
      <dgm:t>
        <a:bodyPr/>
        <a:lstStyle/>
        <a:p>
          <a:endParaRPr lang="ru-RU"/>
        </a:p>
      </dgm:t>
    </dgm:pt>
    <dgm:pt modelId="{311B22BD-70E1-4BA8-9E92-AF211777BF5F}" type="sibTrans" cxnId="{778EAE85-390C-47DB-B487-9ABC7FB88E57}">
      <dgm:prSet/>
      <dgm:spPr/>
      <dgm:t>
        <a:bodyPr/>
        <a:lstStyle/>
        <a:p>
          <a:endParaRPr lang="ru-RU"/>
        </a:p>
      </dgm:t>
    </dgm:pt>
    <dgm:pt modelId="{E2986D0D-2DA4-4B55-9F23-262CC39C02B8}">
      <dgm:prSet phldrT="[Текст]"/>
      <dgm:spPr/>
      <dgm:t>
        <a:bodyPr/>
        <a:lstStyle/>
        <a:p>
          <a:r>
            <a:rPr lang="ru-RU" dirty="0" smtClean="0"/>
            <a:t>Интернет вещей </a:t>
          </a:r>
          <a:r>
            <a:rPr lang="en-US" dirty="0" smtClean="0"/>
            <a:t>(</a:t>
          </a:r>
          <a:r>
            <a:rPr lang="en-US" dirty="0" err="1" smtClean="0"/>
            <a:t>IoT</a:t>
          </a:r>
          <a:r>
            <a:rPr lang="en-US" dirty="0" smtClean="0"/>
            <a:t>)</a:t>
          </a:r>
          <a:endParaRPr lang="ru-RU" dirty="0"/>
        </a:p>
      </dgm:t>
    </dgm:pt>
    <dgm:pt modelId="{DA3A356C-074D-422D-8426-162C1AA3D269}" type="parTrans" cxnId="{CE393808-3237-4F4A-B7E3-3E8A0BFECA95}">
      <dgm:prSet/>
      <dgm:spPr/>
      <dgm:t>
        <a:bodyPr/>
        <a:lstStyle/>
        <a:p>
          <a:endParaRPr lang="ru-RU"/>
        </a:p>
      </dgm:t>
    </dgm:pt>
    <dgm:pt modelId="{6E26300A-4CF6-43D7-B6B4-30BBC73CAB63}" type="sibTrans" cxnId="{CE393808-3237-4F4A-B7E3-3E8A0BFECA95}">
      <dgm:prSet/>
      <dgm:spPr/>
      <dgm:t>
        <a:bodyPr/>
        <a:lstStyle/>
        <a:p>
          <a:endParaRPr lang="ru-RU"/>
        </a:p>
      </dgm:t>
    </dgm:pt>
    <dgm:pt modelId="{1C523253-61E3-44C5-9306-967B1B9A13FA}">
      <dgm:prSet phldrT="[Текст]"/>
      <dgm:spPr/>
      <dgm:t>
        <a:bodyPr/>
        <a:lstStyle/>
        <a:p>
          <a:r>
            <a:rPr lang="ru-RU" dirty="0" smtClean="0"/>
            <a:t>Дополненная реальность</a:t>
          </a:r>
          <a:endParaRPr lang="ru-RU" dirty="0"/>
        </a:p>
      </dgm:t>
    </dgm:pt>
    <dgm:pt modelId="{ACE653A8-578A-4B82-8E13-69ABE4C0ADC6}" type="parTrans" cxnId="{5FE5A751-AAE0-4E12-83E6-7813667EDE7C}">
      <dgm:prSet/>
      <dgm:spPr/>
      <dgm:t>
        <a:bodyPr/>
        <a:lstStyle/>
        <a:p>
          <a:endParaRPr lang="ru-RU"/>
        </a:p>
      </dgm:t>
    </dgm:pt>
    <dgm:pt modelId="{A3ECA4C5-2E39-458A-9C06-D7B347CF8EF7}" type="sibTrans" cxnId="{5FE5A751-AAE0-4E12-83E6-7813667EDE7C}">
      <dgm:prSet/>
      <dgm:spPr/>
      <dgm:t>
        <a:bodyPr/>
        <a:lstStyle/>
        <a:p>
          <a:endParaRPr lang="ru-RU"/>
        </a:p>
      </dgm:t>
    </dgm:pt>
    <dgm:pt modelId="{E2BC8755-AF24-4350-9C34-C68D5ED4F0FA}" type="pres">
      <dgm:prSet presAssocID="{A428B25B-A48C-4A7B-8587-FE9C185602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3C29A-9F7B-4782-A1A5-559CA0C0C5DB}" type="pres">
      <dgm:prSet presAssocID="{75A8636F-B328-4B23-8CFB-80F842062D40}" presName="centerShape" presStyleLbl="node0" presStyleIdx="0" presStyleCnt="1"/>
      <dgm:spPr/>
      <dgm:t>
        <a:bodyPr/>
        <a:lstStyle/>
        <a:p>
          <a:endParaRPr lang="ru-RU"/>
        </a:p>
      </dgm:t>
    </dgm:pt>
    <dgm:pt modelId="{44129A04-3197-4CC2-A53C-22B636DD3F6C}" type="pres">
      <dgm:prSet presAssocID="{D1DF70D1-7337-40D7-8B4E-B02044E71F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9CAF751-7AF1-4022-BC8B-710E47872DBD}" type="pres">
      <dgm:prSet presAssocID="{D1DF70D1-7337-40D7-8B4E-B02044E71F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0AF0858-47C7-4C1E-A685-1318C9B1F94F}" type="pres">
      <dgm:prSet presAssocID="{3A3FE127-950D-4068-964E-9101A1B120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C0EC-CB6F-41F4-A98E-768842BC090A}" type="pres">
      <dgm:prSet presAssocID="{79A6FD69-78A2-422A-9B74-8FEEBC94471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44AFA50-6F1C-4F2B-BDBD-7398A71A3D87}" type="pres">
      <dgm:prSet presAssocID="{79A6FD69-78A2-422A-9B74-8FEEBC94471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6CA2B4D-314D-4437-9770-DA41F291243D}" type="pres">
      <dgm:prSet presAssocID="{EDA82957-0BC1-4FBD-80F2-70447FC6F4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E5CD4-E7BE-4193-84B0-F65F9124FB94}" type="pres">
      <dgm:prSet presAssocID="{DA3A356C-074D-422D-8426-162C1AA3D26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C1CFCF8-0009-4A60-B83C-75BE63A0ACD2}" type="pres">
      <dgm:prSet presAssocID="{DA3A356C-074D-422D-8426-162C1AA3D26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F79DE14-7479-4D50-A0F9-88C9A3C2219A}" type="pres">
      <dgm:prSet presAssocID="{E2986D0D-2DA4-4B55-9F23-262CC39C02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7250-F261-4515-B00A-3730502FFD59}" type="pres">
      <dgm:prSet presAssocID="{C5E686B4-4C82-42C0-BDBD-7A706F2E581E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9C3F472-3B3E-4A58-8802-82F57DC327CF}" type="pres">
      <dgm:prSet presAssocID="{C5E686B4-4C82-42C0-BDBD-7A706F2E581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2A2AD1D-7D5F-4F86-91B8-E4BC62FE42B4}" type="pres">
      <dgm:prSet presAssocID="{DD5CCEEA-66C9-4BD0-9F6E-74D118371D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3F06-83DF-4AB1-88B2-0CFB0E43C7E8}" type="pres">
      <dgm:prSet presAssocID="{41949BFD-98EE-4F88-AC16-8BA6D11EC7B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18CE162-F042-4C01-A20A-A00F35251C0C}" type="pres">
      <dgm:prSet presAssocID="{41949BFD-98EE-4F88-AC16-8BA6D11EC7B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4474BF6-293A-43E7-B70F-C8A4EE49B265}" type="pres">
      <dgm:prSet presAssocID="{C8E7716A-79E2-40EB-9549-7E36CE9E79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9D12D-AB6C-4C55-ACB5-7A2BF46B778C}" type="pres">
      <dgm:prSet presAssocID="{ACE653A8-578A-4B82-8E13-69ABE4C0ADC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A9C6EB6-2606-4EEB-9F87-B0305B47CEA7}" type="pres">
      <dgm:prSet presAssocID="{ACE653A8-578A-4B82-8E13-69ABE4C0ADC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B47B0DD-EF9E-4693-89BE-EB38D577B76C}" type="pres">
      <dgm:prSet presAssocID="{1C523253-61E3-44C5-9306-967B1B9A13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038E9-2AF0-4DB9-8387-F03E88E9099B}" type="presOf" srcId="{79A6FD69-78A2-422A-9B74-8FEEBC944711}" destId="{7838C0EC-CB6F-41F4-A98E-768842BC090A}" srcOrd="0" destOrd="0" presId="urn:microsoft.com/office/officeart/2005/8/layout/radial5"/>
    <dgm:cxn modelId="{5C6DF9F9-7558-4DC8-ABEC-E6856A3AAF57}" type="presOf" srcId="{D1DF70D1-7337-40D7-8B4E-B02044E71F32}" destId="{79CAF751-7AF1-4022-BC8B-710E47872DBD}" srcOrd="1" destOrd="0" presId="urn:microsoft.com/office/officeart/2005/8/layout/radial5"/>
    <dgm:cxn modelId="{844B9EF1-83FE-4539-A1FC-DCBE035F5675}" type="presOf" srcId="{75A8636F-B328-4B23-8CFB-80F842062D40}" destId="{AE33C29A-9F7B-4782-A1A5-559CA0C0C5DB}" srcOrd="0" destOrd="0" presId="urn:microsoft.com/office/officeart/2005/8/layout/radial5"/>
    <dgm:cxn modelId="{700991AD-DA75-4350-A0BB-2F574362EC6C}" type="presOf" srcId="{79A6FD69-78A2-422A-9B74-8FEEBC944711}" destId="{944AFA50-6F1C-4F2B-BDBD-7398A71A3D87}" srcOrd="1" destOrd="0" presId="urn:microsoft.com/office/officeart/2005/8/layout/radial5"/>
    <dgm:cxn modelId="{A33BFF92-318C-42F7-87EC-C513A4C7F400}" type="presOf" srcId="{DA3A356C-074D-422D-8426-162C1AA3D269}" destId="{AC1CFCF8-0009-4A60-B83C-75BE63A0ACD2}" srcOrd="1" destOrd="0" presId="urn:microsoft.com/office/officeart/2005/8/layout/radial5"/>
    <dgm:cxn modelId="{3531EBAE-F85D-4370-AAC2-F22B4865A219}" type="presOf" srcId="{ACE653A8-578A-4B82-8E13-69ABE4C0ADC6}" destId="{7A9C6EB6-2606-4EEB-9F87-B0305B47CEA7}" srcOrd="1" destOrd="0" presId="urn:microsoft.com/office/officeart/2005/8/layout/radial5"/>
    <dgm:cxn modelId="{F5ABB1B8-35DD-4761-866B-5484DE8FBD88}" type="presOf" srcId="{DD5CCEEA-66C9-4BD0-9F6E-74D118371D09}" destId="{D2A2AD1D-7D5F-4F86-91B8-E4BC62FE42B4}" srcOrd="0" destOrd="0" presId="urn:microsoft.com/office/officeart/2005/8/layout/radial5"/>
    <dgm:cxn modelId="{149A3249-768E-4B56-AAEB-F7FCD29601B1}" srcId="{75A8636F-B328-4B23-8CFB-80F842062D40}" destId="{EDA82957-0BC1-4FBD-80F2-70447FC6F4D6}" srcOrd="1" destOrd="0" parTransId="{79A6FD69-78A2-422A-9B74-8FEEBC944711}" sibTransId="{BF7A724E-5933-4895-AB4A-84864A60B69D}"/>
    <dgm:cxn modelId="{BB3AFE97-B8F2-4571-8F1E-FF128D821097}" type="presOf" srcId="{C8E7716A-79E2-40EB-9549-7E36CE9E7973}" destId="{74474BF6-293A-43E7-B70F-C8A4EE49B265}" srcOrd="0" destOrd="0" presId="urn:microsoft.com/office/officeart/2005/8/layout/radial5"/>
    <dgm:cxn modelId="{432B7FC5-2A8B-4653-AF1D-5DDA7974A4C7}" type="presOf" srcId="{A428B25B-A48C-4A7B-8587-FE9C1856021A}" destId="{E2BC8755-AF24-4350-9C34-C68D5ED4F0FA}" srcOrd="0" destOrd="0" presId="urn:microsoft.com/office/officeart/2005/8/layout/radial5"/>
    <dgm:cxn modelId="{2152159C-6626-48DA-B725-112EB1835213}" type="presOf" srcId="{1C523253-61E3-44C5-9306-967B1B9A13FA}" destId="{FB47B0DD-EF9E-4693-89BE-EB38D577B76C}" srcOrd="0" destOrd="0" presId="urn:microsoft.com/office/officeart/2005/8/layout/radial5"/>
    <dgm:cxn modelId="{B8E7F425-FE02-430A-90C5-6094942F19EE}" type="presOf" srcId="{ACE653A8-578A-4B82-8E13-69ABE4C0ADC6}" destId="{AA69D12D-AB6C-4C55-ACB5-7A2BF46B778C}" srcOrd="0" destOrd="0" presId="urn:microsoft.com/office/officeart/2005/8/layout/radial5"/>
    <dgm:cxn modelId="{1D97CDE3-D52D-4D0B-821A-322839350622}" type="presOf" srcId="{41949BFD-98EE-4F88-AC16-8BA6D11EC7BD}" destId="{D18CE162-F042-4C01-A20A-A00F35251C0C}" srcOrd="1" destOrd="0" presId="urn:microsoft.com/office/officeart/2005/8/layout/radial5"/>
    <dgm:cxn modelId="{67AE82E4-CF81-4A14-B66C-B1CBC778C374}" type="presOf" srcId="{D1DF70D1-7337-40D7-8B4E-B02044E71F32}" destId="{44129A04-3197-4CC2-A53C-22B636DD3F6C}" srcOrd="0" destOrd="0" presId="urn:microsoft.com/office/officeart/2005/8/layout/radial5"/>
    <dgm:cxn modelId="{778EAE85-390C-47DB-B487-9ABC7FB88E57}" srcId="{75A8636F-B328-4B23-8CFB-80F842062D40}" destId="{C8E7716A-79E2-40EB-9549-7E36CE9E7973}" srcOrd="4" destOrd="0" parTransId="{41949BFD-98EE-4F88-AC16-8BA6D11EC7BD}" sibTransId="{311B22BD-70E1-4BA8-9E92-AF211777BF5F}"/>
    <dgm:cxn modelId="{40E984AA-6FD8-48D8-B842-8A69C5D326FA}" type="presOf" srcId="{C5E686B4-4C82-42C0-BDBD-7A706F2E581E}" destId="{1A0E7250-F261-4515-B00A-3730502FFD59}" srcOrd="0" destOrd="0" presId="urn:microsoft.com/office/officeart/2005/8/layout/radial5"/>
    <dgm:cxn modelId="{9E67167D-F052-475A-A37C-E4DCD4D69515}" type="presOf" srcId="{41949BFD-98EE-4F88-AC16-8BA6D11EC7BD}" destId="{21793F06-83DF-4AB1-88B2-0CFB0E43C7E8}" srcOrd="0" destOrd="0" presId="urn:microsoft.com/office/officeart/2005/8/layout/radial5"/>
    <dgm:cxn modelId="{D3399523-8B1D-499B-B849-08D474B52FB3}" type="presOf" srcId="{DA3A356C-074D-422D-8426-162C1AA3D269}" destId="{6FAE5CD4-E7BE-4193-84B0-F65F9124FB94}" srcOrd="0" destOrd="0" presId="urn:microsoft.com/office/officeart/2005/8/layout/radial5"/>
    <dgm:cxn modelId="{3355A0F0-8371-4EB3-821A-909497EADE72}" type="presOf" srcId="{E2986D0D-2DA4-4B55-9F23-262CC39C02B8}" destId="{FF79DE14-7479-4D50-A0F9-88C9A3C2219A}" srcOrd="0" destOrd="0" presId="urn:microsoft.com/office/officeart/2005/8/layout/radial5"/>
    <dgm:cxn modelId="{5FE5A751-AAE0-4E12-83E6-7813667EDE7C}" srcId="{75A8636F-B328-4B23-8CFB-80F842062D40}" destId="{1C523253-61E3-44C5-9306-967B1B9A13FA}" srcOrd="5" destOrd="0" parTransId="{ACE653A8-578A-4B82-8E13-69ABE4C0ADC6}" sibTransId="{A3ECA4C5-2E39-458A-9C06-D7B347CF8EF7}"/>
    <dgm:cxn modelId="{10FB1292-4879-424E-A6A7-CA1B78B9DB29}" srcId="{A428B25B-A48C-4A7B-8587-FE9C1856021A}" destId="{75A8636F-B328-4B23-8CFB-80F842062D40}" srcOrd="0" destOrd="0" parTransId="{B45A5FE1-E565-44AA-87E3-F5103BB4F305}" sibTransId="{79FE9D32-9B08-4128-ADAA-AB24BCF01FC0}"/>
    <dgm:cxn modelId="{74BF8F11-6164-408E-8508-0038D4F53CB6}" srcId="{75A8636F-B328-4B23-8CFB-80F842062D40}" destId="{3A3FE127-950D-4068-964E-9101A1B12065}" srcOrd="0" destOrd="0" parTransId="{D1DF70D1-7337-40D7-8B4E-B02044E71F32}" sibTransId="{D9EC796F-14A6-4FDA-B13E-8ED4C1A19443}"/>
    <dgm:cxn modelId="{E6C0F2DE-A951-42A4-9C80-B00DA7EFFD9C}" type="presOf" srcId="{EDA82957-0BC1-4FBD-80F2-70447FC6F4D6}" destId="{46CA2B4D-314D-4437-9770-DA41F291243D}" srcOrd="0" destOrd="0" presId="urn:microsoft.com/office/officeart/2005/8/layout/radial5"/>
    <dgm:cxn modelId="{CE393808-3237-4F4A-B7E3-3E8A0BFECA95}" srcId="{75A8636F-B328-4B23-8CFB-80F842062D40}" destId="{E2986D0D-2DA4-4B55-9F23-262CC39C02B8}" srcOrd="2" destOrd="0" parTransId="{DA3A356C-074D-422D-8426-162C1AA3D269}" sibTransId="{6E26300A-4CF6-43D7-B6B4-30BBC73CAB63}"/>
    <dgm:cxn modelId="{BFF21A7A-E9B8-4BE8-8145-564B15D462CD}" type="presOf" srcId="{C5E686B4-4C82-42C0-BDBD-7A706F2E581E}" destId="{39C3F472-3B3E-4A58-8802-82F57DC327CF}" srcOrd="1" destOrd="0" presId="urn:microsoft.com/office/officeart/2005/8/layout/radial5"/>
    <dgm:cxn modelId="{364746E4-FE65-42A2-84EA-8A4C2D1EEA54}" srcId="{75A8636F-B328-4B23-8CFB-80F842062D40}" destId="{DD5CCEEA-66C9-4BD0-9F6E-74D118371D09}" srcOrd="3" destOrd="0" parTransId="{C5E686B4-4C82-42C0-BDBD-7A706F2E581E}" sibTransId="{A5B59DB3-94B5-42BA-81A8-3FCB5868B1C9}"/>
    <dgm:cxn modelId="{9E0374AD-F45A-4331-A297-8DCA7E591B1A}" type="presOf" srcId="{3A3FE127-950D-4068-964E-9101A1B12065}" destId="{10AF0858-47C7-4C1E-A685-1318C9B1F94F}" srcOrd="0" destOrd="0" presId="urn:microsoft.com/office/officeart/2005/8/layout/radial5"/>
    <dgm:cxn modelId="{B536CD5A-3ECD-41F6-B9A6-45AC83934F00}" type="presParOf" srcId="{E2BC8755-AF24-4350-9C34-C68D5ED4F0FA}" destId="{AE33C29A-9F7B-4782-A1A5-559CA0C0C5DB}" srcOrd="0" destOrd="0" presId="urn:microsoft.com/office/officeart/2005/8/layout/radial5"/>
    <dgm:cxn modelId="{31961D8E-3351-4941-B3BD-48A8C09EA9E6}" type="presParOf" srcId="{E2BC8755-AF24-4350-9C34-C68D5ED4F0FA}" destId="{44129A04-3197-4CC2-A53C-22B636DD3F6C}" srcOrd="1" destOrd="0" presId="urn:microsoft.com/office/officeart/2005/8/layout/radial5"/>
    <dgm:cxn modelId="{0265BF2B-2D0A-44AB-9BE2-8C570C0B3C70}" type="presParOf" srcId="{44129A04-3197-4CC2-A53C-22B636DD3F6C}" destId="{79CAF751-7AF1-4022-BC8B-710E47872DBD}" srcOrd="0" destOrd="0" presId="urn:microsoft.com/office/officeart/2005/8/layout/radial5"/>
    <dgm:cxn modelId="{003DEFE0-3DA1-407B-A41B-26BA1156B902}" type="presParOf" srcId="{E2BC8755-AF24-4350-9C34-C68D5ED4F0FA}" destId="{10AF0858-47C7-4C1E-A685-1318C9B1F94F}" srcOrd="2" destOrd="0" presId="urn:microsoft.com/office/officeart/2005/8/layout/radial5"/>
    <dgm:cxn modelId="{CB237B42-4749-42FC-946F-60A7E64DE263}" type="presParOf" srcId="{E2BC8755-AF24-4350-9C34-C68D5ED4F0FA}" destId="{7838C0EC-CB6F-41F4-A98E-768842BC090A}" srcOrd="3" destOrd="0" presId="urn:microsoft.com/office/officeart/2005/8/layout/radial5"/>
    <dgm:cxn modelId="{A3B86735-A829-4D7B-9E8A-2EFF1128345F}" type="presParOf" srcId="{7838C0EC-CB6F-41F4-A98E-768842BC090A}" destId="{944AFA50-6F1C-4F2B-BDBD-7398A71A3D87}" srcOrd="0" destOrd="0" presId="urn:microsoft.com/office/officeart/2005/8/layout/radial5"/>
    <dgm:cxn modelId="{CEC2538D-85E1-45CC-9065-22C17C4CC2D2}" type="presParOf" srcId="{E2BC8755-AF24-4350-9C34-C68D5ED4F0FA}" destId="{46CA2B4D-314D-4437-9770-DA41F291243D}" srcOrd="4" destOrd="0" presId="urn:microsoft.com/office/officeart/2005/8/layout/radial5"/>
    <dgm:cxn modelId="{A921B570-02F2-4EA1-82D6-28F5F31DB5B7}" type="presParOf" srcId="{E2BC8755-AF24-4350-9C34-C68D5ED4F0FA}" destId="{6FAE5CD4-E7BE-4193-84B0-F65F9124FB94}" srcOrd="5" destOrd="0" presId="urn:microsoft.com/office/officeart/2005/8/layout/radial5"/>
    <dgm:cxn modelId="{FCF18B01-2E83-4A06-B44C-360431D347E6}" type="presParOf" srcId="{6FAE5CD4-E7BE-4193-84B0-F65F9124FB94}" destId="{AC1CFCF8-0009-4A60-B83C-75BE63A0ACD2}" srcOrd="0" destOrd="0" presId="urn:microsoft.com/office/officeart/2005/8/layout/radial5"/>
    <dgm:cxn modelId="{FCE5FEB4-4F40-43BC-B9C4-9D154A6D5239}" type="presParOf" srcId="{E2BC8755-AF24-4350-9C34-C68D5ED4F0FA}" destId="{FF79DE14-7479-4D50-A0F9-88C9A3C2219A}" srcOrd="6" destOrd="0" presId="urn:microsoft.com/office/officeart/2005/8/layout/radial5"/>
    <dgm:cxn modelId="{81C53B28-D59F-4F4E-9C6E-F6596D83D402}" type="presParOf" srcId="{E2BC8755-AF24-4350-9C34-C68D5ED4F0FA}" destId="{1A0E7250-F261-4515-B00A-3730502FFD59}" srcOrd="7" destOrd="0" presId="urn:microsoft.com/office/officeart/2005/8/layout/radial5"/>
    <dgm:cxn modelId="{8DDDA154-5AAC-4CC6-B94E-2E04BE9BE2AC}" type="presParOf" srcId="{1A0E7250-F261-4515-B00A-3730502FFD59}" destId="{39C3F472-3B3E-4A58-8802-82F57DC327CF}" srcOrd="0" destOrd="0" presId="urn:microsoft.com/office/officeart/2005/8/layout/radial5"/>
    <dgm:cxn modelId="{92A75E88-7476-457C-A01D-1872B505A2FC}" type="presParOf" srcId="{E2BC8755-AF24-4350-9C34-C68D5ED4F0FA}" destId="{D2A2AD1D-7D5F-4F86-91B8-E4BC62FE42B4}" srcOrd="8" destOrd="0" presId="urn:microsoft.com/office/officeart/2005/8/layout/radial5"/>
    <dgm:cxn modelId="{AFB3AB73-BE4F-40EA-8636-80A57F627D0B}" type="presParOf" srcId="{E2BC8755-AF24-4350-9C34-C68D5ED4F0FA}" destId="{21793F06-83DF-4AB1-88B2-0CFB0E43C7E8}" srcOrd="9" destOrd="0" presId="urn:microsoft.com/office/officeart/2005/8/layout/radial5"/>
    <dgm:cxn modelId="{19A45AF8-382F-4F3F-890D-3DEA63ACCDFE}" type="presParOf" srcId="{21793F06-83DF-4AB1-88B2-0CFB0E43C7E8}" destId="{D18CE162-F042-4C01-A20A-A00F35251C0C}" srcOrd="0" destOrd="0" presId="urn:microsoft.com/office/officeart/2005/8/layout/radial5"/>
    <dgm:cxn modelId="{F53F4FBA-4114-4186-9B7C-FB9E00C7851E}" type="presParOf" srcId="{E2BC8755-AF24-4350-9C34-C68D5ED4F0FA}" destId="{74474BF6-293A-43E7-B70F-C8A4EE49B265}" srcOrd="10" destOrd="0" presId="urn:microsoft.com/office/officeart/2005/8/layout/radial5"/>
    <dgm:cxn modelId="{458DB70D-0001-401E-AA50-6957CDBE8B1A}" type="presParOf" srcId="{E2BC8755-AF24-4350-9C34-C68D5ED4F0FA}" destId="{AA69D12D-AB6C-4C55-ACB5-7A2BF46B778C}" srcOrd="11" destOrd="0" presId="urn:microsoft.com/office/officeart/2005/8/layout/radial5"/>
    <dgm:cxn modelId="{7B82BE6C-8BC9-46FE-AA2A-659005AE79E2}" type="presParOf" srcId="{AA69D12D-AB6C-4C55-ACB5-7A2BF46B778C}" destId="{7A9C6EB6-2606-4EEB-9F87-B0305B47CEA7}" srcOrd="0" destOrd="0" presId="urn:microsoft.com/office/officeart/2005/8/layout/radial5"/>
    <dgm:cxn modelId="{066855D0-0531-488D-84B1-D683AF578860}" type="presParOf" srcId="{E2BC8755-AF24-4350-9C34-C68D5ED4F0FA}" destId="{FB47B0DD-EF9E-4693-89BE-EB38D577B76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53340-8123-4D16-9C1F-E3E565FFE999}" type="doc">
      <dgm:prSet loTypeId="urn:microsoft.com/office/officeart/2005/8/layout/hProcess10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8B1F4C3-7132-40FA-8C9E-CAD733804DB9}">
      <dgm:prSet phldrT="[Текст]"/>
      <dgm:spPr/>
      <dgm:t>
        <a:bodyPr/>
        <a:lstStyle/>
        <a:p>
          <a:r>
            <a:rPr lang="ru-RU" dirty="0" smtClean="0"/>
            <a:t>Классический бизнес</a:t>
          </a:r>
          <a:endParaRPr lang="ru-RU" dirty="0"/>
        </a:p>
      </dgm:t>
    </dgm:pt>
    <dgm:pt modelId="{8574ED15-AA08-4CEC-8834-E0847321923E}" type="parTrans" cxnId="{D0F1CC57-FB56-469E-BA9F-644F09BC3F3B}">
      <dgm:prSet/>
      <dgm:spPr/>
      <dgm:t>
        <a:bodyPr/>
        <a:lstStyle/>
        <a:p>
          <a:endParaRPr lang="ru-RU"/>
        </a:p>
      </dgm:t>
    </dgm:pt>
    <dgm:pt modelId="{D1CC4B52-6827-48B3-A8ED-40A9A1AA2656}" type="sibTrans" cxnId="{D0F1CC57-FB56-469E-BA9F-644F09BC3F3B}">
      <dgm:prSet/>
      <dgm:spPr/>
      <dgm:t>
        <a:bodyPr/>
        <a:lstStyle/>
        <a:p>
          <a:endParaRPr lang="ru-RU"/>
        </a:p>
      </dgm:t>
    </dgm:pt>
    <dgm:pt modelId="{D242182A-D88B-4CD7-8E05-1534C509F587}">
      <dgm:prSet phldrT="[Текст]"/>
      <dgm:spPr/>
      <dgm:t>
        <a:bodyPr/>
        <a:lstStyle/>
        <a:p>
          <a:r>
            <a:rPr lang="ru-RU" dirty="0" smtClean="0"/>
            <a:t>Продаем </a:t>
          </a:r>
          <a:r>
            <a:rPr lang="en-US" dirty="0" smtClean="0"/>
            <a:t>offline</a:t>
          </a:r>
          <a:endParaRPr lang="ru-RU" dirty="0"/>
        </a:p>
      </dgm:t>
    </dgm:pt>
    <dgm:pt modelId="{BC1D5671-0B72-4A9C-B2E4-88CD6EF830B0}" type="parTrans" cxnId="{EB6D816D-36B6-4AD1-AF73-A3C4ABFCEBB1}">
      <dgm:prSet/>
      <dgm:spPr/>
      <dgm:t>
        <a:bodyPr/>
        <a:lstStyle/>
        <a:p>
          <a:endParaRPr lang="ru-RU"/>
        </a:p>
      </dgm:t>
    </dgm:pt>
    <dgm:pt modelId="{BC255D24-CB81-4896-8821-0FA9F04811E2}" type="sibTrans" cxnId="{EB6D816D-36B6-4AD1-AF73-A3C4ABFCEBB1}">
      <dgm:prSet/>
      <dgm:spPr/>
      <dgm:t>
        <a:bodyPr/>
        <a:lstStyle/>
        <a:p>
          <a:endParaRPr lang="ru-RU"/>
        </a:p>
      </dgm:t>
    </dgm:pt>
    <dgm:pt modelId="{9C0D2371-7C82-45BB-9A31-42D24EF9C214}">
      <dgm:prSet phldrT="[Текст]"/>
      <dgm:spPr/>
      <dgm:t>
        <a:bodyPr/>
        <a:lstStyle/>
        <a:p>
          <a:r>
            <a:rPr lang="ru-RU" dirty="0" smtClean="0"/>
            <a:t>Классические маркетинг и реклама</a:t>
          </a:r>
          <a:endParaRPr lang="ru-RU" dirty="0"/>
        </a:p>
      </dgm:t>
    </dgm:pt>
    <dgm:pt modelId="{6978A4BD-074E-407B-9A46-D5002B53D6AB}" type="parTrans" cxnId="{05E7E946-3B5B-496F-9127-4229A9E4CBFA}">
      <dgm:prSet/>
      <dgm:spPr/>
      <dgm:t>
        <a:bodyPr/>
        <a:lstStyle/>
        <a:p>
          <a:endParaRPr lang="ru-RU"/>
        </a:p>
      </dgm:t>
    </dgm:pt>
    <dgm:pt modelId="{E7139575-0838-4A55-AD00-F2342831B9B2}" type="sibTrans" cxnId="{05E7E946-3B5B-496F-9127-4229A9E4CBFA}">
      <dgm:prSet/>
      <dgm:spPr/>
      <dgm:t>
        <a:bodyPr/>
        <a:lstStyle/>
        <a:p>
          <a:endParaRPr lang="ru-RU"/>
        </a:p>
      </dgm:t>
    </dgm:pt>
    <dgm:pt modelId="{68F675A4-1262-4080-B6FA-5BD8D8EE5F95}">
      <dgm:prSet phldrT="[Текст]"/>
      <dgm:spPr/>
      <dgm:t>
        <a:bodyPr/>
        <a:lstStyle/>
        <a:p>
          <a:r>
            <a:rPr lang="ru-RU" dirty="0" smtClean="0"/>
            <a:t>Бизнес в сети</a:t>
          </a:r>
          <a:endParaRPr lang="ru-RU" dirty="0"/>
        </a:p>
      </dgm:t>
    </dgm:pt>
    <dgm:pt modelId="{C425D9F0-8BEC-4677-9412-1DFAD59AC474}" type="parTrans" cxnId="{93C4C6FF-810B-448F-833B-4084B58041B1}">
      <dgm:prSet/>
      <dgm:spPr/>
      <dgm:t>
        <a:bodyPr/>
        <a:lstStyle/>
        <a:p>
          <a:endParaRPr lang="ru-RU"/>
        </a:p>
      </dgm:t>
    </dgm:pt>
    <dgm:pt modelId="{E8BBC968-E1E3-4110-847A-DFE35B814D1B}" type="sibTrans" cxnId="{93C4C6FF-810B-448F-833B-4084B58041B1}">
      <dgm:prSet/>
      <dgm:spPr/>
      <dgm:t>
        <a:bodyPr/>
        <a:lstStyle/>
        <a:p>
          <a:endParaRPr lang="ru-RU"/>
        </a:p>
      </dgm:t>
    </dgm:pt>
    <dgm:pt modelId="{2D59F11F-8DEB-4B9E-96B0-C175CB552B91}">
      <dgm:prSet phldrT="[Текст]"/>
      <dgm:spPr/>
      <dgm:t>
        <a:bodyPr/>
        <a:lstStyle/>
        <a:p>
          <a:r>
            <a:rPr lang="ru-RU" dirty="0" smtClean="0"/>
            <a:t>Покупаем и продаем через Интернет</a:t>
          </a:r>
          <a:endParaRPr lang="ru-RU" dirty="0"/>
        </a:p>
      </dgm:t>
    </dgm:pt>
    <dgm:pt modelId="{1E2D72F4-FBD5-4DE5-9237-69B45AD51CCC}" type="parTrans" cxnId="{55906A2B-F9EB-4B05-A644-0E37388675C5}">
      <dgm:prSet/>
      <dgm:spPr/>
      <dgm:t>
        <a:bodyPr/>
        <a:lstStyle/>
        <a:p>
          <a:endParaRPr lang="ru-RU"/>
        </a:p>
      </dgm:t>
    </dgm:pt>
    <dgm:pt modelId="{59AD5615-28D6-43AA-942B-EA15446096D6}" type="sibTrans" cxnId="{55906A2B-F9EB-4B05-A644-0E37388675C5}">
      <dgm:prSet/>
      <dgm:spPr/>
      <dgm:t>
        <a:bodyPr/>
        <a:lstStyle/>
        <a:p>
          <a:endParaRPr lang="ru-RU"/>
        </a:p>
      </dgm:t>
    </dgm:pt>
    <dgm:pt modelId="{CBB5FC05-2A24-410D-952A-5D8FD459DA44}">
      <dgm:prSet phldrT="[Текст]"/>
      <dgm:spPr/>
      <dgm:t>
        <a:bodyPr/>
        <a:lstStyle/>
        <a:p>
          <a:r>
            <a:rPr lang="ru-RU" dirty="0" smtClean="0"/>
            <a:t>Маркетинг и реклама в Интернет но по классическим канонам</a:t>
          </a:r>
          <a:endParaRPr lang="ru-RU" dirty="0"/>
        </a:p>
      </dgm:t>
    </dgm:pt>
    <dgm:pt modelId="{23B50A20-FDA5-4304-B139-651AEA068EDE}" type="parTrans" cxnId="{11C50785-042F-48A0-8685-D33370652F67}">
      <dgm:prSet/>
      <dgm:spPr/>
      <dgm:t>
        <a:bodyPr/>
        <a:lstStyle/>
        <a:p>
          <a:endParaRPr lang="ru-RU"/>
        </a:p>
      </dgm:t>
    </dgm:pt>
    <dgm:pt modelId="{D60B4A0B-685D-4DEC-89E6-0CCA9F137950}" type="sibTrans" cxnId="{11C50785-042F-48A0-8685-D33370652F67}">
      <dgm:prSet/>
      <dgm:spPr/>
      <dgm:t>
        <a:bodyPr/>
        <a:lstStyle/>
        <a:p>
          <a:endParaRPr lang="ru-RU"/>
        </a:p>
      </dgm:t>
    </dgm:pt>
    <dgm:pt modelId="{3AFB88DD-A8AA-49BA-A32C-204326B64049}">
      <dgm:prSet phldrT="[Текст]"/>
      <dgm:spPr/>
      <dgm:t>
        <a:bodyPr/>
        <a:lstStyle/>
        <a:p>
          <a:r>
            <a:rPr lang="ru-RU" dirty="0" smtClean="0"/>
            <a:t>Цифровой бизнес</a:t>
          </a:r>
          <a:endParaRPr lang="ru-RU" dirty="0"/>
        </a:p>
      </dgm:t>
    </dgm:pt>
    <dgm:pt modelId="{09CEA33C-4C28-4B78-9C6B-AE9C15A25B91}" type="parTrans" cxnId="{9E4BD905-8848-4A7E-91F4-68EE2666374E}">
      <dgm:prSet/>
      <dgm:spPr/>
      <dgm:t>
        <a:bodyPr/>
        <a:lstStyle/>
        <a:p>
          <a:endParaRPr lang="ru-RU"/>
        </a:p>
      </dgm:t>
    </dgm:pt>
    <dgm:pt modelId="{D1D0AB15-7438-48F2-9217-21EBA0A508F7}" type="sibTrans" cxnId="{9E4BD905-8848-4A7E-91F4-68EE2666374E}">
      <dgm:prSet/>
      <dgm:spPr/>
      <dgm:t>
        <a:bodyPr/>
        <a:lstStyle/>
        <a:p>
          <a:endParaRPr lang="ru-RU"/>
        </a:p>
      </dgm:t>
    </dgm:pt>
    <dgm:pt modelId="{8546C83D-491F-4D87-B40C-D7A55D476F41}">
      <dgm:prSet phldrT="[Текст]"/>
      <dgm:spPr/>
      <dgm:t>
        <a:bodyPr/>
        <a:lstStyle/>
        <a:p>
          <a:r>
            <a:rPr lang="ru-RU" dirty="0" smtClean="0"/>
            <a:t>Вообще все дела ведем через Интернет</a:t>
          </a:r>
          <a:endParaRPr lang="ru-RU" dirty="0"/>
        </a:p>
      </dgm:t>
    </dgm:pt>
    <dgm:pt modelId="{2B7B6F0D-0DAC-4CCA-93D4-D7109624C95B}" type="sibTrans" cxnId="{6BD6C9B0-199B-40F8-AE60-7A02BB908407}">
      <dgm:prSet/>
      <dgm:spPr/>
      <dgm:t>
        <a:bodyPr/>
        <a:lstStyle/>
        <a:p>
          <a:endParaRPr lang="ru-RU"/>
        </a:p>
      </dgm:t>
    </dgm:pt>
    <dgm:pt modelId="{4E00192A-F91C-4E89-86BE-CA56FEA51F73}" type="parTrans" cxnId="{6BD6C9B0-199B-40F8-AE60-7A02BB908407}">
      <dgm:prSet/>
      <dgm:spPr/>
      <dgm:t>
        <a:bodyPr/>
        <a:lstStyle/>
        <a:p>
          <a:endParaRPr lang="ru-RU"/>
        </a:p>
      </dgm:t>
    </dgm:pt>
    <dgm:pt modelId="{21BA15F9-30CD-4DD9-A548-B937B8B1E372}">
      <dgm:prSet phldrT="[Текст]"/>
      <dgm:spPr/>
      <dgm:t>
        <a:bodyPr/>
        <a:lstStyle/>
        <a:p>
          <a:r>
            <a:rPr lang="ru-RU" dirty="0" smtClean="0"/>
            <a:t>Маркетинг и реклама в </a:t>
          </a:r>
          <a:r>
            <a:rPr lang="ru-RU" dirty="0" err="1" smtClean="0"/>
            <a:t>соцсетях</a:t>
          </a:r>
          <a:endParaRPr lang="ru-RU" dirty="0"/>
        </a:p>
      </dgm:t>
    </dgm:pt>
    <dgm:pt modelId="{778BC30A-A2B0-4248-A8D5-D7D5C77BF5EC}" type="parTrans" cxnId="{623EFB3D-D370-4C59-A0DD-606E167056BC}">
      <dgm:prSet/>
      <dgm:spPr/>
      <dgm:t>
        <a:bodyPr/>
        <a:lstStyle/>
        <a:p>
          <a:endParaRPr lang="ru-RU"/>
        </a:p>
      </dgm:t>
    </dgm:pt>
    <dgm:pt modelId="{BD371AA7-E670-4F28-87B2-39BBB4FADAE5}" type="sibTrans" cxnId="{623EFB3D-D370-4C59-A0DD-606E167056BC}">
      <dgm:prSet/>
      <dgm:spPr/>
      <dgm:t>
        <a:bodyPr/>
        <a:lstStyle/>
        <a:p>
          <a:endParaRPr lang="ru-RU"/>
        </a:p>
      </dgm:t>
    </dgm:pt>
    <dgm:pt modelId="{2BF6705E-86AC-488B-AF98-9DF32DD9C375}">
      <dgm:prSet phldrT="[Текст]"/>
      <dgm:spPr/>
      <dgm:t>
        <a:bodyPr/>
        <a:lstStyle/>
        <a:p>
          <a:endParaRPr lang="ru-RU" dirty="0"/>
        </a:p>
      </dgm:t>
    </dgm:pt>
    <dgm:pt modelId="{D49C80E0-D821-423F-AF9A-EA7666CB65D7}" type="parTrans" cxnId="{1A70D156-EBF5-42E6-A5DE-EDB2114D3D34}">
      <dgm:prSet/>
      <dgm:spPr/>
      <dgm:t>
        <a:bodyPr/>
        <a:lstStyle/>
        <a:p>
          <a:endParaRPr lang="ru-RU"/>
        </a:p>
      </dgm:t>
    </dgm:pt>
    <dgm:pt modelId="{3B6B8796-7314-42EC-9DA0-2FC2E9D623E8}" type="sibTrans" cxnId="{1A70D156-EBF5-42E6-A5DE-EDB2114D3D34}">
      <dgm:prSet/>
      <dgm:spPr/>
      <dgm:t>
        <a:bodyPr/>
        <a:lstStyle/>
        <a:p>
          <a:endParaRPr lang="ru-RU"/>
        </a:p>
      </dgm:t>
    </dgm:pt>
    <dgm:pt modelId="{144117B8-F002-4BF5-826A-7EF892355EB5}">
      <dgm:prSet phldrT="[Текст]"/>
      <dgm:spPr/>
      <dgm:t>
        <a:bodyPr/>
        <a:lstStyle/>
        <a:p>
          <a:r>
            <a:rPr lang="ru-RU" dirty="0" smtClean="0"/>
            <a:t>Бизнес модели строим на основе данных о поведении потребителя</a:t>
          </a:r>
          <a:endParaRPr lang="ru-RU" dirty="0"/>
        </a:p>
      </dgm:t>
    </dgm:pt>
    <dgm:pt modelId="{E36799AA-58BF-4385-8FA5-327203580B6B}" type="parTrans" cxnId="{61C71AB0-0A17-470B-B60A-5EFB3EDB4B74}">
      <dgm:prSet/>
      <dgm:spPr/>
      <dgm:t>
        <a:bodyPr/>
        <a:lstStyle/>
        <a:p>
          <a:endParaRPr lang="ru-RU"/>
        </a:p>
      </dgm:t>
    </dgm:pt>
    <dgm:pt modelId="{30CEA91E-F72B-4C10-9631-E397549DF662}" type="sibTrans" cxnId="{61C71AB0-0A17-470B-B60A-5EFB3EDB4B74}">
      <dgm:prSet/>
      <dgm:spPr/>
      <dgm:t>
        <a:bodyPr/>
        <a:lstStyle/>
        <a:p>
          <a:endParaRPr lang="ru-RU"/>
        </a:p>
      </dgm:t>
    </dgm:pt>
    <dgm:pt modelId="{CD3B0CCC-AC3B-4BBB-B90B-617C0C37FDEA}" type="pres">
      <dgm:prSet presAssocID="{C3353340-8123-4D16-9C1F-E3E565FFE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2DC3F-8C21-400A-8DE9-17247D834286}" type="pres">
      <dgm:prSet presAssocID="{C8B1F4C3-7132-40FA-8C9E-CAD733804DB9}" presName="composite" presStyleCnt="0"/>
      <dgm:spPr/>
    </dgm:pt>
    <dgm:pt modelId="{086A6C52-0ABF-439E-A5AD-18F067EB1951}" type="pres">
      <dgm:prSet presAssocID="{C8B1F4C3-7132-40FA-8C9E-CAD733804DB9}" presName="imagSh" presStyleLbl="bgImgPlace1" presStyleIdx="0" presStyleCnt="3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68" t="6828" r="13544" b="33690"/>
          </a:stretch>
        </a:blipFill>
      </dgm:spPr>
    </dgm:pt>
    <dgm:pt modelId="{6175543A-7BB3-4BFC-8206-99407F42308C}" type="pres">
      <dgm:prSet presAssocID="{C8B1F4C3-7132-40FA-8C9E-CAD733804DB9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A0CC-96E1-4517-AC4C-4D8AB45194AC}" type="pres">
      <dgm:prSet presAssocID="{D1CC4B52-6827-48B3-A8ED-40A9A1AA265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92EEDB6-F615-4471-BFCD-74D5FAE3EA3F}" type="pres">
      <dgm:prSet presAssocID="{D1CC4B52-6827-48B3-A8ED-40A9A1AA2656}" presName="connTx" presStyleLbl="sibTrans2D1" presStyleIdx="0" presStyleCnt="2"/>
      <dgm:spPr/>
      <dgm:t>
        <a:bodyPr/>
        <a:lstStyle/>
        <a:p>
          <a:endParaRPr lang="ru-RU"/>
        </a:p>
      </dgm:t>
    </dgm:pt>
    <dgm:pt modelId="{9D01E78F-6B94-463E-B211-F630907B25E9}" type="pres">
      <dgm:prSet presAssocID="{68F675A4-1262-4080-B6FA-5BD8D8EE5F95}" presName="composite" presStyleCnt="0"/>
      <dgm:spPr/>
    </dgm:pt>
    <dgm:pt modelId="{FC632F2F-119D-49FD-9FDF-BA7B6678D87C}" type="pres">
      <dgm:prSet presAssocID="{68F675A4-1262-4080-B6FA-5BD8D8EE5F95}" presName="imagSh" presStyleLbl="bgImgPlace1" presStyleIdx="1" presStyleCnt="3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10" t="-15238" r="16422" b="19300"/>
          </a:stretch>
        </a:blipFill>
      </dgm:spPr>
    </dgm:pt>
    <dgm:pt modelId="{4A5D89A6-E587-4B70-BE36-4EBEE5794FDF}" type="pres">
      <dgm:prSet presAssocID="{68F675A4-1262-4080-B6FA-5BD8D8EE5F95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97B99-2D06-4E21-8A91-B284B8EFDB9D}" type="pres">
      <dgm:prSet presAssocID="{E8BBC968-E1E3-4110-847A-DFE35B814D1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5B9D37-FB2C-4D40-9166-EB8EC6AF2718}" type="pres">
      <dgm:prSet presAssocID="{E8BBC968-E1E3-4110-847A-DFE35B814D1B}" presName="connTx" presStyleLbl="sibTrans2D1" presStyleIdx="1" presStyleCnt="2"/>
      <dgm:spPr/>
      <dgm:t>
        <a:bodyPr/>
        <a:lstStyle/>
        <a:p>
          <a:endParaRPr lang="ru-RU"/>
        </a:p>
      </dgm:t>
    </dgm:pt>
    <dgm:pt modelId="{6E3AC7C3-DC97-417A-8E69-DA06C8954715}" type="pres">
      <dgm:prSet presAssocID="{3AFB88DD-A8AA-49BA-A32C-204326B64049}" presName="composite" presStyleCnt="0"/>
      <dgm:spPr/>
    </dgm:pt>
    <dgm:pt modelId="{657C8723-1827-4D2D-AD18-E7A191E2A3A0}" type="pres">
      <dgm:prSet presAssocID="{3AFB88DD-A8AA-49BA-A32C-204326B64049}" presName="imagSh" presStyleLbl="bgImgPlace1" presStyleIdx="2" presStyleCnt="3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51" t="-14279" r="11625" b="39447"/>
          </a:stretch>
        </a:blipFill>
      </dgm:spPr>
    </dgm:pt>
    <dgm:pt modelId="{57564A96-1265-466E-AB0B-DDBC0ED4D334}" type="pres">
      <dgm:prSet presAssocID="{3AFB88DD-A8AA-49BA-A32C-204326B6404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E4D3F-6A3C-4E3E-AFCE-8A44E5DD835D}" type="presOf" srcId="{21BA15F9-30CD-4DD9-A548-B937B8B1E372}" destId="{57564A96-1265-466E-AB0B-DDBC0ED4D334}" srcOrd="0" destOrd="2" presId="urn:microsoft.com/office/officeart/2005/8/layout/hProcess10"/>
    <dgm:cxn modelId="{5B3F7397-DB0A-4467-B54B-E21E6F5A45B4}" type="presOf" srcId="{144117B8-F002-4BF5-826A-7EF892355EB5}" destId="{57564A96-1265-466E-AB0B-DDBC0ED4D334}" srcOrd="0" destOrd="3" presId="urn:microsoft.com/office/officeart/2005/8/layout/hProcess10"/>
    <dgm:cxn modelId="{1D7E09B8-E01C-433C-86A4-CECE9D8B0A01}" type="presOf" srcId="{E8BBC968-E1E3-4110-847A-DFE35B814D1B}" destId="{59B97B99-2D06-4E21-8A91-B284B8EFDB9D}" srcOrd="0" destOrd="0" presId="urn:microsoft.com/office/officeart/2005/8/layout/hProcess10"/>
    <dgm:cxn modelId="{F662E415-A7E1-4394-9ECA-2470312AA5E3}" type="presOf" srcId="{CBB5FC05-2A24-410D-952A-5D8FD459DA44}" destId="{4A5D89A6-E587-4B70-BE36-4EBEE5794FDF}" srcOrd="0" destOrd="2" presId="urn:microsoft.com/office/officeart/2005/8/layout/hProcess10"/>
    <dgm:cxn modelId="{959424FC-2B03-4EFD-8D06-4BC56CDE26BC}" type="presOf" srcId="{2D59F11F-8DEB-4B9E-96B0-C175CB552B91}" destId="{4A5D89A6-E587-4B70-BE36-4EBEE5794FDF}" srcOrd="0" destOrd="1" presId="urn:microsoft.com/office/officeart/2005/8/layout/hProcess10"/>
    <dgm:cxn modelId="{790EB479-2E60-4F43-AD22-18BC2CBE7576}" type="presOf" srcId="{E8BBC968-E1E3-4110-847A-DFE35B814D1B}" destId="{215B9D37-FB2C-4D40-9166-EB8EC6AF2718}" srcOrd="1" destOrd="0" presId="urn:microsoft.com/office/officeart/2005/8/layout/hProcess10"/>
    <dgm:cxn modelId="{D0F1CC57-FB56-469E-BA9F-644F09BC3F3B}" srcId="{C3353340-8123-4D16-9C1F-E3E565FFE999}" destId="{C8B1F4C3-7132-40FA-8C9E-CAD733804DB9}" srcOrd="0" destOrd="0" parTransId="{8574ED15-AA08-4CEC-8834-E0847321923E}" sibTransId="{D1CC4B52-6827-48B3-A8ED-40A9A1AA2656}"/>
    <dgm:cxn modelId="{D44CA0AF-F971-40C4-9F9C-D40E54C91700}" type="presOf" srcId="{D1CC4B52-6827-48B3-A8ED-40A9A1AA2656}" destId="{192EEDB6-F615-4471-BFCD-74D5FAE3EA3F}" srcOrd="1" destOrd="0" presId="urn:microsoft.com/office/officeart/2005/8/layout/hProcess10"/>
    <dgm:cxn modelId="{B7BE3C13-EF7C-4E46-B18C-D7350FCE28FC}" type="presOf" srcId="{3AFB88DD-A8AA-49BA-A32C-204326B64049}" destId="{57564A96-1265-466E-AB0B-DDBC0ED4D334}" srcOrd="0" destOrd="0" presId="urn:microsoft.com/office/officeart/2005/8/layout/hProcess10"/>
    <dgm:cxn modelId="{623EFB3D-D370-4C59-A0DD-606E167056BC}" srcId="{3AFB88DD-A8AA-49BA-A32C-204326B64049}" destId="{21BA15F9-30CD-4DD9-A548-B937B8B1E372}" srcOrd="1" destOrd="0" parTransId="{778BC30A-A2B0-4248-A8D5-D7D5C77BF5EC}" sibTransId="{BD371AA7-E670-4F28-87B2-39BBB4FADAE5}"/>
    <dgm:cxn modelId="{54B032D2-9256-4D06-B728-1E8A7E8BFA41}" type="presOf" srcId="{2BF6705E-86AC-488B-AF98-9DF32DD9C375}" destId="{57564A96-1265-466E-AB0B-DDBC0ED4D334}" srcOrd="0" destOrd="4" presId="urn:microsoft.com/office/officeart/2005/8/layout/hProcess10"/>
    <dgm:cxn modelId="{5B403098-F119-43C7-BB95-2FA142D12AAF}" type="presOf" srcId="{D1CC4B52-6827-48B3-A8ED-40A9A1AA2656}" destId="{746CA0CC-96E1-4517-AC4C-4D8AB45194AC}" srcOrd="0" destOrd="0" presId="urn:microsoft.com/office/officeart/2005/8/layout/hProcess10"/>
    <dgm:cxn modelId="{61C71AB0-0A17-470B-B60A-5EFB3EDB4B74}" srcId="{3AFB88DD-A8AA-49BA-A32C-204326B64049}" destId="{144117B8-F002-4BF5-826A-7EF892355EB5}" srcOrd="2" destOrd="0" parTransId="{E36799AA-58BF-4385-8FA5-327203580B6B}" sibTransId="{30CEA91E-F72B-4C10-9631-E397549DF662}"/>
    <dgm:cxn modelId="{05E7E946-3B5B-496F-9127-4229A9E4CBFA}" srcId="{C8B1F4C3-7132-40FA-8C9E-CAD733804DB9}" destId="{9C0D2371-7C82-45BB-9A31-42D24EF9C214}" srcOrd="1" destOrd="0" parTransId="{6978A4BD-074E-407B-9A46-D5002B53D6AB}" sibTransId="{E7139575-0838-4A55-AD00-F2342831B9B2}"/>
    <dgm:cxn modelId="{CBB70D75-9F7D-4D3E-B5B7-4640E85558F0}" type="presOf" srcId="{D242182A-D88B-4CD7-8E05-1534C509F587}" destId="{6175543A-7BB3-4BFC-8206-99407F42308C}" srcOrd="0" destOrd="1" presId="urn:microsoft.com/office/officeart/2005/8/layout/hProcess10"/>
    <dgm:cxn modelId="{767A0032-8AF3-4019-A61E-0E5EBCBD4E1B}" type="presOf" srcId="{8546C83D-491F-4D87-B40C-D7A55D476F41}" destId="{57564A96-1265-466E-AB0B-DDBC0ED4D334}" srcOrd="0" destOrd="1" presId="urn:microsoft.com/office/officeart/2005/8/layout/hProcess10"/>
    <dgm:cxn modelId="{93C4C6FF-810B-448F-833B-4084B58041B1}" srcId="{C3353340-8123-4D16-9C1F-E3E565FFE999}" destId="{68F675A4-1262-4080-B6FA-5BD8D8EE5F95}" srcOrd="1" destOrd="0" parTransId="{C425D9F0-8BEC-4677-9412-1DFAD59AC474}" sibTransId="{E8BBC968-E1E3-4110-847A-DFE35B814D1B}"/>
    <dgm:cxn modelId="{9E4BD905-8848-4A7E-91F4-68EE2666374E}" srcId="{C3353340-8123-4D16-9C1F-E3E565FFE999}" destId="{3AFB88DD-A8AA-49BA-A32C-204326B64049}" srcOrd="2" destOrd="0" parTransId="{09CEA33C-4C28-4B78-9C6B-AE9C15A25B91}" sibTransId="{D1D0AB15-7438-48F2-9217-21EBA0A508F7}"/>
    <dgm:cxn modelId="{33D5D431-5A47-48C8-B9B5-AEC06E2E0443}" type="presOf" srcId="{9C0D2371-7C82-45BB-9A31-42D24EF9C214}" destId="{6175543A-7BB3-4BFC-8206-99407F42308C}" srcOrd="0" destOrd="2" presId="urn:microsoft.com/office/officeart/2005/8/layout/hProcess10"/>
    <dgm:cxn modelId="{55906A2B-F9EB-4B05-A644-0E37388675C5}" srcId="{68F675A4-1262-4080-B6FA-5BD8D8EE5F95}" destId="{2D59F11F-8DEB-4B9E-96B0-C175CB552B91}" srcOrd="0" destOrd="0" parTransId="{1E2D72F4-FBD5-4DE5-9237-69B45AD51CCC}" sibTransId="{59AD5615-28D6-43AA-942B-EA15446096D6}"/>
    <dgm:cxn modelId="{23EE7CD1-A1BB-44D0-9E9D-ECC489CA05B8}" type="presOf" srcId="{68F675A4-1262-4080-B6FA-5BD8D8EE5F95}" destId="{4A5D89A6-E587-4B70-BE36-4EBEE5794FDF}" srcOrd="0" destOrd="0" presId="urn:microsoft.com/office/officeart/2005/8/layout/hProcess10"/>
    <dgm:cxn modelId="{4AAAE209-071A-49D8-8F14-2BA64A2B5DA8}" type="presOf" srcId="{C8B1F4C3-7132-40FA-8C9E-CAD733804DB9}" destId="{6175543A-7BB3-4BFC-8206-99407F42308C}" srcOrd="0" destOrd="0" presId="urn:microsoft.com/office/officeart/2005/8/layout/hProcess10"/>
    <dgm:cxn modelId="{6BD6C9B0-199B-40F8-AE60-7A02BB908407}" srcId="{3AFB88DD-A8AA-49BA-A32C-204326B64049}" destId="{8546C83D-491F-4D87-B40C-D7A55D476F41}" srcOrd="0" destOrd="0" parTransId="{4E00192A-F91C-4E89-86BE-CA56FEA51F73}" sibTransId="{2B7B6F0D-0DAC-4CCA-93D4-D7109624C95B}"/>
    <dgm:cxn modelId="{1A70D156-EBF5-42E6-A5DE-EDB2114D3D34}" srcId="{3AFB88DD-A8AA-49BA-A32C-204326B64049}" destId="{2BF6705E-86AC-488B-AF98-9DF32DD9C375}" srcOrd="3" destOrd="0" parTransId="{D49C80E0-D821-423F-AF9A-EA7666CB65D7}" sibTransId="{3B6B8796-7314-42EC-9DA0-2FC2E9D623E8}"/>
    <dgm:cxn modelId="{69ED5590-D9FC-47EF-8EAF-47CAA2D4BBB4}" type="presOf" srcId="{C3353340-8123-4D16-9C1F-E3E565FFE999}" destId="{CD3B0CCC-AC3B-4BBB-B90B-617C0C37FDEA}" srcOrd="0" destOrd="0" presId="urn:microsoft.com/office/officeart/2005/8/layout/hProcess10"/>
    <dgm:cxn modelId="{11C50785-042F-48A0-8685-D33370652F67}" srcId="{68F675A4-1262-4080-B6FA-5BD8D8EE5F95}" destId="{CBB5FC05-2A24-410D-952A-5D8FD459DA44}" srcOrd="1" destOrd="0" parTransId="{23B50A20-FDA5-4304-B139-651AEA068EDE}" sibTransId="{D60B4A0B-685D-4DEC-89E6-0CCA9F137950}"/>
    <dgm:cxn modelId="{EB6D816D-36B6-4AD1-AF73-A3C4ABFCEBB1}" srcId="{C8B1F4C3-7132-40FA-8C9E-CAD733804DB9}" destId="{D242182A-D88B-4CD7-8E05-1534C509F587}" srcOrd="0" destOrd="0" parTransId="{BC1D5671-0B72-4A9C-B2E4-88CD6EF830B0}" sibTransId="{BC255D24-CB81-4896-8821-0FA9F04811E2}"/>
    <dgm:cxn modelId="{AF32684E-B446-4307-8C88-AAA9E65DA7A5}" type="presParOf" srcId="{CD3B0CCC-AC3B-4BBB-B90B-617C0C37FDEA}" destId="{92B2DC3F-8C21-400A-8DE9-17247D834286}" srcOrd="0" destOrd="0" presId="urn:microsoft.com/office/officeart/2005/8/layout/hProcess10"/>
    <dgm:cxn modelId="{C51D64D1-568C-4967-89B6-235B305169A9}" type="presParOf" srcId="{92B2DC3F-8C21-400A-8DE9-17247D834286}" destId="{086A6C52-0ABF-439E-A5AD-18F067EB1951}" srcOrd="0" destOrd="0" presId="urn:microsoft.com/office/officeart/2005/8/layout/hProcess10"/>
    <dgm:cxn modelId="{EFAE3C54-C3B2-44D9-BD05-466ECFBD6583}" type="presParOf" srcId="{92B2DC3F-8C21-400A-8DE9-17247D834286}" destId="{6175543A-7BB3-4BFC-8206-99407F42308C}" srcOrd="1" destOrd="0" presId="urn:microsoft.com/office/officeart/2005/8/layout/hProcess10"/>
    <dgm:cxn modelId="{44AA8916-0DB1-4C08-A0E0-A679B6EA5894}" type="presParOf" srcId="{CD3B0CCC-AC3B-4BBB-B90B-617C0C37FDEA}" destId="{746CA0CC-96E1-4517-AC4C-4D8AB45194AC}" srcOrd="1" destOrd="0" presId="urn:microsoft.com/office/officeart/2005/8/layout/hProcess10"/>
    <dgm:cxn modelId="{F4FF9577-88D1-404F-8760-DCE9FAC6A400}" type="presParOf" srcId="{746CA0CC-96E1-4517-AC4C-4D8AB45194AC}" destId="{192EEDB6-F615-4471-BFCD-74D5FAE3EA3F}" srcOrd="0" destOrd="0" presId="urn:microsoft.com/office/officeart/2005/8/layout/hProcess10"/>
    <dgm:cxn modelId="{8852C07C-29E4-4BB6-8454-F0DA191101F6}" type="presParOf" srcId="{CD3B0CCC-AC3B-4BBB-B90B-617C0C37FDEA}" destId="{9D01E78F-6B94-463E-B211-F630907B25E9}" srcOrd="2" destOrd="0" presId="urn:microsoft.com/office/officeart/2005/8/layout/hProcess10"/>
    <dgm:cxn modelId="{D0F3DAF5-05DC-4FAC-BFAD-BF12D06EC485}" type="presParOf" srcId="{9D01E78F-6B94-463E-B211-F630907B25E9}" destId="{FC632F2F-119D-49FD-9FDF-BA7B6678D87C}" srcOrd="0" destOrd="0" presId="urn:microsoft.com/office/officeart/2005/8/layout/hProcess10"/>
    <dgm:cxn modelId="{71A3873D-7C0E-4FD9-B9E9-EFB679601E51}" type="presParOf" srcId="{9D01E78F-6B94-463E-B211-F630907B25E9}" destId="{4A5D89A6-E587-4B70-BE36-4EBEE5794FDF}" srcOrd="1" destOrd="0" presId="urn:microsoft.com/office/officeart/2005/8/layout/hProcess10"/>
    <dgm:cxn modelId="{25993083-088A-49A8-B06B-858B97994B4A}" type="presParOf" srcId="{CD3B0CCC-AC3B-4BBB-B90B-617C0C37FDEA}" destId="{59B97B99-2D06-4E21-8A91-B284B8EFDB9D}" srcOrd="3" destOrd="0" presId="urn:microsoft.com/office/officeart/2005/8/layout/hProcess10"/>
    <dgm:cxn modelId="{01A790CD-2DE1-42F0-B3D9-D9BE18CF8C1B}" type="presParOf" srcId="{59B97B99-2D06-4E21-8A91-B284B8EFDB9D}" destId="{215B9D37-FB2C-4D40-9166-EB8EC6AF2718}" srcOrd="0" destOrd="0" presId="urn:microsoft.com/office/officeart/2005/8/layout/hProcess10"/>
    <dgm:cxn modelId="{14C0FEA5-DEF6-4462-A675-883CABFC8171}" type="presParOf" srcId="{CD3B0CCC-AC3B-4BBB-B90B-617C0C37FDEA}" destId="{6E3AC7C3-DC97-417A-8E69-DA06C8954715}" srcOrd="4" destOrd="0" presId="urn:microsoft.com/office/officeart/2005/8/layout/hProcess10"/>
    <dgm:cxn modelId="{AC19212F-D94A-49B9-99DB-028F044733E5}" type="presParOf" srcId="{6E3AC7C3-DC97-417A-8E69-DA06C8954715}" destId="{657C8723-1827-4D2D-AD18-E7A191E2A3A0}" srcOrd="0" destOrd="0" presId="urn:microsoft.com/office/officeart/2005/8/layout/hProcess10"/>
    <dgm:cxn modelId="{2055DBF2-EB58-4097-9E46-1FDF079760BD}" type="presParOf" srcId="{6E3AC7C3-DC97-417A-8E69-DA06C8954715}" destId="{57564A96-1265-466E-AB0B-DDBC0ED4D33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82E47-E7D7-4CFE-997E-BE2DF5B114A8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3AB6C57-5DE8-486E-A77A-0DDBB35FF55F}">
      <dgm:prSet phldrT="[Текст]"/>
      <dgm:spPr/>
      <dgm:t>
        <a:bodyPr/>
        <a:lstStyle/>
        <a:p>
          <a:r>
            <a:rPr lang="ru-RU" dirty="0" smtClean="0"/>
            <a:t>ИТ компании</a:t>
          </a:r>
        </a:p>
        <a:p>
          <a:r>
            <a:rPr lang="ru-RU" dirty="0" smtClean="0"/>
            <a:t>Костромы</a:t>
          </a:r>
          <a:endParaRPr lang="ru-RU" dirty="0"/>
        </a:p>
      </dgm:t>
    </dgm:pt>
    <dgm:pt modelId="{E4C81055-C40D-4522-9286-489CFF9ADFCA}" type="parTrans" cxnId="{FEEA9241-3140-4770-8AF2-458D68341533}">
      <dgm:prSet/>
      <dgm:spPr/>
      <dgm:t>
        <a:bodyPr/>
        <a:lstStyle/>
        <a:p>
          <a:endParaRPr lang="ru-RU"/>
        </a:p>
      </dgm:t>
    </dgm:pt>
    <dgm:pt modelId="{F295F97B-3851-4594-9B14-9DB8090DBF8E}" type="sibTrans" cxnId="{FEEA9241-3140-4770-8AF2-458D68341533}">
      <dgm:prSet/>
      <dgm:spPr/>
      <dgm:t>
        <a:bodyPr/>
        <a:lstStyle/>
        <a:p>
          <a:endParaRPr lang="ru-RU"/>
        </a:p>
      </dgm:t>
    </dgm:pt>
    <dgm:pt modelId="{1D4282C9-8B0F-46BE-ADEA-5CD71879E679}">
      <dgm:prSet phldrT="[Текст]"/>
      <dgm:spPr/>
      <dgm:t>
        <a:bodyPr/>
        <a:lstStyle/>
        <a:p>
          <a:r>
            <a:rPr lang="ru-RU" dirty="0" smtClean="0"/>
            <a:t>Компании разработчики</a:t>
          </a:r>
          <a:endParaRPr lang="ru-RU" dirty="0"/>
        </a:p>
      </dgm:t>
    </dgm:pt>
    <dgm:pt modelId="{025BA7F8-B069-4513-AC0F-49E45F5A6BF7}" type="parTrans" cxnId="{21DBDFB2-0E0F-4378-8A67-C7E4BF474EE7}">
      <dgm:prSet/>
      <dgm:spPr/>
      <dgm:t>
        <a:bodyPr/>
        <a:lstStyle/>
        <a:p>
          <a:endParaRPr lang="ru-RU"/>
        </a:p>
      </dgm:t>
    </dgm:pt>
    <dgm:pt modelId="{3956E0E9-63C3-438C-B068-012DEAF9829C}" type="sibTrans" cxnId="{21DBDFB2-0E0F-4378-8A67-C7E4BF474EE7}">
      <dgm:prSet/>
      <dgm:spPr/>
      <dgm:t>
        <a:bodyPr/>
        <a:lstStyle/>
        <a:p>
          <a:endParaRPr lang="ru-RU"/>
        </a:p>
      </dgm:t>
    </dgm:pt>
    <dgm:pt modelId="{71826379-C275-4717-94B6-7EEFD5C65466}">
      <dgm:prSet phldrT="[Текст]"/>
      <dgm:spPr/>
      <dgm:t>
        <a:bodyPr/>
        <a:lstStyle/>
        <a:p>
          <a:r>
            <a:rPr lang="ru-RU" dirty="0" smtClean="0"/>
            <a:t>Разработка сайтов</a:t>
          </a:r>
          <a:endParaRPr lang="ru-RU" dirty="0"/>
        </a:p>
      </dgm:t>
    </dgm:pt>
    <dgm:pt modelId="{6E58C65F-F114-4972-B40B-D8341DA098DB}" type="parTrans" cxnId="{AE69771D-09EC-4826-9231-B509CD7C2D00}">
      <dgm:prSet/>
      <dgm:spPr/>
      <dgm:t>
        <a:bodyPr/>
        <a:lstStyle/>
        <a:p>
          <a:endParaRPr lang="ru-RU"/>
        </a:p>
      </dgm:t>
    </dgm:pt>
    <dgm:pt modelId="{3FC55B49-3711-45FD-83A1-1C83AC8E77AB}" type="sibTrans" cxnId="{AE69771D-09EC-4826-9231-B509CD7C2D00}">
      <dgm:prSet/>
      <dgm:spPr/>
      <dgm:t>
        <a:bodyPr/>
        <a:lstStyle/>
        <a:p>
          <a:endParaRPr lang="ru-RU"/>
        </a:p>
      </dgm:t>
    </dgm:pt>
    <dgm:pt modelId="{CEDE0F67-0D6B-4C66-B346-AFB60540A9F0}">
      <dgm:prSet phldrT="[Текст]"/>
      <dgm:spPr/>
      <dgm:t>
        <a:bodyPr/>
        <a:lstStyle/>
        <a:p>
          <a:r>
            <a:rPr lang="ru-RU" dirty="0" smtClean="0"/>
            <a:t>Сервисные компании</a:t>
          </a:r>
          <a:endParaRPr lang="ru-RU" dirty="0"/>
        </a:p>
      </dgm:t>
    </dgm:pt>
    <dgm:pt modelId="{E1B7F522-3A35-49DA-8AEB-3733992EAC95}" type="parTrans" cxnId="{4D703FB9-9A25-4FAE-9E7C-1D5FD19B0037}">
      <dgm:prSet/>
      <dgm:spPr/>
      <dgm:t>
        <a:bodyPr/>
        <a:lstStyle/>
        <a:p>
          <a:endParaRPr lang="ru-RU"/>
        </a:p>
      </dgm:t>
    </dgm:pt>
    <dgm:pt modelId="{82692736-E0C4-4F61-88CE-D52E9C4BB10F}" type="sibTrans" cxnId="{4D703FB9-9A25-4FAE-9E7C-1D5FD19B0037}">
      <dgm:prSet/>
      <dgm:spPr/>
      <dgm:t>
        <a:bodyPr/>
        <a:lstStyle/>
        <a:p>
          <a:endParaRPr lang="ru-RU"/>
        </a:p>
      </dgm:t>
    </dgm:pt>
    <dgm:pt modelId="{D557F4F3-4580-4623-8C98-45C2BC8A7998}">
      <dgm:prSet phldrT="[Текст]"/>
      <dgm:spPr/>
      <dgm:t>
        <a:bodyPr/>
        <a:lstStyle/>
        <a:p>
          <a:r>
            <a:rPr lang="ru-RU" dirty="0" smtClean="0"/>
            <a:t>Компании, автоматизирующие бизнес </a:t>
          </a:r>
          <a:endParaRPr lang="en-US" dirty="0" smtClean="0"/>
        </a:p>
        <a:p>
          <a:r>
            <a:rPr lang="ru-RU" dirty="0" smtClean="0"/>
            <a:t>(в основном</a:t>
          </a:r>
          <a:r>
            <a:rPr lang="en-US" dirty="0" smtClean="0"/>
            <a:t> </a:t>
          </a:r>
          <a:r>
            <a:rPr lang="ru-RU" dirty="0" smtClean="0"/>
            <a:t>на 1С)</a:t>
          </a:r>
          <a:endParaRPr lang="ru-RU" dirty="0"/>
        </a:p>
      </dgm:t>
    </dgm:pt>
    <dgm:pt modelId="{E8C69A52-2D2E-44EC-86C4-0C5134345F50}" type="parTrans" cxnId="{F9B706E0-592C-4D1B-939D-7AB75538635B}">
      <dgm:prSet/>
      <dgm:spPr/>
      <dgm:t>
        <a:bodyPr/>
        <a:lstStyle/>
        <a:p>
          <a:endParaRPr lang="ru-RU"/>
        </a:p>
      </dgm:t>
    </dgm:pt>
    <dgm:pt modelId="{CC79D607-9FF9-4028-AEE3-528982982A89}" type="sibTrans" cxnId="{F9B706E0-592C-4D1B-939D-7AB75538635B}">
      <dgm:prSet/>
      <dgm:spPr/>
      <dgm:t>
        <a:bodyPr/>
        <a:lstStyle/>
        <a:p>
          <a:endParaRPr lang="ru-RU"/>
        </a:p>
      </dgm:t>
    </dgm:pt>
    <dgm:pt modelId="{10058F16-9F48-4796-B3B7-8A3DD0402BEC}">
      <dgm:prSet phldrT="[Текст]"/>
      <dgm:spPr/>
      <dgm:t>
        <a:bodyPr/>
        <a:lstStyle/>
        <a:p>
          <a:r>
            <a:rPr lang="ru-RU" dirty="0" smtClean="0"/>
            <a:t>Интеграторы</a:t>
          </a:r>
          <a:endParaRPr lang="ru-RU" dirty="0"/>
        </a:p>
      </dgm:t>
    </dgm:pt>
    <dgm:pt modelId="{63811024-F931-42AF-96EE-FA6F33FD1E57}" type="parTrans" cxnId="{B91E77AC-00EC-48FD-B307-D7FDAE4A77E0}">
      <dgm:prSet/>
      <dgm:spPr/>
      <dgm:t>
        <a:bodyPr/>
        <a:lstStyle/>
        <a:p>
          <a:endParaRPr lang="ru-RU"/>
        </a:p>
      </dgm:t>
    </dgm:pt>
    <dgm:pt modelId="{B5B2FA88-280D-45D1-A98F-8214C4D6B663}" type="sibTrans" cxnId="{B91E77AC-00EC-48FD-B307-D7FDAE4A77E0}">
      <dgm:prSet/>
      <dgm:spPr/>
      <dgm:t>
        <a:bodyPr/>
        <a:lstStyle/>
        <a:p>
          <a:endParaRPr lang="ru-RU"/>
        </a:p>
      </dgm:t>
    </dgm:pt>
    <dgm:pt modelId="{A9BFCC16-60EF-42FE-9165-E159F3B7AFE3}">
      <dgm:prSet phldrT="[Текст]"/>
      <dgm:spPr/>
      <dgm:t>
        <a:bodyPr/>
        <a:lstStyle/>
        <a:p>
          <a:r>
            <a:rPr lang="ru-RU" dirty="0" smtClean="0"/>
            <a:t>ИТ отделы ювелирных компаний</a:t>
          </a:r>
          <a:endParaRPr lang="ru-RU" dirty="0"/>
        </a:p>
      </dgm:t>
    </dgm:pt>
    <dgm:pt modelId="{2A7213EB-5FA4-43CE-A36B-47EC110DC7FD}" type="parTrans" cxnId="{60569686-EAF6-4155-A654-5003A7944EAC}">
      <dgm:prSet/>
      <dgm:spPr/>
      <dgm:t>
        <a:bodyPr/>
        <a:lstStyle/>
        <a:p>
          <a:endParaRPr lang="ru-RU"/>
        </a:p>
      </dgm:t>
    </dgm:pt>
    <dgm:pt modelId="{8BDAAA60-9818-4661-ADF0-AD7D9ECD96A8}" type="sibTrans" cxnId="{60569686-EAF6-4155-A654-5003A7944EAC}">
      <dgm:prSet/>
      <dgm:spPr/>
      <dgm:t>
        <a:bodyPr/>
        <a:lstStyle/>
        <a:p>
          <a:endParaRPr lang="ru-RU"/>
        </a:p>
      </dgm:t>
    </dgm:pt>
    <dgm:pt modelId="{7019E347-8DD6-451C-9626-BD6627A7DE55}" type="pres">
      <dgm:prSet presAssocID="{CCE82E47-E7D7-4CFE-997E-BE2DF5B114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597E7-6FE7-4430-A865-83E7B74D0BBE}" type="pres">
      <dgm:prSet presAssocID="{D3AB6C57-5DE8-486E-A77A-0DDBB35FF55F}" presName="centerShape" presStyleLbl="node0" presStyleIdx="0" presStyleCnt="1"/>
      <dgm:spPr/>
      <dgm:t>
        <a:bodyPr/>
        <a:lstStyle/>
        <a:p>
          <a:endParaRPr lang="ru-RU"/>
        </a:p>
      </dgm:t>
    </dgm:pt>
    <dgm:pt modelId="{C197DADB-113E-4578-9B62-AAAFFFADE754}" type="pres">
      <dgm:prSet presAssocID="{025BA7F8-B069-4513-AC0F-49E45F5A6BF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5DD47BE-3F9C-4B26-BB09-05A70A64C5B1}" type="pres">
      <dgm:prSet presAssocID="{025BA7F8-B069-4513-AC0F-49E45F5A6BF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A32D6FF-9E82-47C6-8BFA-CAEC7942DA25}" type="pres">
      <dgm:prSet presAssocID="{1D4282C9-8B0F-46BE-ADEA-5CD71879E6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F9C70-827C-455F-8A44-08CF915BB95B}" type="pres">
      <dgm:prSet presAssocID="{6E58C65F-F114-4972-B40B-D8341DA098DB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BC4D858-52DB-4096-ABBC-F8A0B6543CEB}" type="pres">
      <dgm:prSet presAssocID="{6E58C65F-F114-4972-B40B-D8341DA098D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8E685CA-C779-4F3B-B2F7-2533FB0366A8}" type="pres">
      <dgm:prSet presAssocID="{71826379-C275-4717-94B6-7EEFD5C654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DFB45-696B-434A-B2DE-6093EB7BDBB1}" type="pres">
      <dgm:prSet presAssocID="{E1B7F522-3A35-49DA-8AEB-3733992EAC9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F6D50106-B06F-436D-8ACA-1B625DEB4624}" type="pres">
      <dgm:prSet presAssocID="{E1B7F522-3A35-49DA-8AEB-3733992EAC9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5377122-0304-42D5-A7AE-D3736D20705D}" type="pres">
      <dgm:prSet presAssocID="{CEDE0F67-0D6B-4C66-B346-AFB60540A9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93B88-F518-4D5B-B8A6-81EF24CE304F}" type="pres">
      <dgm:prSet presAssocID="{E8C69A52-2D2E-44EC-86C4-0C5134345F5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4E86BE4-C4C2-47CF-9043-35AE6B231915}" type="pres">
      <dgm:prSet presAssocID="{E8C69A52-2D2E-44EC-86C4-0C5134345F5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583E1C2-5A5A-4855-8A37-E2B56ED9F61D}" type="pres">
      <dgm:prSet presAssocID="{D557F4F3-4580-4623-8C98-45C2BC8A79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5AFCF-4021-4023-B92A-E43F8CC7569B}" type="pres">
      <dgm:prSet presAssocID="{63811024-F931-42AF-96EE-FA6F33FD1E57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FC9593C-2D48-487D-B3F5-938313B6DAE4}" type="pres">
      <dgm:prSet presAssocID="{63811024-F931-42AF-96EE-FA6F33FD1E5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A4F6819-884C-4833-ABA2-820822ECED1A}" type="pres">
      <dgm:prSet presAssocID="{10058F16-9F48-4796-B3B7-8A3DD0402BE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BDE1E-A1AC-4977-B2D4-91B0EE0671AA}" type="pres">
      <dgm:prSet presAssocID="{2A7213EB-5FA4-43CE-A36B-47EC110DC7F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734974A2-F37C-418A-8AA4-381EEC1BE43E}" type="pres">
      <dgm:prSet presAssocID="{2A7213EB-5FA4-43CE-A36B-47EC110DC7F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7245EBF-2854-4281-840E-C156B318005D}" type="pres">
      <dgm:prSet presAssocID="{A9BFCC16-60EF-42FE-9165-E159F3B7AF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90690-5B95-4AA0-8832-0F5249A5207F}" type="presOf" srcId="{025BA7F8-B069-4513-AC0F-49E45F5A6BF7}" destId="{D5DD47BE-3F9C-4B26-BB09-05A70A64C5B1}" srcOrd="1" destOrd="0" presId="urn:microsoft.com/office/officeart/2005/8/layout/radial5"/>
    <dgm:cxn modelId="{AE69771D-09EC-4826-9231-B509CD7C2D00}" srcId="{D3AB6C57-5DE8-486E-A77A-0DDBB35FF55F}" destId="{71826379-C275-4717-94B6-7EEFD5C65466}" srcOrd="1" destOrd="0" parTransId="{6E58C65F-F114-4972-B40B-D8341DA098DB}" sibTransId="{3FC55B49-3711-45FD-83A1-1C83AC8E77AB}"/>
    <dgm:cxn modelId="{C535F6CE-528A-45EB-9E09-852E276EBC65}" type="presOf" srcId="{2A7213EB-5FA4-43CE-A36B-47EC110DC7FD}" destId="{734974A2-F37C-418A-8AA4-381EEC1BE43E}" srcOrd="1" destOrd="0" presId="urn:microsoft.com/office/officeart/2005/8/layout/radial5"/>
    <dgm:cxn modelId="{F528F3DC-766F-464E-9730-C7831FDB70EE}" type="presOf" srcId="{D3AB6C57-5DE8-486E-A77A-0DDBB35FF55F}" destId="{B29597E7-6FE7-4430-A865-83E7B74D0BBE}" srcOrd="0" destOrd="0" presId="urn:microsoft.com/office/officeart/2005/8/layout/radial5"/>
    <dgm:cxn modelId="{7F24B512-C63A-4C70-8891-CE4BD1AA2528}" type="presOf" srcId="{10058F16-9F48-4796-B3B7-8A3DD0402BEC}" destId="{AA4F6819-884C-4833-ABA2-820822ECED1A}" srcOrd="0" destOrd="0" presId="urn:microsoft.com/office/officeart/2005/8/layout/radial5"/>
    <dgm:cxn modelId="{55A89D26-CC7D-476B-BBBE-5D232555A7EF}" type="presOf" srcId="{E1B7F522-3A35-49DA-8AEB-3733992EAC95}" destId="{F6D50106-B06F-436D-8ACA-1B625DEB4624}" srcOrd="1" destOrd="0" presId="urn:microsoft.com/office/officeart/2005/8/layout/radial5"/>
    <dgm:cxn modelId="{721DEF09-1EF6-4B0D-B393-61D905F9E86E}" type="presOf" srcId="{E1B7F522-3A35-49DA-8AEB-3733992EAC95}" destId="{11CDFB45-696B-434A-B2DE-6093EB7BDBB1}" srcOrd="0" destOrd="0" presId="urn:microsoft.com/office/officeart/2005/8/layout/radial5"/>
    <dgm:cxn modelId="{4F7F98A7-45B2-4DC1-B3B1-EF27D76B10A0}" type="presOf" srcId="{6E58C65F-F114-4972-B40B-D8341DA098DB}" destId="{BBC4D858-52DB-4096-ABBC-F8A0B6543CEB}" srcOrd="1" destOrd="0" presId="urn:microsoft.com/office/officeart/2005/8/layout/radial5"/>
    <dgm:cxn modelId="{5FD8281E-0CC8-4F42-AD68-A485A2CFBFE7}" type="presOf" srcId="{2A7213EB-5FA4-43CE-A36B-47EC110DC7FD}" destId="{EC7BDE1E-A1AC-4977-B2D4-91B0EE0671AA}" srcOrd="0" destOrd="0" presId="urn:microsoft.com/office/officeart/2005/8/layout/radial5"/>
    <dgm:cxn modelId="{2B936B9F-DE3D-4967-82C0-E6EC3DBDC441}" type="presOf" srcId="{1D4282C9-8B0F-46BE-ADEA-5CD71879E679}" destId="{7A32D6FF-9E82-47C6-8BFA-CAEC7942DA25}" srcOrd="0" destOrd="0" presId="urn:microsoft.com/office/officeart/2005/8/layout/radial5"/>
    <dgm:cxn modelId="{4D703FB9-9A25-4FAE-9E7C-1D5FD19B0037}" srcId="{D3AB6C57-5DE8-486E-A77A-0DDBB35FF55F}" destId="{CEDE0F67-0D6B-4C66-B346-AFB60540A9F0}" srcOrd="2" destOrd="0" parTransId="{E1B7F522-3A35-49DA-8AEB-3733992EAC95}" sibTransId="{82692736-E0C4-4F61-88CE-D52E9C4BB10F}"/>
    <dgm:cxn modelId="{15303DEA-7C9C-4117-9CAF-7255C3CCA1E2}" type="presOf" srcId="{E8C69A52-2D2E-44EC-86C4-0C5134345F50}" destId="{4E593B88-F518-4D5B-B8A6-81EF24CE304F}" srcOrd="0" destOrd="0" presId="urn:microsoft.com/office/officeart/2005/8/layout/radial5"/>
    <dgm:cxn modelId="{BE6EABD5-770C-479B-93AA-86C5918BA2CB}" type="presOf" srcId="{CEDE0F67-0D6B-4C66-B346-AFB60540A9F0}" destId="{E5377122-0304-42D5-A7AE-D3736D20705D}" srcOrd="0" destOrd="0" presId="urn:microsoft.com/office/officeart/2005/8/layout/radial5"/>
    <dgm:cxn modelId="{E5B58A9E-A3BB-4E83-8303-5056F7180ADF}" type="presOf" srcId="{71826379-C275-4717-94B6-7EEFD5C65466}" destId="{E8E685CA-C779-4F3B-B2F7-2533FB0366A8}" srcOrd="0" destOrd="0" presId="urn:microsoft.com/office/officeart/2005/8/layout/radial5"/>
    <dgm:cxn modelId="{0A166D23-E73B-4C35-AAEC-D21C462E4A58}" type="presOf" srcId="{6E58C65F-F114-4972-B40B-D8341DA098DB}" destId="{5EBF9C70-827C-455F-8A44-08CF915BB95B}" srcOrd="0" destOrd="0" presId="urn:microsoft.com/office/officeart/2005/8/layout/radial5"/>
    <dgm:cxn modelId="{EE541237-6EED-4B0B-8BEF-E99D8FA81E5E}" type="presOf" srcId="{D557F4F3-4580-4623-8C98-45C2BC8A7998}" destId="{7583E1C2-5A5A-4855-8A37-E2B56ED9F61D}" srcOrd="0" destOrd="0" presId="urn:microsoft.com/office/officeart/2005/8/layout/radial5"/>
    <dgm:cxn modelId="{FEEA9241-3140-4770-8AF2-458D68341533}" srcId="{CCE82E47-E7D7-4CFE-997E-BE2DF5B114A8}" destId="{D3AB6C57-5DE8-486E-A77A-0DDBB35FF55F}" srcOrd="0" destOrd="0" parTransId="{E4C81055-C40D-4522-9286-489CFF9ADFCA}" sibTransId="{F295F97B-3851-4594-9B14-9DB8090DBF8E}"/>
    <dgm:cxn modelId="{891FB8DC-A11A-4308-8FC1-FEDED6ABED45}" type="presOf" srcId="{CCE82E47-E7D7-4CFE-997E-BE2DF5B114A8}" destId="{7019E347-8DD6-451C-9626-BD6627A7DE55}" srcOrd="0" destOrd="0" presId="urn:microsoft.com/office/officeart/2005/8/layout/radial5"/>
    <dgm:cxn modelId="{21DBDFB2-0E0F-4378-8A67-C7E4BF474EE7}" srcId="{D3AB6C57-5DE8-486E-A77A-0DDBB35FF55F}" destId="{1D4282C9-8B0F-46BE-ADEA-5CD71879E679}" srcOrd="0" destOrd="0" parTransId="{025BA7F8-B069-4513-AC0F-49E45F5A6BF7}" sibTransId="{3956E0E9-63C3-438C-B068-012DEAF9829C}"/>
    <dgm:cxn modelId="{60569686-EAF6-4155-A654-5003A7944EAC}" srcId="{D3AB6C57-5DE8-486E-A77A-0DDBB35FF55F}" destId="{A9BFCC16-60EF-42FE-9165-E159F3B7AFE3}" srcOrd="5" destOrd="0" parTransId="{2A7213EB-5FA4-43CE-A36B-47EC110DC7FD}" sibTransId="{8BDAAA60-9818-4661-ADF0-AD7D9ECD96A8}"/>
    <dgm:cxn modelId="{C8C47D23-3BC9-4D1C-8063-DB95D9DCD497}" type="presOf" srcId="{63811024-F931-42AF-96EE-FA6F33FD1E57}" destId="{2FC9593C-2D48-487D-B3F5-938313B6DAE4}" srcOrd="1" destOrd="0" presId="urn:microsoft.com/office/officeart/2005/8/layout/radial5"/>
    <dgm:cxn modelId="{2E2F4E04-5B22-4A09-BB2B-309418E6B999}" type="presOf" srcId="{E8C69A52-2D2E-44EC-86C4-0C5134345F50}" destId="{84E86BE4-C4C2-47CF-9043-35AE6B231915}" srcOrd="1" destOrd="0" presId="urn:microsoft.com/office/officeart/2005/8/layout/radial5"/>
    <dgm:cxn modelId="{B91E77AC-00EC-48FD-B307-D7FDAE4A77E0}" srcId="{D3AB6C57-5DE8-486E-A77A-0DDBB35FF55F}" destId="{10058F16-9F48-4796-B3B7-8A3DD0402BEC}" srcOrd="4" destOrd="0" parTransId="{63811024-F931-42AF-96EE-FA6F33FD1E57}" sibTransId="{B5B2FA88-280D-45D1-A98F-8214C4D6B663}"/>
    <dgm:cxn modelId="{D1334FE1-D02B-4AEB-9994-8A13F659EAAC}" type="presOf" srcId="{A9BFCC16-60EF-42FE-9165-E159F3B7AFE3}" destId="{07245EBF-2854-4281-840E-C156B318005D}" srcOrd="0" destOrd="0" presId="urn:microsoft.com/office/officeart/2005/8/layout/radial5"/>
    <dgm:cxn modelId="{F108B930-42B2-455B-AF90-4791891AC900}" type="presOf" srcId="{63811024-F931-42AF-96EE-FA6F33FD1E57}" destId="{BDE5AFCF-4021-4023-B92A-E43F8CC7569B}" srcOrd="0" destOrd="0" presId="urn:microsoft.com/office/officeart/2005/8/layout/radial5"/>
    <dgm:cxn modelId="{F9B706E0-592C-4D1B-939D-7AB75538635B}" srcId="{D3AB6C57-5DE8-486E-A77A-0DDBB35FF55F}" destId="{D557F4F3-4580-4623-8C98-45C2BC8A7998}" srcOrd="3" destOrd="0" parTransId="{E8C69A52-2D2E-44EC-86C4-0C5134345F50}" sibTransId="{CC79D607-9FF9-4028-AEE3-528982982A89}"/>
    <dgm:cxn modelId="{BD7B0C4C-D1F1-4C74-98CE-EB8D40417182}" type="presOf" srcId="{025BA7F8-B069-4513-AC0F-49E45F5A6BF7}" destId="{C197DADB-113E-4578-9B62-AAAFFFADE754}" srcOrd="0" destOrd="0" presId="urn:microsoft.com/office/officeart/2005/8/layout/radial5"/>
    <dgm:cxn modelId="{8902B35D-A5ED-4A2E-BB07-0A1C6871147B}" type="presParOf" srcId="{7019E347-8DD6-451C-9626-BD6627A7DE55}" destId="{B29597E7-6FE7-4430-A865-83E7B74D0BBE}" srcOrd="0" destOrd="0" presId="urn:microsoft.com/office/officeart/2005/8/layout/radial5"/>
    <dgm:cxn modelId="{B1A2966B-2C6F-4D3B-869C-FCE62EF11231}" type="presParOf" srcId="{7019E347-8DD6-451C-9626-BD6627A7DE55}" destId="{C197DADB-113E-4578-9B62-AAAFFFADE754}" srcOrd="1" destOrd="0" presId="urn:microsoft.com/office/officeart/2005/8/layout/radial5"/>
    <dgm:cxn modelId="{FB596AA6-E12E-4CE9-86D1-F12753F1E707}" type="presParOf" srcId="{C197DADB-113E-4578-9B62-AAAFFFADE754}" destId="{D5DD47BE-3F9C-4B26-BB09-05A70A64C5B1}" srcOrd="0" destOrd="0" presId="urn:microsoft.com/office/officeart/2005/8/layout/radial5"/>
    <dgm:cxn modelId="{D98E0D01-E15F-4CB6-9FEF-AD8108B84BD5}" type="presParOf" srcId="{7019E347-8DD6-451C-9626-BD6627A7DE55}" destId="{7A32D6FF-9E82-47C6-8BFA-CAEC7942DA25}" srcOrd="2" destOrd="0" presId="urn:microsoft.com/office/officeart/2005/8/layout/radial5"/>
    <dgm:cxn modelId="{AF9AC5BB-AFDE-4DA2-873A-2F064361D500}" type="presParOf" srcId="{7019E347-8DD6-451C-9626-BD6627A7DE55}" destId="{5EBF9C70-827C-455F-8A44-08CF915BB95B}" srcOrd="3" destOrd="0" presId="urn:microsoft.com/office/officeart/2005/8/layout/radial5"/>
    <dgm:cxn modelId="{78207DEB-1352-4160-8C1C-91DA04D511BD}" type="presParOf" srcId="{5EBF9C70-827C-455F-8A44-08CF915BB95B}" destId="{BBC4D858-52DB-4096-ABBC-F8A0B6543CEB}" srcOrd="0" destOrd="0" presId="urn:microsoft.com/office/officeart/2005/8/layout/radial5"/>
    <dgm:cxn modelId="{408D0ABF-D667-4D4C-9745-E8EBB3A5B89C}" type="presParOf" srcId="{7019E347-8DD6-451C-9626-BD6627A7DE55}" destId="{E8E685CA-C779-4F3B-B2F7-2533FB0366A8}" srcOrd="4" destOrd="0" presId="urn:microsoft.com/office/officeart/2005/8/layout/radial5"/>
    <dgm:cxn modelId="{21A4564E-01E5-4165-9698-7771F2851AFF}" type="presParOf" srcId="{7019E347-8DD6-451C-9626-BD6627A7DE55}" destId="{11CDFB45-696B-434A-B2DE-6093EB7BDBB1}" srcOrd="5" destOrd="0" presId="urn:microsoft.com/office/officeart/2005/8/layout/radial5"/>
    <dgm:cxn modelId="{059219EF-66DA-4973-B229-A551E191567B}" type="presParOf" srcId="{11CDFB45-696B-434A-B2DE-6093EB7BDBB1}" destId="{F6D50106-B06F-436D-8ACA-1B625DEB4624}" srcOrd="0" destOrd="0" presId="urn:microsoft.com/office/officeart/2005/8/layout/radial5"/>
    <dgm:cxn modelId="{2E4189B4-637A-472F-BF2A-6F3FB870FA73}" type="presParOf" srcId="{7019E347-8DD6-451C-9626-BD6627A7DE55}" destId="{E5377122-0304-42D5-A7AE-D3736D20705D}" srcOrd="6" destOrd="0" presId="urn:microsoft.com/office/officeart/2005/8/layout/radial5"/>
    <dgm:cxn modelId="{FA864FAD-7532-4962-8D40-D4B6FFFA6B0E}" type="presParOf" srcId="{7019E347-8DD6-451C-9626-BD6627A7DE55}" destId="{4E593B88-F518-4D5B-B8A6-81EF24CE304F}" srcOrd="7" destOrd="0" presId="urn:microsoft.com/office/officeart/2005/8/layout/radial5"/>
    <dgm:cxn modelId="{7869F6A0-80D9-457A-933A-7727E95D1974}" type="presParOf" srcId="{4E593B88-F518-4D5B-B8A6-81EF24CE304F}" destId="{84E86BE4-C4C2-47CF-9043-35AE6B231915}" srcOrd="0" destOrd="0" presId="urn:microsoft.com/office/officeart/2005/8/layout/radial5"/>
    <dgm:cxn modelId="{F2A32C85-4F2F-42DF-91ED-7186ED087BE5}" type="presParOf" srcId="{7019E347-8DD6-451C-9626-BD6627A7DE55}" destId="{7583E1C2-5A5A-4855-8A37-E2B56ED9F61D}" srcOrd="8" destOrd="0" presId="urn:microsoft.com/office/officeart/2005/8/layout/radial5"/>
    <dgm:cxn modelId="{DE02659F-804C-44CB-9E39-DE7869841D90}" type="presParOf" srcId="{7019E347-8DD6-451C-9626-BD6627A7DE55}" destId="{BDE5AFCF-4021-4023-B92A-E43F8CC7569B}" srcOrd="9" destOrd="0" presId="urn:microsoft.com/office/officeart/2005/8/layout/radial5"/>
    <dgm:cxn modelId="{19BB3CBD-749C-4811-9CC6-16004754FAAF}" type="presParOf" srcId="{BDE5AFCF-4021-4023-B92A-E43F8CC7569B}" destId="{2FC9593C-2D48-487D-B3F5-938313B6DAE4}" srcOrd="0" destOrd="0" presId="urn:microsoft.com/office/officeart/2005/8/layout/radial5"/>
    <dgm:cxn modelId="{23E87FA3-3FB1-4601-BC94-33D71EB34EF7}" type="presParOf" srcId="{7019E347-8DD6-451C-9626-BD6627A7DE55}" destId="{AA4F6819-884C-4833-ABA2-820822ECED1A}" srcOrd="10" destOrd="0" presId="urn:microsoft.com/office/officeart/2005/8/layout/radial5"/>
    <dgm:cxn modelId="{40120B9B-615C-4DDA-A014-A3E9B38814AB}" type="presParOf" srcId="{7019E347-8DD6-451C-9626-BD6627A7DE55}" destId="{EC7BDE1E-A1AC-4977-B2D4-91B0EE0671AA}" srcOrd="11" destOrd="0" presId="urn:microsoft.com/office/officeart/2005/8/layout/radial5"/>
    <dgm:cxn modelId="{26BD2D53-F0C6-4C28-9ED0-FCA0696EBCF4}" type="presParOf" srcId="{EC7BDE1E-A1AC-4977-B2D4-91B0EE0671AA}" destId="{734974A2-F37C-418A-8AA4-381EEC1BE43E}" srcOrd="0" destOrd="0" presId="urn:microsoft.com/office/officeart/2005/8/layout/radial5"/>
    <dgm:cxn modelId="{B7C91C0F-31B2-4C2D-91E2-37D0D2402614}" type="presParOf" srcId="{7019E347-8DD6-451C-9626-BD6627A7DE55}" destId="{07245EBF-2854-4281-840E-C156B318005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C29A-9F7B-4782-A1A5-559CA0C0C5DB}">
      <dsp:nvSpPr>
        <dsp:cNvPr id="0" name=""/>
        <dsp:cNvSpPr/>
      </dsp:nvSpPr>
      <dsp:spPr>
        <a:xfrm>
          <a:off x="3080965" y="1984002"/>
          <a:ext cx="1153269" cy="115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тренды</a:t>
          </a:r>
          <a:endParaRPr lang="ru-RU" sz="1800" kern="1200" dirty="0"/>
        </a:p>
      </dsp:txBody>
      <dsp:txXfrm>
        <a:off x="3249857" y="2152894"/>
        <a:ext cx="815485" cy="815485"/>
      </dsp:txXfrm>
    </dsp:sp>
    <dsp:sp modelId="{44129A04-3197-4CC2-A53C-22B636DD3F6C}">
      <dsp:nvSpPr>
        <dsp:cNvPr id="0" name=""/>
        <dsp:cNvSpPr/>
      </dsp:nvSpPr>
      <dsp:spPr>
        <a:xfrm rot="16200000">
          <a:off x="3513482" y="1524184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556717" y="1645841"/>
        <a:ext cx="201765" cy="235267"/>
      </dsp:txXfrm>
    </dsp:sp>
    <dsp:sp modelId="{10AF0858-47C7-4C1E-A685-1318C9B1F94F}">
      <dsp:nvSpPr>
        <dsp:cNvPr id="0" name=""/>
        <dsp:cNvSpPr/>
      </dsp:nvSpPr>
      <dsp:spPr>
        <a:xfrm>
          <a:off x="2941311" y="7585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Машинное обучение и искусственный интеллект (</a:t>
          </a:r>
          <a:r>
            <a:rPr lang="en-US" sz="1100" kern="1200" dirty="0" smtClean="0"/>
            <a:t>ML</a:t>
          </a:r>
          <a:r>
            <a:rPr lang="ru-RU" sz="1100" kern="1200" dirty="0" smtClean="0"/>
            <a:t>) </a:t>
          </a:r>
          <a:endParaRPr lang="ru-RU" sz="1100" kern="1200" dirty="0"/>
        </a:p>
      </dsp:txBody>
      <dsp:txXfrm>
        <a:off x="3151107" y="217381"/>
        <a:ext cx="1012984" cy="1012984"/>
      </dsp:txXfrm>
    </dsp:sp>
    <dsp:sp modelId="{7838C0EC-CB6F-41F4-A98E-768842BC090A}">
      <dsp:nvSpPr>
        <dsp:cNvPr id="0" name=""/>
        <dsp:cNvSpPr/>
      </dsp:nvSpPr>
      <dsp:spPr>
        <a:xfrm rot="19800000">
          <a:off x="4241287" y="1944382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47079" y="2044422"/>
        <a:ext cx="201765" cy="235267"/>
      </dsp:txXfrm>
    </dsp:sp>
    <dsp:sp modelId="{46CA2B4D-314D-4437-9770-DA41F291243D}">
      <dsp:nvSpPr>
        <dsp:cNvPr id="0" name=""/>
        <dsp:cNvSpPr/>
      </dsp:nvSpPr>
      <dsp:spPr>
        <a:xfrm>
          <a:off x="4531996" y="925967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Блокчейн</a:t>
          </a:r>
          <a:endParaRPr lang="ru-RU" sz="1100" kern="1200" dirty="0"/>
        </a:p>
      </dsp:txBody>
      <dsp:txXfrm>
        <a:off x="4741792" y="1135763"/>
        <a:ext cx="1012984" cy="1012984"/>
      </dsp:txXfrm>
    </dsp:sp>
    <dsp:sp modelId="{6FAE5CD4-E7BE-4193-84B0-F65F9124FB94}">
      <dsp:nvSpPr>
        <dsp:cNvPr id="0" name=""/>
        <dsp:cNvSpPr/>
      </dsp:nvSpPr>
      <dsp:spPr>
        <a:xfrm rot="1800000">
          <a:off x="4241287" y="2784780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47079" y="2841585"/>
        <a:ext cx="201765" cy="235267"/>
      </dsp:txXfrm>
    </dsp:sp>
    <dsp:sp modelId="{FF79DE14-7479-4D50-A0F9-88C9A3C2219A}">
      <dsp:nvSpPr>
        <dsp:cNvPr id="0" name=""/>
        <dsp:cNvSpPr/>
      </dsp:nvSpPr>
      <dsp:spPr>
        <a:xfrm>
          <a:off x="4531996" y="2762731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Интернет вещей </a:t>
          </a:r>
          <a:r>
            <a:rPr lang="en-US" sz="1100" kern="1200" dirty="0" smtClean="0"/>
            <a:t>(</a:t>
          </a:r>
          <a:r>
            <a:rPr lang="en-US" sz="1100" kern="1200" dirty="0" err="1" smtClean="0"/>
            <a:t>IoT</a:t>
          </a:r>
          <a:r>
            <a:rPr lang="en-US" sz="1100" kern="1200" dirty="0" smtClean="0"/>
            <a:t>)</a:t>
          </a:r>
          <a:endParaRPr lang="ru-RU" sz="1100" kern="1200" dirty="0"/>
        </a:p>
      </dsp:txBody>
      <dsp:txXfrm>
        <a:off x="4741792" y="2972527"/>
        <a:ext cx="1012984" cy="1012984"/>
      </dsp:txXfrm>
    </dsp:sp>
    <dsp:sp modelId="{1A0E7250-F261-4515-B00A-3730502FFD59}">
      <dsp:nvSpPr>
        <dsp:cNvPr id="0" name=""/>
        <dsp:cNvSpPr/>
      </dsp:nvSpPr>
      <dsp:spPr>
        <a:xfrm rot="5400000">
          <a:off x="3513482" y="3204979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556717" y="3240166"/>
        <a:ext cx="201765" cy="235267"/>
      </dsp:txXfrm>
    </dsp:sp>
    <dsp:sp modelId="{D2A2AD1D-7D5F-4F86-91B8-E4BC62FE42B4}">
      <dsp:nvSpPr>
        <dsp:cNvPr id="0" name=""/>
        <dsp:cNvSpPr/>
      </dsp:nvSpPr>
      <dsp:spPr>
        <a:xfrm>
          <a:off x="2941311" y="3681113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Big Data</a:t>
          </a:r>
          <a:endParaRPr lang="ru-RU" sz="1100" kern="1200" dirty="0"/>
        </a:p>
      </dsp:txBody>
      <dsp:txXfrm>
        <a:off x="3151107" y="3890909"/>
        <a:ext cx="1012984" cy="1012984"/>
      </dsp:txXfrm>
    </dsp:sp>
    <dsp:sp modelId="{21793F06-83DF-4AB1-88B2-0CFB0E43C7E8}">
      <dsp:nvSpPr>
        <dsp:cNvPr id="0" name=""/>
        <dsp:cNvSpPr/>
      </dsp:nvSpPr>
      <dsp:spPr>
        <a:xfrm rot="9000000">
          <a:off x="2785676" y="2784780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66354" y="2841585"/>
        <a:ext cx="201765" cy="235267"/>
      </dsp:txXfrm>
    </dsp:sp>
    <dsp:sp modelId="{74474BF6-293A-43E7-B70F-C8A4EE49B265}">
      <dsp:nvSpPr>
        <dsp:cNvPr id="0" name=""/>
        <dsp:cNvSpPr/>
      </dsp:nvSpPr>
      <dsp:spPr>
        <a:xfrm>
          <a:off x="1350627" y="2762731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Виртуальная реальность</a:t>
          </a:r>
          <a:r>
            <a:rPr lang="en-US" sz="1100" kern="1200" dirty="0" smtClean="0"/>
            <a:t> (VR)</a:t>
          </a:r>
          <a:endParaRPr lang="ru-RU" sz="1100" kern="1200" dirty="0"/>
        </a:p>
      </dsp:txBody>
      <dsp:txXfrm>
        <a:off x="1560423" y="2972527"/>
        <a:ext cx="1012984" cy="1012984"/>
      </dsp:txXfrm>
    </dsp:sp>
    <dsp:sp modelId="{AA69D12D-AB6C-4C55-ACB5-7A2BF46B778C}">
      <dsp:nvSpPr>
        <dsp:cNvPr id="0" name=""/>
        <dsp:cNvSpPr/>
      </dsp:nvSpPr>
      <dsp:spPr>
        <a:xfrm rot="12600000">
          <a:off x="2785676" y="1944382"/>
          <a:ext cx="288235" cy="392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66354" y="2044422"/>
        <a:ext cx="201765" cy="235267"/>
      </dsp:txXfrm>
    </dsp:sp>
    <dsp:sp modelId="{FB47B0DD-EF9E-4693-89BE-EB38D577B76C}">
      <dsp:nvSpPr>
        <dsp:cNvPr id="0" name=""/>
        <dsp:cNvSpPr/>
      </dsp:nvSpPr>
      <dsp:spPr>
        <a:xfrm>
          <a:off x="1350627" y="925967"/>
          <a:ext cx="1432576" cy="1432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Дополненная реальность</a:t>
          </a:r>
          <a:endParaRPr lang="ru-RU" sz="1100" kern="1200" dirty="0"/>
        </a:p>
      </dsp:txBody>
      <dsp:txXfrm>
        <a:off x="1560423" y="1135763"/>
        <a:ext cx="1012984" cy="1012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A6C52-0ABF-439E-A5AD-18F067EB1951}">
      <dsp:nvSpPr>
        <dsp:cNvPr id="0" name=""/>
        <dsp:cNvSpPr/>
      </dsp:nvSpPr>
      <dsp:spPr>
        <a:xfrm>
          <a:off x="4074" y="1460798"/>
          <a:ext cx="1919643" cy="19196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68" t="6828" r="13544" b="33690"/>
          </a:stretch>
        </a:blip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543A-7BB3-4BFC-8206-99407F42308C}">
      <dsp:nvSpPr>
        <dsp:cNvPr id="0" name=""/>
        <dsp:cNvSpPr/>
      </dsp:nvSpPr>
      <dsp:spPr>
        <a:xfrm>
          <a:off x="316574" y="2612584"/>
          <a:ext cx="1919643" cy="1919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Классический бизнес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Продаем </a:t>
          </a:r>
          <a:r>
            <a:rPr lang="en-US" sz="1100" kern="1200" dirty="0" smtClean="0"/>
            <a:t>offline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Классические маркетинг и реклама</a:t>
          </a:r>
          <a:endParaRPr lang="ru-RU" sz="1100" kern="1200" dirty="0"/>
        </a:p>
      </dsp:txBody>
      <dsp:txXfrm>
        <a:off x="372798" y="2668808"/>
        <a:ext cx="1807195" cy="1807195"/>
      </dsp:txXfrm>
    </dsp:sp>
    <dsp:sp modelId="{746CA0CC-96E1-4517-AC4C-4D8AB45194AC}">
      <dsp:nvSpPr>
        <dsp:cNvPr id="0" name=""/>
        <dsp:cNvSpPr/>
      </dsp:nvSpPr>
      <dsp:spPr>
        <a:xfrm>
          <a:off x="2293484" y="2189988"/>
          <a:ext cx="369765" cy="46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93484" y="2282241"/>
        <a:ext cx="258836" cy="276757"/>
      </dsp:txXfrm>
    </dsp:sp>
    <dsp:sp modelId="{FC632F2F-119D-49FD-9FDF-BA7B6678D87C}">
      <dsp:nvSpPr>
        <dsp:cNvPr id="0" name=""/>
        <dsp:cNvSpPr/>
      </dsp:nvSpPr>
      <dsp:spPr>
        <a:xfrm>
          <a:off x="2980192" y="1460798"/>
          <a:ext cx="1919643" cy="19196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10" t="-15238" r="16422" b="19300"/>
          </a:stretch>
        </a:blip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D89A6-E587-4B70-BE36-4EBEE5794FDF}">
      <dsp:nvSpPr>
        <dsp:cNvPr id="0" name=""/>
        <dsp:cNvSpPr/>
      </dsp:nvSpPr>
      <dsp:spPr>
        <a:xfrm>
          <a:off x="3292692" y="2612584"/>
          <a:ext cx="1919643" cy="1919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Бизнес в сети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Покупаем и продаем через Интернет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Маркетинг и реклама в Интернет но по классическим канонам</a:t>
          </a:r>
          <a:endParaRPr lang="ru-RU" sz="1100" kern="1200" dirty="0"/>
        </a:p>
      </dsp:txBody>
      <dsp:txXfrm>
        <a:off x="3348916" y="2668808"/>
        <a:ext cx="1807195" cy="1807195"/>
      </dsp:txXfrm>
    </dsp:sp>
    <dsp:sp modelId="{59B97B99-2D06-4E21-8A91-B284B8EFDB9D}">
      <dsp:nvSpPr>
        <dsp:cNvPr id="0" name=""/>
        <dsp:cNvSpPr/>
      </dsp:nvSpPr>
      <dsp:spPr>
        <a:xfrm>
          <a:off x="5269602" y="2189988"/>
          <a:ext cx="369765" cy="46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69602" y="2282241"/>
        <a:ext cx="258836" cy="276757"/>
      </dsp:txXfrm>
    </dsp:sp>
    <dsp:sp modelId="{657C8723-1827-4D2D-AD18-E7A191E2A3A0}">
      <dsp:nvSpPr>
        <dsp:cNvPr id="0" name=""/>
        <dsp:cNvSpPr/>
      </dsp:nvSpPr>
      <dsp:spPr>
        <a:xfrm>
          <a:off x="5956310" y="1460798"/>
          <a:ext cx="1919643" cy="19196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51" t="-14279" r="11625" b="39447"/>
          </a:stretch>
        </a:blip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4A96-1265-466E-AB0B-DDBC0ED4D334}">
      <dsp:nvSpPr>
        <dsp:cNvPr id="0" name=""/>
        <dsp:cNvSpPr/>
      </dsp:nvSpPr>
      <dsp:spPr>
        <a:xfrm>
          <a:off x="6268810" y="2612584"/>
          <a:ext cx="1919643" cy="1919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Цифровой бизнес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Вообще все дела ведем через Интернет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Маркетинг и реклама в </a:t>
          </a:r>
          <a:r>
            <a:rPr lang="ru-RU" sz="1100" kern="1200" dirty="0" err="1" smtClean="0"/>
            <a:t>соцсетях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Бизнес модели строим на основе данных о поведении потребителя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6325034" y="2668808"/>
        <a:ext cx="1807195" cy="1807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597E7-6FE7-4430-A865-83E7B74D0BBE}">
      <dsp:nvSpPr>
        <dsp:cNvPr id="0" name=""/>
        <dsp:cNvSpPr/>
      </dsp:nvSpPr>
      <dsp:spPr>
        <a:xfrm>
          <a:off x="3410899" y="2508856"/>
          <a:ext cx="1494298" cy="1494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ИТ компании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Костромы</a:t>
          </a:r>
          <a:endParaRPr lang="ru-RU" sz="1800" kern="1200" dirty="0"/>
        </a:p>
      </dsp:txBody>
      <dsp:txXfrm>
        <a:off x="3629734" y="2727691"/>
        <a:ext cx="1056628" cy="1056628"/>
      </dsp:txXfrm>
    </dsp:sp>
    <dsp:sp modelId="{C197DADB-113E-4578-9B62-AAAFFFADE754}">
      <dsp:nvSpPr>
        <dsp:cNvPr id="0" name=""/>
        <dsp:cNvSpPr/>
      </dsp:nvSpPr>
      <dsp:spPr>
        <a:xfrm rot="16200000">
          <a:off x="3989030" y="1945488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39736" y="2097806"/>
        <a:ext cx="236626" cy="304837"/>
      </dsp:txXfrm>
    </dsp:sp>
    <dsp:sp modelId="{7A32D6FF-9E82-47C6-8BFA-CAEC7942DA25}">
      <dsp:nvSpPr>
        <dsp:cNvPr id="0" name=""/>
        <dsp:cNvSpPr/>
      </dsp:nvSpPr>
      <dsp:spPr>
        <a:xfrm>
          <a:off x="3224112" y="3175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Компании разработчики</a:t>
          </a:r>
          <a:endParaRPr lang="ru-RU" sz="1100" kern="1200" dirty="0"/>
        </a:p>
      </dsp:txBody>
      <dsp:txXfrm>
        <a:off x="3497656" y="276719"/>
        <a:ext cx="1320785" cy="1320785"/>
      </dsp:txXfrm>
    </dsp:sp>
    <dsp:sp modelId="{5EBF9C70-827C-455F-8A44-08CF915BB95B}">
      <dsp:nvSpPr>
        <dsp:cNvPr id="0" name=""/>
        <dsp:cNvSpPr/>
      </dsp:nvSpPr>
      <dsp:spPr>
        <a:xfrm rot="19800000">
          <a:off x="4903973" y="2473731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10766" y="2600696"/>
        <a:ext cx="236626" cy="304837"/>
      </dsp:txXfrm>
    </dsp:sp>
    <dsp:sp modelId="{E8E685CA-C779-4F3B-B2F7-2533FB0366A8}">
      <dsp:nvSpPr>
        <dsp:cNvPr id="0" name=""/>
        <dsp:cNvSpPr/>
      </dsp:nvSpPr>
      <dsp:spPr>
        <a:xfrm>
          <a:off x="5232332" y="1162622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сайтов</a:t>
          </a:r>
          <a:endParaRPr lang="ru-RU" sz="1100" kern="1200" dirty="0"/>
        </a:p>
      </dsp:txBody>
      <dsp:txXfrm>
        <a:off x="5505876" y="1436166"/>
        <a:ext cx="1320785" cy="1320785"/>
      </dsp:txXfrm>
    </dsp:sp>
    <dsp:sp modelId="{11CDFB45-696B-434A-B2DE-6093EB7BDBB1}">
      <dsp:nvSpPr>
        <dsp:cNvPr id="0" name=""/>
        <dsp:cNvSpPr/>
      </dsp:nvSpPr>
      <dsp:spPr>
        <a:xfrm rot="1800000">
          <a:off x="4903973" y="3530217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10766" y="3606476"/>
        <a:ext cx="236626" cy="304837"/>
      </dsp:txXfrm>
    </dsp:sp>
    <dsp:sp modelId="{E5377122-0304-42D5-A7AE-D3736D20705D}">
      <dsp:nvSpPr>
        <dsp:cNvPr id="0" name=""/>
        <dsp:cNvSpPr/>
      </dsp:nvSpPr>
      <dsp:spPr>
        <a:xfrm>
          <a:off x="5232332" y="3481515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Сервисные компании</a:t>
          </a:r>
          <a:endParaRPr lang="ru-RU" sz="1100" kern="1200" dirty="0"/>
        </a:p>
      </dsp:txBody>
      <dsp:txXfrm>
        <a:off x="5505876" y="3755059"/>
        <a:ext cx="1320785" cy="1320785"/>
      </dsp:txXfrm>
    </dsp:sp>
    <dsp:sp modelId="{4E593B88-F518-4D5B-B8A6-81EF24CE304F}">
      <dsp:nvSpPr>
        <dsp:cNvPr id="0" name=""/>
        <dsp:cNvSpPr/>
      </dsp:nvSpPr>
      <dsp:spPr>
        <a:xfrm rot="5400000">
          <a:off x="3989030" y="4058460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39736" y="4109367"/>
        <a:ext cx="236626" cy="304837"/>
      </dsp:txXfrm>
    </dsp:sp>
    <dsp:sp modelId="{7583E1C2-5A5A-4855-8A37-E2B56ED9F61D}">
      <dsp:nvSpPr>
        <dsp:cNvPr id="0" name=""/>
        <dsp:cNvSpPr/>
      </dsp:nvSpPr>
      <dsp:spPr>
        <a:xfrm>
          <a:off x="3224112" y="4640962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Компании, автоматизирующие бизнес 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(в основном</a:t>
          </a:r>
          <a:r>
            <a:rPr lang="en-US" sz="1100" kern="1200" dirty="0" smtClean="0"/>
            <a:t> </a:t>
          </a:r>
          <a:r>
            <a:rPr lang="ru-RU" sz="1100" kern="1200" dirty="0" smtClean="0"/>
            <a:t>на 1С)</a:t>
          </a:r>
          <a:endParaRPr lang="ru-RU" sz="1100" kern="1200" dirty="0"/>
        </a:p>
      </dsp:txBody>
      <dsp:txXfrm>
        <a:off x="3497656" y="4914506"/>
        <a:ext cx="1320785" cy="1320785"/>
      </dsp:txXfrm>
    </dsp:sp>
    <dsp:sp modelId="{BDE5AFCF-4021-4023-B92A-E43F8CC7569B}">
      <dsp:nvSpPr>
        <dsp:cNvPr id="0" name=""/>
        <dsp:cNvSpPr/>
      </dsp:nvSpPr>
      <dsp:spPr>
        <a:xfrm rot="9000000">
          <a:off x="3074086" y="3530217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68704" y="3606476"/>
        <a:ext cx="236626" cy="304837"/>
      </dsp:txXfrm>
    </dsp:sp>
    <dsp:sp modelId="{AA4F6819-884C-4833-ABA2-820822ECED1A}">
      <dsp:nvSpPr>
        <dsp:cNvPr id="0" name=""/>
        <dsp:cNvSpPr/>
      </dsp:nvSpPr>
      <dsp:spPr>
        <a:xfrm>
          <a:off x="1215891" y="3481515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Интеграторы</a:t>
          </a:r>
          <a:endParaRPr lang="ru-RU" sz="1100" kern="1200" dirty="0"/>
        </a:p>
      </dsp:txBody>
      <dsp:txXfrm>
        <a:off x="1489435" y="3755059"/>
        <a:ext cx="1320785" cy="1320785"/>
      </dsp:txXfrm>
    </dsp:sp>
    <dsp:sp modelId="{EC7BDE1E-A1AC-4977-B2D4-91B0EE0671AA}">
      <dsp:nvSpPr>
        <dsp:cNvPr id="0" name=""/>
        <dsp:cNvSpPr/>
      </dsp:nvSpPr>
      <dsp:spPr>
        <a:xfrm rot="12600000">
          <a:off x="3074086" y="2473731"/>
          <a:ext cx="338037" cy="50806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68704" y="2600696"/>
        <a:ext cx="236626" cy="304837"/>
      </dsp:txXfrm>
    </dsp:sp>
    <dsp:sp modelId="{07245EBF-2854-4281-840E-C156B318005D}">
      <dsp:nvSpPr>
        <dsp:cNvPr id="0" name=""/>
        <dsp:cNvSpPr/>
      </dsp:nvSpPr>
      <dsp:spPr>
        <a:xfrm>
          <a:off x="1215891" y="1162622"/>
          <a:ext cx="1867873" cy="1867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ИТ отделы ювелирных компаний</a:t>
          </a:r>
          <a:endParaRPr lang="ru-RU" sz="1100" kern="1200" dirty="0"/>
        </a:p>
      </dsp:txBody>
      <dsp:txXfrm>
        <a:off x="1489435" y="1436166"/>
        <a:ext cx="1320785" cy="132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7E938-06AA-4A63-BCF9-B4AD70C5E06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EF362-89BB-47A7-B575-C46399E87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5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день, уважаемые коллеги, меня зовут Дружинин Николай, я технический директор группы компаний Ай-</a:t>
            </a:r>
            <a:r>
              <a:rPr lang="ru-RU" baseline="0" dirty="0" err="1" smtClean="0"/>
              <a:t>Ти</a:t>
            </a:r>
            <a:r>
              <a:rPr lang="ru-RU" baseline="0" dirty="0" smtClean="0"/>
              <a:t>-Про.</a:t>
            </a:r>
          </a:p>
          <a:p>
            <a:r>
              <a:rPr lang="ru-RU" baseline="0" dirty="0" smtClean="0"/>
              <a:t>Сегодня мы совместно с коллегами из компании </a:t>
            </a:r>
            <a:r>
              <a:rPr lang="ru-RU" baseline="0" dirty="0" err="1" smtClean="0"/>
              <a:t>Цезурити</a:t>
            </a:r>
            <a:r>
              <a:rPr lang="ru-RU" baseline="0" dirty="0" smtClean="0"/>
              <a:t> проводим </a:t>
            </a:r>
            <a:r>
              <a:rPr lang="ru-RU" baseline="0" dirty="0" err="1" smtClean="0"/>
              <a:t>вебинар</a:t>
            </a:r>
            <a:r>
              <a:rPr lang="ru-RU" baseline="0" dirty="0" smtClean="0"/>
              <a:t>, посвященный защите компании от целенаправленных атак.</a:t>
            </a:r>
          </a:p>
          <a:p>
            <a:r>
              <a:rPr lang="ru-RU" baseline="0" dirty="0" smtClean="0"/>
              <a:t>И для начала я хотел немного ввести вас в курс дела.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F362-89BB-47A7-B575-C46399E873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r>
              <a:rPr lang="ru-RU" baseline="0" dirty="0" smtClean="0"/>
              <a:t> позиционируем себя как региональный интегратор. И все время, что мы присутствуем на рынке, мы так или иначе касаемся вопросов ИБ возникающих у наших клиентов. Также мы уже долгое время стараемся развивать рынок ИБ в регионе и рассказывать нашим клиентам о современных тенденциях в области ИБ. До сего момента мы делали это на своих клиентских семинарах. Сегодня попробуем новый формат, надеюсь этот опыт продолжится и выльется в серию </a:t>
            </a:r>
            <a:r>
              <a:rPr lang="ru-RU" baseline="0" dirty="0" err="1" smtClean="0"/>
              <a:t>вебинаров</a:t>
            </a:r>
            <a:r>
              <a:rPr lang="ru-RU" baseline="0" dirty="0" smtClean="0"/>
              <a:t> по тематике ИБ.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немного про себя. С темой ИБ я дружу давно, на прошлых семинарах Ай-</a:t>
            </a:r>
            <a:r>
              <a:rPr lang="ru-RU" baseline="0" dirty="0" err="1" smtClean="0"/>
              <a:t>Ти</a:t>
            </a:r>
            <a:r>
              <a:rPr lang="ru-RU" baseline="0" dirty="0" smtClean="0"/>
              <a:t>-Про меня можно было лицезреть в образе докладчика по различным прикладным вопросам ИБ. Еще я долгое время являюсь преподавателем в костромских ВУЗах  – преподаю предмет Безопасность Информации.</a:t>
            </a:r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F362-89BB-47A7-B575-C46399E873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2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2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9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5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1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4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4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2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FF2B89-72F0-425C-866B-1B681904B4C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CBB74DB-686C-4949-A566-2B7F34D1B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1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.druzhinin@it-kostroma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100.ru/" TargetMode="External"/><Relationship Id="rId2" Type="http://schemas.openxmlformats.org/officeDocument/2006/relationships/hyperlink" Target="http://erazvitie.org/article/zakat_professi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a.ru/society/20171020/150724727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3" y="1298448"/>
            <a:ext cx="8719457" cy="3913632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 профессии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и завтра.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75066" y="4358244"/>
            <a:ext cx="2742508" cy="149213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Дружинин Николай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директор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компаний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Ай-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001906"/>
            <a:ext cx="1820210" cy="593084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28122" r="21877" b="28284"/>
          <a:stretch/>
        </p:blipFill>
        <p:spPr>
          <a:xfrm flipH="1">
            <a:off x="9375066" y="1298448"/>
            <a:ext cx="2742508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– пример бурного роста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Программист – </a:t>
            </a:r>
            <a:r>
              <a:rPr lang="en-US" dirty="0" smtClean="0"/>
              <a:t>“frontend”</a:t>
            </a:r>
            <a:endParaRPr lang="ru-RU" dirty="0" smtClean="0"/>
          </a:p>
          <a:p>
            <a:r>
              <a:rPr lang="ru-RU" dirty="0" smtClean="0"/>
              <a:t>Программист – </a:t>
            </a:r>
            <a:r>
              <a:rPr lang="en-US" dirty="0" smtClean="0"/>
              <a:t>“backend”</a:t>
            </a:r>
          </a:p>
          <a:p>
            <a:r>
              <a:rPr lang="ru-RU" dirty="0" smtClean="0"/>
              <a:t>Системный программист</a:t>
            </a:r>
          </a:p>
          <a:p>
            <a:r>
              <a:rPr lang="ru-RU" dirty="0" smtClean="0"/>
              <a:t>Еще много разных программистов – разделение труда в сфере разработки уже произошло и оно достаточно глубоко.</a:t>
            </a:r>
          </a:p>
          <a:p>
            <a:endParaRPr lang="ru-RU" dirty="0" smtClean="0"/>
          </a:p>
          <a:p>
            <a:r>
              <a:rPr lang="ru-RU" dirty="0" smtClean="0"/>
              <a:t>Тестирование систем – разделение труда идет</a:t>
            </a:r>
          </a:p>
          <a:p>
            <a:endParaRPr lang="ru-RU" dirty="0" smtClean="0"/>
          </a:p>
          <a:p>
            <a:r>
              <a:rPr lang="ru-RU" dirty="0" smtClean="0"/>
              <a:t>Бизнес-аналитики – появился спрос, спрос будет только расти в ближайшие 5 лет, потому что сложность систем ИТ увеличивается.</a:t>
            </a:r>
          </a:p>
          <a:p>
            <a:endParaRPr lang="ru-RU" dirty="0"/>
          </a:p>
          <a:p>
            <a:r>
              <a:rPr lang="ru-RU" dirty="0" smtClean="0"/>
              <a:t>Появился спрос на инженеров </a:t>
            </a:r>
            <a:r>
              <a:rPr lang="en-US" dirty="0" smtClean="0"/>
              <a:t>DevOps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15" y="205295"/>
            <a:ext cx="1976439" cy="13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– пример туманного будущего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1235676"/>
            <a:ext cx="7315200" cy="4337221"/>
          </a:xfrm>
        </p:spPr>
        <p:txBody>
          <a:bodyPr/>
          <a:lstStyle/>
          <a:p>
            <a:r>
              <a:rPr lang="ru-RU" dirty="0" smtClean="0"/>
              <a:t>Системы все сложнее, безопасность все хуже</a:t>
            </a:r>
          </a:p>
          <a:p>
            <a:endParaRPr lang="ru-RU" dirty="0" smtClean="0"/>
          </a:p>
          <a:p>
            <a:r>
              <a:rPr lang="ru-RU" dirty="0" smtClean="0"/>
              <a:t>Нет запроса от бизнеса (почти)</a:t>
            </a:r>
          </a:p>
          <a:p>
            <a:r>
              <a:rPr lang="ru-RU" dirty="0" smtClean="0"/>
              <a:t>Сильное регулирование со стороны государства</a:t>
            </a:r>
          </a:p>
          <a:p>
            <a:r>
              <a:rPr lang="ru-RU" dirty="0" smtClean="0"/>
              <a:t>Закрытый внешний рынок</a:t>
            </a:r>
          </a:p>
          <a:p>
            <a:endParaRPr lang="ru-RU" dirty="0" smtClean="0"/>
          </a:p>
          <a:p>
            <a:r>
              <a:rPr lang="ru-RU" dirty="0" smtClean="0"/>
              <a:t>Как результат – много компаний обеспечивающих  </a:t>
            </a:r>
            <a:r>
              <a:rPr lang="en-US" dirty="0" smtClean="0"/>
              <a:t>“</a:t>
            </a:r>
            <a:r>
              <a:rPr lang="ru-RU" dirty="0" smtClean="0"/>
              <a:t>бумажную</a:t>
            </a:r>
            <a:r>
              <a:rPr lang="en-US" dirty="0" smtClean="0"/>
              <a:t>”</a:t>
            </a:r>
            <a:r>
              <a:rPr lang="ru-RU" dirty="0" smtClean="0"/>
              <a:t> безопасность и почти нет тех, кто обеспечивает </a:t>
            </a:r>
            <a:r>
              <a:rPr lang="en-US" dirty="0" smtClean="0"/>
              <a:t>“</a:t>
            </a:r>
            <a:r>
              <a:rPr lang="ru-RU" dirty="0" smtClean="0"/>
              <a:t>практическую</a:t>
            </a:r>
            <a:r>
              <a:rPr lang="en-US" dirty="0" smtClean="0"/>
              <a:t>”</a:t>
            </a:r>
            <a:r>
              <a:rPr lang="ru-RU" dirty="0" smtClean="0"/>
              <a:t> безопасность.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68" y="259690"/>
            <a:ext cx="2491973" cy="17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Штучная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Менеджеры проектов (знакомые с гибкими методиками проектирования типа </a:t>
            </a:r>
            <a:r>
              <a:rPr lang="en-US" dirty="0" smtClean="0"/>
              <a:t>Scrum)</a:t>
            </a:r>
          </a:p>
          <a:p>
            <a:endParaRPr lang="en-US" dirty="0"/>
          </a:p>
          <a:p>
            <a:r>
              <a:rPr lang="ru-RU" dirty="0" smtClean="0"/>
              <a:t>Менеджеры по продажам проектов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81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115486"/>
            <a:ext cx="5362833" cy="66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7" y="1123837"/>
            <a:ext cx="3262184" cy="4601183"/>
          </a:xfrm>
        </p:spPr>
        <p:txBody>
          <a:bodyPr>
            <a:normAutofit/>
          </a:bodyPr>
          <a:lstStyle/>
          <a:p>
            <a:r>
              <a:rPr lang="ru-RU" dirty="0" smtClean="0"/>
              <a:t>Герман Греф </a:t>
            </a:r>
            <a:r>
              <a:rPr lang="ru-RU" dirty="0"/>
              <a:t>- "Век программистов закончился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73" y="860764"/>
            <a:ext cx="5166197" cy="3446258"/>
          </a:xfrm>
        </p:spPr>
      </p:pic>
      <p:sp>
        <p:nvSpPr>
          <p:cNvPr id="7" name="Прямоугольник 6"/>
          <p:cNvSpPr/>
          <p:nvPr/>
        </p:nvSpPr>
        <p:spPr>
          <a:xfrm>
            <a:off x="4428373" y="47353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«На </a:t>
            </a:r>
            <a:r>
              <a:rPr lang="ru-RU" b="1" dirty="0"/>
              <a:t>сегодняшний день ключевым трендом, касающимся буквально всего, является </a:t>
            </a:r>
            <a:r>
              <a:rPr lang="ru-RU" b="1" dirty="0" err="1"/>
              <a:t>диджитализация</a:t>
            </a:r>
            <a:r>
              <a:rPr lang="ru-RU" b="1" dirty="0"/>
              <a:t>, то есть уход в онлайн предоставления подавляющего количества </a:t>
            </a:r>
            <a:r>
              <a:rPr lang="ru-RU" b="1" dirty="0" smtClean="0"/>
              <a:t>услуг»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79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1123837"/>
            <a:ext cx="3330257" cy="4601183"/>
          </a:xfrm>
        </p:spPr>
        <p:txBody>
          <a:bodyPr/>
          <a:lstStyle/>
          <a:p>
            <a:r>
              <a:rPr lang="ru-RU" dirty="0" smtClean="0"/>
              <a:t>Цифровая трансформация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023564"/>
              </p:ext>
            </p:extLst>
          </p:nvPr>
        </p:nvGraphicFramePr>
        <p:xfrm>
          <a:off x="3558745" y="427914"/>
          <a:ext cx="8192529" cy="599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7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будет нужен завтра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Инженеры данных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Инженеры для систем машинного обучения</a:t>
            </a:r>
          </a:p>
          <a:p>
            <a:pPr marL="0" indent="0">
              <a:buNone/>
            </a:pPr>
            <a:r>
              <a:rPr lang="ru-RU" dirty="0" smtClean="0"/>
              <a:t>Инженеры сложных систем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Бизнес-Моделей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Возможный </a:t>
            </a:r>
            <a:r>
              <a:rPr lang="ru-RU" dirty="0"/>
              <a:t>вариант ближайшего будущего</a:t>
            </a:r>
          </a:p>
          <a:p>
            <a:pPr marL="0" indent="0">
              <a:buNone/>
            </a:pPr>
            <a:r>
              <a:rPr lang="ru-RU" dirty="0"/>
              <a:t>Есть прогноз от АСИ и </a:t>
            </a:r>
            <a:r>
              <a:rPr lang="ru-RU" dirty="0" err="1"/>
              <a:t>Сколково</a:t>
            </a:r>
            <a:r>
              <a:rPr lang="ru-RU" dirty="0"/>
              <a:t> - сайт </a:t>
            </a:r>
            <a:r>
              <a:rPr lang="ru-RU" dirty="0" smtClean="0"/>
              <a:t>atlas100.ru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позиции работодателя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052" y="1582839"/>
            <a:ext cx="7315200" cy="3683178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Костроме есть работодатели в сфере ИТ</a:t>
            </a:r>
          </a:p>
          <a:p>
            <a:r>
              <a:rPr lang="ru-RU" dirty="0" smtClean="0"/>
              <a:t>Работодатели </a:t>
            </a:r>
            <a:r>
              <a:rPr lang="ru-RU" dirty="0"/>
              <a:t>уже </a:t>
            </a:r>
            <a:r>
              <a:rPr lang="ru-RU" dirty="0" smtClean="0"/>
              <a:t>поняли, </a:t>
            </a:r>
            <a:r>
              <a:rPr lang="ru-RU" dirty="0"/>
              <a:t>что </a:t>
            </a:r>
            <a:r>
              <a:rPr lang="ru-RU" dirty="0" smtClean="0"/>
              <a:t>придется </a:t>
            </a:r>
            <a:r>
              <a:rPr lang="ru-RU" dirty="0"/>
              <a:t>встраиваться в образовательную </a:t>
            </a:r>
            <a:r>
              <a:rPr lang="ru-RU" dirty="0" smtClean="0"/>
              <a:t>цепочку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ВУЗе мы уже работаем</a:t>
            </a:r>
          </a:p>
          <a:p>
            <a:r>
              <a:rPr lang="ru-RU" dirty="0"/>
              <a:t>В школе ищем пути соприкосновения и обоюдной </a:t>
            </a:r>
            <a:r>
              <a:rPr lang="ru-RU" dirty="0" smtClean="0"/>
              <a:t>пользы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4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есть в Костроме</a:t>
            </a:r>
            <a:r>
              <a:rPr lang="en-US" dirty="0" smtClean="0"/>
              <a:t> </a:t>
            </a:r>
            <a:r>
              <a:rPr lang="ru-RU" dirty="0" smtClean="0"/>
              <a:t>на сегодня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07209"/>
              </p:ext>
            </p:extLst>
          </p:nvPr>
        </p:nvGraphicFramePr>
        <p:xfrm>
          <a:off x="3484605" y="160638"/>
          <a:ext cx="8316098" cy="651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4" y="1123837"/>
            <a:ext cx="3225113" cy="4601183"/>
          </a:xfrm>
        </p:spPr>
        <p:txBody>
          <a:bodyPr/>
          <a:lstStyle/>
          <a:p>
            <a:r>
              <a:rPr lang="ru-RU" dirty="0" smtClean="0"/>
              <a:t>Позиция ИТ работодателей на сегодня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Дайте хоть каких специалистов но побольше! (На рынке труда нужна конкуренция)</a:t>
            </a:r>
          </a:p>
          <a:p>
            <a:endParaRPr lang="ru-RU" dirty="0" smtClean="0"/>
          </a:p>
          <a:p>
            <a:r>
              <a:rPr lang="ru-RU" strike="sngStrike" dirty="0" smtClean="0"/>
              <a:t>Вот научишь его, а он уйдет от тебя …</a:t>
            </a:r>
          </a:p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будешь учить – точно уйдет.</a:t>
            </a:r>
          </a:p>
          <a:p>
            <a:endParaRPr lang="ru-RU" dirty="0" smtClean="0"/>
          </a:p>
          <a:p>
            <a:r>
              <a:rPr lang="ru-RU" dirty="0" smtClean="0"/>
              <a:t>Мы готовы сотрудничать, но не всегда понимаем КАК.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01759" y="174716"/>
            <a:ext cx="5616624" cy="1100847"/>
          </a:xfrm>
          <a:prstGeom prst="rect">
            <a:avLst/>
          </a:prstGeom>
          <a:noFill/>
        </p:spPr>
        <p:txBody>
          <a:bodyPr/>
          <a:lstStyle>
            <a:lvl1pPr algn="ctr" defTabSz="555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Компания «Ай-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-Про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</a:p>
          <a:p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www.it4pro.ru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6" y="93175"/>
            <a:ext cx="1820210" cy="5930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346" y="818349"/>
            <a:ext cx="1723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Наша миссия: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27696" y="1378263"/>
            <a:ext cx="5616624" cy="1875432"/>
          </a:xfrm>
          <a:prstGeom prst="rect">
            <a:avLst/>
          </a:prstGeom>
        </p:spPr>
        <p:txBody>
          <a:bodyPr vert="horz" lIns="67232" tIns="33616" rIns="67232" bIns="33616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dirty="0">
                <a:solidFill>
                  <a:schemeClr val="tx2"/>
                </a:solidFill>
              </a:rPr>
              <a:t>Достижения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2"/>
                </a:solidFill>
              </a:rPr>
              <a:t>Опыт работы: </a:t>
            </a:r>
            <a:r>
              <a:rPr lang="en-US" sz="1700" dirty="0">
                <a:solidFill>
                  <a:schemeClr val="tx2"/>
                </a:solidFill>
              </a:rPr>
              <a:t>&gt;</a:t>
            </a:r>
            <a:r>
              <a:rPr lang="ru-RU" sz="1700" b="1" dirty="0">
                <a:solidFill>
                  <a:schemeClr val="tx2"/>
                </a:solidFill>
              </a:rPr>
              <a:t>10 лет </a:t>
            </a:r>
            <a:r>
              <a:rPr lang="ru-RU" sz="1700" dirty="0">
                <a:solidFill>
                  <a:schemeClr val="tx2"/>
                </a:solidFill>
              </a:rPr>
              <a:t>на рынке</a:t>
            </a:r>
            <a:r>
              <a:rPr lang="en-US" sz="1700" dirty="0">
                <a:solidFill>
                  <a:schemeClr val="tx2"/>
                </a:solidFill>
              </a:rPr>
              <a:t> |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b="1" dirty="0">
                <a:solidFill>
                  <a:schemeClr val="tx2"/>
                </a:solidFill>
              </a:rPr>
              <a:t>&gt;</a:t>
            </a:r>
            <a:r>
              <a:rPr lang="ru-RU" sz="1700" b="1" dirty="0">
                <a:solidFill>
                  <a:schemeClr val="tx2"/>
                </a:solidFill>
              </a:rPr>
              <a:t>85 </a:t>
            </a:r>
            <a:r>
              <a:rPr lang="ru-RU" sz="1700" dirty="0">
                <a:solidFill>
                  <a:schemeClr val="tx2"/>
                </a:solidFill>
              </a:rPr>
              <a:t>выполненных проектов</a:t>
            </a:r>
            <a:endParaRPr lang="en-US" sz="17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2"/>
                </a:solidFill>
              </a:rPr>
              <a:t>Компетенции: </a:t>
            </a:r>
            <a:r>
              <a:rPr lang="en-US" sz="1700" b="1" dirty="0">
                <a:solidFill>
                  <a:schemeClr val="tx2"/>
                </a:solidFill>
              </a:rPr>
              <a:t>&gt;35 </a:t>
            </a:r>
            <a:r>
              <a:rPr lang="ru-RU" sz="1700" dirty="0">
                <a:solidFill>
                  <a:schemeClr val="tx2"/>
                </a:solidFill>
              </a:rPr>
              <a:t>партнерских статусов </a:t>
            </a:r>
            <a:r>
              <a:rPr lang="en-US" sz="1700" dirty="0">
                <a:solidFill>
                  <a:schemeClr val="tx2"/>
                </a:solidFill>
              </a:rPr>
              <a:t>|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b="1" dirty="0">
                <a:solidFill>
                  <a:schemeClr val="tx2"/>
                </a:solidFill>
              </a:rPr>
              <a:t>25</a:t>
            </a:r>
            <a:r>
              <a:rPr lang="ru-RU" sz="1700" dirty="0">
                <a:solidFill>
                  <a:schemeClr val="tx2"/>
                </a:solidFill>
              </a:rPr>
              <a:t> специалистов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2"/>
                </a:solidFill>
              </a:rPr>
              <a:t>Комплексный подход: </a:t>
            </a:r>
            <a:r>
              <a:rPr lang="ru-RU" sz="1700" b="1" dirty="0">
                <a:solidFill>
                  <a:schemeClr val="tx2"/>
                </a:solidFill>
              </a:rPr>
              <a:t>11</a:t>
            </a:r>
            <a:r>
              <a:rPr lang="ru-RU" sz="1700" dirty="0">
                <a:solidFill>
                  <a:schemeClr val="tx2"/>
                </a:solidFill>
              </a:rPr>
              <a:t> ИТ направлений</a:t>
            </a:r>
            <a:r>
              <a:rPr lang="en-US" sz="1700" dirty="0">
                <a:solidFill>
                  <a:schemeClr val="tx2"/>
                </a:solidFill>
              </a:rPr>
              <a:t> |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b="1" dirty="0">
                <a:solidFill>
                  <a:schemeClr val="tx2"/>
                </a:solidFill>
              </a:rPr>
              <a:t>20</a:t>
            </a:r>
            <a:r>
              <a:rPr lang="ru-RU" sz="1700" dirty="0">
                <a:solidFill>
                  <a:schemeClr val="tx2"/>
                </a:solidFill>
              </a:rPr>
              <a:t> собственных ИТ решений</a:t>
            </a:r>
          </a:p>
          <a:p>
            <a:pPr marL="0" indent="0">
              <a:buNone/>
            </a:pPr>
            <a:endParaRPr lang="ru-RU" sz="1324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324" dirty="0">
              <a:solidFill>
                <a:schemeClr val="tx2"/>
              </a:solidFill>
            </a:endParaRPr>
          </a:p>
          <a:p>
            <a:endParaRPr lang="ru-RU" sz="1324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346" y="1451862"/>
            <a:ext cx="2884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Мы помогаем улучшить управляемость и конкурентоспособность организаций и предприятий за счет использования современных информационных технологий.</a:t>
            </a:r>
          </a:p>
          <a:p>
            <a:r>
              <a:rPr lang="ru-RU" i="1" dirty="0">
                <a:solidFill>
                  <a:schemeClr val="bg1"/>
                </a:solidFill>
              </a:rPr>
              <a:t>Приобретенный опыт и постоянное развитие компетенций позволяют нам предлагать эффективные и качественные решения.</a:t>
            </a:r>
          </a:p>
        </p:txBody>
      </p:sp>
      <p:pic>
        <p:nvPicPr>
          <p:cNvPr id="9" name="Picture 3" descr="MS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3" y="3437508"/>
            <a:ext cx="1400664" cy="7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p-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78" y="3437507"/>
            <a:ext cx="1162743" cy="7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isco-s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44" y="3356394"/>
            <a:ext cx="833677" cy="8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epo-2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16179"/>
          <a:stretch/>
        </p:blipFill>
        <p:spPr bwMode="auto">
          <a:xfrm>
            <a:off x="7897620" y="4404221"/>
            <a:ext cx="900000" cy="739027"/>
          </a:xfrm>
          <a:prstGeom prst="rect">
            <a:avLst/>
          </a:prstGeom>
          <a:noFill/>
        </p:spPr>
      </p:pic>
      <p:pic>
        <p:nvPicPr>
          <p:cNvPr id="13" name="Picture 2" descr="oktell-20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9546" r="-1607" b="29546"/>
          <a:stretch/>
        </p:blipFill>
        <p:spPr bwMode="auto">
          <a:xfrm>
            <a:off x="9008605" y="4611733"/>
            <a:ext cx="130416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t="28202" b="30858"/>
          <a:stretch/>
        </p:blipFill>
        <p:spPr>
          <a:xfrm>
            <a:off x="4753233" y="4601246"/>
            <a:ext cx="1400664" cy="324000"/>
          </a:xfrm>
          <a:prstGeom prst="rect">
            <a:avLst/>
          </a:prstGeom>
        </p:spPr>
      </p:pic>
      <p:pic>
        <p:nvPicPr>
          <p:cNvPr id="15" name="Picture 4" descr="qsan-20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6" b="9753"/>
          <a:stretch/>
        </p:blipFill>
        <p:spPr bwMode="auto">
          <a:xfrm>
            <a:off x="6417014" y="4565246"/>
            <a:ext cx="12412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57" y="3253695"/>
            <a:ext cx="1110798" cy="1116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97" y="5384934"/>
            <a:ext cx="992374" cy="809601"/>
          </a:xfrm>
          <a:prstGeom prst="rect">
            <a:avLst/>
          </a:prstGeom>
        </p:spPr>
      </p:pic>
      <p:pic>
        <p:nvPicPr>
          <p:cNvPr id="18" name="Picture 6" descr="konica-2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77" y="5457515"/>
            <a:ext cx="1175992" cy="6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nfotecs-2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2" y="5395422"/>
            <a:ext cx="1320227" cy="7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pson-200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8" b="24433"/>
          <a:stretch/>
        </p:blipFill>
        <p:spPr bwMode="auto">
          <a:xfrm>
            <a:off x="4758676" y="5501179"/>
            <a:ext cx="137085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Спасибо за внимание!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Дружинин Николай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n.druzhinin@it-kostroma.ru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33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Ссылочная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Закат Профессий </a:t>
            </a:r>
            <a:r>
              <a:rPr lang="ru-RU" dirty="0">
                <a:hlinkClick r:id="rId2" tooltip="http://erazvitie.org/article/zakat_professij"/>
              </a:rPr>
              <a:t>http://erazvitie.org/article/zakat_professij</a:t>
            </a:r>
            <a:endParaRPr lang="ru-RU" dirty="0"/>
          </a:p>
          <a:p>
            <a:r>
              <a:rPr lang="ru-RU" dirty="0"/>
              <a:t>Атлас профессий будущего АСИ и </a:t>
            </a:r>
            <a:r>
              <a:rPr lang="ru-RU" dirty="0" err="1"/>
              <a:t>Сколково</a:t>
            </a:r>
            <a:r>
              <a:rPr lang="ru-RU" dirty="0"/>
              <a:t> </a:t>
            </a:r>
            <a:r>
              <a:rPr lang="ru-RU" dirty="0">
                <a:hlinkClick r:id="rId3" tooltip="http://atlas100.ru/"/>
              </a:rPr>
              <a:t>http://atlas100.ru/</a:t>
            </a:r>
            <a:endParaRPr lang="ru-RU" dirty="0"/>
          </a:p>
          <a:p>
            <a:r>
              <a:rPr lang="ru-RU" dirty="0"/>
              <a:t>Греф про программистов РИА Новости </a:t>
            </a:r>
            <a:r>
              <a:rPr lang="ru-RU" dirty="0">
                <a:hlinkClick r:id="rId4" tooltip="https://ria.ru/society/20171020/1507247270.html"/>
              </a:rPr>
              <a:t>https://ria.ru/society/20171020/1507247270.html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 профессии </a:t>
            </a:r>
            <a:r>
              <a:rPr lang="en-US" dirty="0" smtClean="0"/>
              <a:t>“</a:t>
            </a:r>
            <a:r>
              <a:rPr lang="ru-RU" dirty="0" smtClean="0"/>
              <a:t>в быту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26" name="Picture 2" descr="http://today.kz/static/uploads/media/pages/l8/1423106141gile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70" y="3597423"/>
            <a:ext cx="4066446" cy="22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cs8.pikabu.ru/post_img/2016/06/03/11/1464979375122728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24" y="4348043"/>
            <a:ext cx="3374120" cy="21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krasview.ru/video/f404ae812a20450/__3.jpg?server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16" y="345278"/>
            <a:ext cx="5078628" cy="28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236978"/>
          </a:xfrm>
        </p:spPr>
        <p:txBody>
          <a:bodyPr/>
          <a:lstStyle/>
          <a:p>
            <a:r>
              <a:rPr lang="ru-RU" dirty="0" smtClean="0"/>
              <a:t>Закат профессий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задавайте себе вопроса: «Какой я профессии?». Лучше подумайте о тех практиках, которыми вы можете заниматься, для выполнения которых у вас есть навыки и знания, а также хватает личностных компетенций. Тогда у вас не будет проблем «смены профессии» или «судьбоносного жизненного выбора». </a:t>
            </a:r>
            <a:r>
              <a:rPr lang="ru-RU" dirty="0">
                <a:solidFill>
                  <a:srgbClr val="FF0000"/>
                </a:solidFill>
              </a:rPr>
              <a:t>Знания и навыки приходят и уходят</a:t>
            </a:r>
            <a:r>
              <a:rPr lang="ru-RU" dirty="0"/>
              <a:t>, и это не проблема – </a:t>
            </a:r>
            <a:r>
              <a:rPr lang="ru-RU" dirty="0">
                <a:solidFill>
                  <a:srgbClr val="FF0000"/>
                </a:solidFill>
              </a:rPr>
              <a:t>учимся и переучиваемся мы всю жизнь</a:t>
            </a:r>
            <a:r>
              <a:rPr lang="ru-RU" dirty="0"/>
              <a:t>. Проблема, если вы вдруг попытаетесь думать о них как о чём-то стабильном, как о «профессии». Сдвинуться с места в этом случае будет крайне тяжело, тем более что ведь далеко не всех извозчиков возьмут в таксисты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en-US" dirty="0"/>
              <a:t>http://erazvitie.org/article/zakat_professij</a:t>
            </a:r>
            <a:endParaRPr lang="ru-RU" dirty="0"/>
          </a:p>
        </p:txBody>
      </p:sp>
      <p:pic>
        <p:nvPicPr>
          <p:cNvPr id="5122" name="Picture 2" descr="http://erazvitie.org/img/a/osen15/12167262_874230492672952_4083949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" y="2589414"/>
            <a:ext cx="3119640" cy="20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88117" y="4880811"/>
            <a:ext cx="3098364" cy="110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Левенчук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Анатолий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 в области методологии системной инженерии и инженерного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3284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же это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2" y="957334"/>
            <a:ext cx="7395505" cy="4934188"/>
          </a:xfrm>
        </p:spPr>
      </p:pic>
    </p:spTree>
    <p:extLst>
      <p:ext uri="{BB962C8B-B14F-4D97-AF65-F5344CB8AC3E}">
        <p14:creationId xmlns:p14="http://schemas.microsoft.com/office/powerpoint/2010/main" val="25879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все под прессом </a:t>
            </a:r>
            <a:r>
              <a:rPr lang="en-US" dirty="0" smtClean="0"/>
              <a:t>“</a:t>
            </a:r>
            <a:r>
              <a:rPr lang="ru-RU" dirty="0" smtClean="0"/>
              <a:t>гонки технологий</a:t>
            </a:r>
            <a:r>
              <a:rPr lang="en-US" dirty="0" smtClean="0"/>
              <a:t>”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10575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2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15" y="413952"/>
            <a:ext cx="8064843" cy="6048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" y="1151032"/>
            <a:ext cx="3171684" cy="21111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211" y="4204387"/>
            <a:ext cx="317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Директор по маркетингу сервисов компании «Яндекс» Андрей </a:t>
            </a:r>
            <a:r>
              <a:rPr lang="ru-RU" dirty="0" err="1"/>
              <a:t>Себрант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Постепенный закат </a:t>
            </a:r>
            <a:r>
              <a:rPr lang="ru-RU" dirty="0"/>
              <a:t>профессий связанных с обслуживанием ИТ систем (системные администраторы, администраторы БД, специалисты, обслуживающие АИС например 1С - их всех потеснили и теснят облачные технологии - </a:t>
            </a:r>
            <a:r>
              <a:rPr lang="ru-RU" dirty="0" err="1"/>
              <a:t>IaaS</a:t>
            </a:r>
            <a:r>
              <a:rPr lang="ru-RU" dirty="0"/>
              <a:t>, </a:t>
            </a:r>
            <a:r>
              <a:rPr lang="ru-RU" dirty="0" err="1"/>
              <a:t>SaaS</a:t>
            </a:r>
            <a:r>
              <a:rPr lang="ru-RU" dirty="0"/>
              <a:t>)</a:t>
            </a:r>
          </a:p>
          <a:p>
            <a:r>
              <a:rPr lang="ru-RU" dirty="0"/>
              <a:t>Бурный рост профессий связанных с разработкой систем. Сейчас очень нужны разработчики, </a:t>
            </a:r>
            <a:r>
              <a:rPr lang="ru-RU" dirty="0" err="1"/>
              <a:t>тестировщики</a:t>
            </a:r>
            <a:r>
              <a:rPr lang="ru-RU" dirty="0"/>
              <a:t> и т.п. Однако рынок труда этих специалистов сейчас уже находится на пике (это видно по косвенным признакам, например глубине разделения труда) и в ближайшие 5-10 лет </a:t>
            </a:r>
            <a:r>
              <a:rPr lang="ru-RU" dirty="0" smtClean="0"/>
              <a:t>наметится </a:t>
            </a:r>
            <a:r>
              <a:rPr lang="ru-RU" dirty="0"/>
              <a:t>спад</a:t>
            </a:r>
          </a:p>
          <a:p>
            <a:r>
              <a:rPr lang="ru-RU" dirty="0"/>
              <a:t>Осторожный рост профессий, связанных с ИБ. Специалисты востребованы, но есть много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афишируемой </a:t>
            </a:r>
            <a:r>
              <a:rPr lang="ru-RU" dirty="0"/>
              <a:t>специфики.</a:t>
            </a:r>
          </a:p>
          <a:p>
            <a:r>
              <a:rPr lang="ru-RU" dirty="0"/>
              <a:t>Бизнес-аналитики. Сегодня спрос на них появился и растет, но все еще впереди. </a:t>
            </a:r>
          </a:p>
        </p:txBody>
      </p:sp>
    </p:spTree>
    <p:extLst>
      <p:ext uri="{BB962C8B-B14F-4D97-AF65-F5344CB8AC3E}">
        <p14:creationId xmlns:p14="http://schemas.microsoft.com/office/powerpoint/2010/main" val="14539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Сисадмин – пример увядающей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облаке есть все …</a:t>
            </a:r>
            <a:r>
              <a:rPr lang="en-US" dirty="0"/>
              <a:t> </a:t>
            </a:r>
            <a:r>
              <a:rPr lang="ru-RU" dirty="0"/>
              <a:t>офис и 1С.</a:t>
            </a:r>
          </a:p>
          <a:p>
            <a:r>
              <a:rPr lang="ru-RU" dirty="0"/>
              <a:t>На рабочем месте есть </a:t>
            </a:r>
            <a:r>
              <a:rPr lang="en-US" dirty="0"/>
              <a:t>Windows 10 </a:t>
            </a:r>
            <a:r>
              <a:rPr lang="ru-RU" dirty="0"/>
              <a:t>и магазин приложений …</a:t>
            </a:r>
          </a:p>
          <a:p>
            <a:r>
              <a:rPr lang="ru-RU" dirty="0" smtClean="0"/>
              <a:t>Мобильные клиенты приучили что все можно получить через </a:t>
            </a:r>
            <a:r>
              <a:rPr lang="en-US" dirty="0" smtClean="0"/>
              <a:t>“</a:t>
            </a:r>
            <a:r>
              <a:rPr lang="ru-RU" dirty="0" smtClean="0"/>
              <a:t>один клик</a:t>
            </a:r>
            <a:r>
              <a:rPr lang="en-US" dirty="0" smtClean="0"/>
              <a:t>”</a:t>
            </a:r>
            <a:r>
              <a:rPr lang="ru-RU" dirty="0" smtClean="0"/>
              <a:t> …</a:t>
            </a:r>
            <a:endParaRPr lang="ru-RU" dirty="0"/>
          </a:p>
          <a:p>
            <a:r>
              <a:rPr lang="ru-RU" dirty="0" smtClean="0"/>
              <a:t>В сетях появились </a:t>
            </a:r>
            <a:r>
              <a:rPr lang="en-US" dirty="0" smtClean="0"/>
              <a:t>“</a:t>
            </a:r>
            <a:r>
              <a:rPr lang="ru-RU" dirty="0" smtClean="0"/>
              <a:t>магические</a:t>
            </a:r>
            <a:r>
              <a:rPr lang="en-US" dirty="0" smtClean="0"/>
              <a:t>” </a:t>
            </a:r>
            <a:r>
              <a:rPr lang="ru-RU" dirty="0" smtClean="0"/>
              <a:t>протоколы </a:t>
            </a:r>
            <a:r>
              <a:rPr lang="ru-RU" dirty="0" err="1" smtClean="0"/>
              <a:t>автоконфигурации</a:t>
            </a:r>
            <a:r>
              <a:rPr lang="ru-RU" dirty="0" smtClean="0"/>
              <a:t> …</a:t>
            </a:r>
          </a:p>
          <a:p>
            <a:endParaRPr lang="ru-RU" dirty="0" smtClean="0"/>
          </a:p>
          <a:p>
            <a:endParaRPr lang="en-US" dirty="0"/>
          </a:p>
          <a:p>
            <a:r>
              <a:rPr lang="ru-RU" dirty="0"/>
              <a:t>Зачем нужен админ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Зачем нужен </a:t>
            </a:r>
            <a:r>
              <a:rPr lang="en-US" dirty="0" smtClean="0"/>
              <a:t>“</a:t>
            </a:r>
            <a:r>
              <a:rPr lang="ru-RU" dirty="0" smtClean="0"/>
              <a:t>1С-ник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90" y="213532"/>
            <a:ext cx="1791444" cy="15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18c3d6c41847bc7ebe4f2427c971cd985c25dc"/>
</p:tagLst>
</file>

<file path=ppt/theme/theme1.xml><?xml version="1.0" encoding="utf-8"?>
<a:theme xmlns:a="http://schemas.openxmlformats.org/drawingml/2006/main" name="Рамк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8EA1FF-0075-4EB6-B778-1C4DFC237BD2}"/>
</file>

<file path=customXml/itemProps2.xml><?xml version="1.0" encoding="utf-8"?>
<ds:datastoreItem xmlns:ds="http://schemas.openxmlformats.org/officeDocument/2006/customXml" ds:itemID="{B274B421-7F2B-47CF-9CDF-88FA055907F1}"/>
</file>

<file path=customXml/itemProps3.xml><?xml version="1.0" encoding="utf-8"?>
<ds:datastoreItem xmlns:ds="http://schemas.openxmlformats.org/officeDocument/2006/customXml" ds:itemID="{4DB12D51-9D79-4910-8780-126190121F57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8694</TotalTime>
  <Words>935</Words>
  <Application>Microsoft Office PowerPoint</Application>
  <PresentationFormat>Широкоэкранный</PresentationFormat>
  <Paragraphs>132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Corbel</vt:lpstr>
      <vt:lpstr>Wingdings</vt:lpstr>
      <vt:lpstr>Wingdings 2</vt:lpstr>
      <vt:lpstr>Wingdings 3</vt:lpstr>
      <vt:lpstr>Рамка</vt:lpstr>
      <vt:lpstr>ИТ профессии: сегодня и завтра. </vt:lpstr>
      <vt:lpstr>Презентация PowerPoint</vt:lpstr>
      <vt:lpstr>ИТ профессии “в быту”</vt:lpstr>
      <vt:lpstr>Закат профессий</vt:lpstr>
      <vt:lpstr>А как же это?</vt:lpstr>
      <vt:lpstr>Мы все под прессом “гонки технологий”</vt:lpstr>
      <vt:lpstr>Презентация PowerPoint</vt:lpstr>
      <vt:lpstr>Сегодня</vt:lpstr>
      <vt:lpstr>Сисадмин – пример увядающей профессии</vt:lpstr>
      <vt:lpstr>Разработка – пример бурного роста</vt:lpstr>
      <vt:lpstr>Безопасность – пример туманного будущего</vt:lpstr>
      <vt:lpstr>Штучная работа</vt:lpstr>
      <vt:lpstr>Завтра?</vt:lpstr>
      <vt:lpstr>Герман Греф - "Век программистов закончился"</vt:lpstr>
      <vt:lpstr>Цифровая трансформация</vt:lpstr>
      <vt:lpstr>Кто будет нужен завтра?</vt:lpstr>
      <vt:lpstr>С позиции работодателя …</vt:lpstr>
      <vt:lpstr>Кто есть в Костроме на сегодня?</vt:lpstr>
      <vt:lpstr>Позиция ИТ работодателей на сегодня …</vt:lpstr>
      <vt:lpstr>Вопросы?</vt:lpstr>
      <vt:lpstr>Ссылочная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компании Ай-Ти-Про</dc:title>
  <dc:creator>Максим Кузьмин</dc:creator>
  <cp:lastModifiedBy>Николай Дружинин</cp:lastModifiedBy>
  <cp:revision>147</cp:revision>
  <dcterms:created xsi:type="dcterms:W3CDTF">2016-07-20T08:01:44Z</dcterms:created>
  <dcterms:modified xsi:type="dcterms:W3CDTF">2018-02-14T10:13:49Z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