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colors7.xml" ContentType="application/vnd.openxmlformats-officedocument.drawingml.diagramColors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quickStyle7.xml" ContentType="application/vnd.openxmlformats-officedocument.drawingml.diagramStyle+xml"/>
  <Override PartName="/ppt/diagrams/quickStyle5.xml" ContentType="application/vnd.openxmlformats-officedocument.drawingml.diagramStyle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theme/theme1.xml" ContentType="application/vnd.openxmlformats-officedocument.them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layout6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6.xml" ContentType="application/vnd.openxmlformats-officedocument.drawingml.diagramStyle+xml"/>
  <Override PartName="/ppt/handoutMasters/handoutMaster1.xml" ContentType="application/vnd.openxmlformats-officedocument.presentationml.handoutMaster+xml"/>
  <Override PartName="/ppt/diagrams/drawing5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3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15.xml" ContentType="application/vnd.openxmlformats-officedocument.presentationml.tags+xml"/>
  <Override PartName="/ppt/tags/tag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11.xml" ContentType="application/vnd.openxmlformats-officedocument.presentationml.tags+xml"/>
  <Override PartName="/ppt/tags/tag5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3.xml" ContentType="application/vnd.openxmlformats-officedocument.presentationml.tags+xml"/>
  <Override PartName="/ppt/tags/tag9.xml" ContentType="application/vnd.openxmlformats-officedocument.presentationml.tags+xml"/>
  <Override PartName="/ppt/tags/tag12.xml" ContentType="application/vnd.openxmlformats-officedocument.presentationml.tags+xml"/>
  <Override PartName="/ppt/tags/tag14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5"/>
  </p:notesMasterIdLst>
  <p:handoutMasterIdLst>
    <p:handoutMasterId r:id="rId26"/>
  </p:handoutMasterIdLst>
  <p:sldIdLst>
    <p:sldId id="379" r:id="rId2"/>
    <p:sldId id="269" r:id="rId3"/>
    <p:sldId id="289" r:id="rId4"/>
    <p:sldId id="268" r:id="rId5"/>
    <p:sldId id="270" r:id="rId6"/>
    <p:sldId id="380" r:id="rId7"/>
    <p:sldId id="384" r:id="rId8"/>
    <p:sldId id="381" r:id="rId9"/>
    <p:sldId id="382" r:id="rId10"/>
    <p:sldId id="383" r:id="rId11"/>
    <p:sldId id="385" r:id="rId12"/>
    <p:sldId id="275" r:id="rId13"/>
    <p:sldId id="276" r:id="rId14"/>
    <p:sldId id="277" r:id="rId15"/>
    <p:sldId id="278" r:id="rId16"/>
    <p:sldId id="260" r:id="rId17"/>
    <p:sldId id="282" r:id="rId18"/>
    <p:sldId id="283" r:id="rId19"/>
    <p:sldId id="285" r:id="rId20"/>
    <p:sldId id="286" r:id="rId21"/>
    <p:sldId id="266" r:id="rId22"/>
    <p:sldId id="273" r:id="rId23"/>
    <p:sldId id="367" r:id="rId24"/>
  </p:sldIdLst>
  <p:sldSz cx="9144000" cy="6858000" type="screen4x3"/>
  <p:notesSz cx="6797675" cy="9926638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449" autoAdjust="0"/>
  </p:normalViewPr>
  <p:slideViewPr>
    <p:cSldViewPr snapToGrid="0">
      <p:cViewPr varScale="1">
        <p:scale>
          <a:sx n="105" d="100"/>
          <a:sy n="105" d="100"/>
        </p:scale>
        <p:origin x="17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gia.edu.ru/ru/main/legal-documents/rosobrnadzor/index.php?id_4=18989" TargetMode="External"/><Relationship Id="rId1" Type="http://schemas.openxmlformats.org/officeDocument/2006/relationships/hyperlink" Target="http://doc.fipi.ru/oge/normativno-pravovye-dokumenty/poryadok_gia-9_ot_07.11.2018_no_189-1513.pdf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gia.edu.ru/ru/main/legal-documents/rosobrnadzor/index.php?id_4=18989" TargetMode="External"/><Relationship Id="rId1" Type="http://schemas.openxmlformats.org/officeDocument/2006/relationships/hyperlink" Target="http://doc.fipi.ru/oge/normativno-pravovye-dokumenty/poryadok_gia-9_ot_07.11.2018_no_189-1513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9499F-85C0-4B16-B683-04B226F09DF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751D45-9F46-45CE-B9DE-6153A208FC71}">
      <dgm:prSet custT="1"/>
      <dgm:spPr/>
      <dgm:t>
        <a:bodyPr/>
        <a:lstStyle/>
        <a:p>
          <a:pPr algn="l" rtl="0"/>
          <a:r>
            <a:rPr lang="ru-RU" sz="1400" dirty="0"/>
            <a:t>ГИА проводится государственными экзаменационными комиссиями в целях определения соответствия результатов освоения обучающимися </a:t>
          </a:r>
          <a:r>
            <a:rPr lang="ru-RU" sz="1400" dirty="0" smtClean="0"/>
            <a:t>образовательных программ основного общего и среднего общего образования </a:t>
          </a:r>
          <a:r>
            <a:rPr lang="ru-RU" sz="1400" dirty="0"/>
            <a:t>соответствующим требованиям ФГОС.</a:t>
          </a:r>
        </a:p>
      </dgm:t>
    </dgm:pt>
    <dgm:pt modelId="{E5B94C09-D4A4-4955-9FEC-E18A820BBA2D}" type="parTrans" cxnId="{E6EEC319-48B7-4459-AFAF-A02C9E135763}">
      <dgm:prSet/>
      <dgm:spPr/>
      <dgm:t>
        <a:bodyPr/>
        <a:lstStyle/>
        <a:p>
          <a:endParaRPr lang="ru-RU" sz="1400"/>
        </a:p>
      </dgm:t>
    </dgm:pt>
    <dgm:pt modelId="{C319F8C7-1D8C-46ED-957C-9C2BC2FF7887}" type="sibTrans" cxnId="{E6EEC319-48B7-4459-AFAF-A02C9E135763}">
      <dgm:prSet/>
      <dgm:spPr/>
      <dgm:t>
        <a:bodyPr/>
        <a:lstStyle/>
        <a:p>
          <a:endParaRPr lang="ru-RU" sz="1400"/>
        </a:p>
      </dgm:t>
    </dgm:pt>
    <dgm:pt modelId="{DB81C4F5-64B3-498A-AB4D-1595D2640EFB}">
      <dgm:prSet custT="1"/>
      <dgm:spPr/>
      <dgm:t>
        <a:bodyPr/>
        <a:lstStyle/>
        <a:p>
          <a:pPr algn="l" rtl="0"/>
          <a:r>
            <a:rPr lang="ru-RU" sz="1400" dirty="0"/>
            <a:t>К ГИА по учебным предметам, освоение которых завершилось ранее, допускаются обучающиеся X-XI (XII) классов, имеющие годовые отметки не ниже удовлетворительных по всем учебным предметам учебного плана за предпоследний год обучения.</a:t>
          </a:r>
        </a:p>
      </dgm:t>
    </dgm:pt>
    <dgm:pt modelId="{D2EE534D-3791-4E11-A63B-F41F4B8D96C0}" type="parTrans" cxnId="{AD2ADA49-ECCE-4682-AFC8-F4EFA2D82321}">
      <dgm:prSet/>
      <dgm:spPr/>
      <dgm:t>
        <a:bodyPr/>
        <a:lstStyle/>
        <a:p>
          <a:endParaRPr lang="ru-RU" sz="1400"/>
        </a:p>
      </dgm:t>
    </dgm:pt>
    <dgm:pt modelId="{F73F5D2F-6BA2-4BE3-94CD-7BCB3995AB3D}" type="sibTrans" cxnId="{AD2ADA49-ECCE-4682-AFC8-F4EFA2D82321}">
      <dgm:prSet/>
      <dgm:spPr/>
      <dgm:t>
        <a:bodyPr/>
        <a:lstStyle/>
        <a:p>
          <a:endParaRPr lang="ru-RU" sz="1400"/>
        </a:p>
      </dgm:t>
    </dgm:pt>
    <dgm:pt modelId="{4A350DC9-753C-4ADB-BE44-34EFD806E6B5}">
      <dgm:prSet custT="1"/>
      <dgm:spPr/>
      <dgm:t>
        <a:bodyPr/>
        <a:lstStyle/>
        <a:p>
          <a:pPr algn="l" rtl="0"/>
          <a:r>
            <a:rPr lang="ru-RU" sz="1400" dirty="0"/>
            <a:t>Экзамен по информатике и ИКТ обучающиеся сдают на добровольной основе по своему выбору.</a:t>
          </a:r>
        </a:p>
      </dgm:t>
    </dgm:pt>
    <dgm:pt modelId="{E265809F-5778-40A1-9BA4-4C2817E6E9E7}" type="sibTrans" cxnId="{246EADC8-6155-487B-8629-475B584F3586}">
      <dgm:prSet/>
      <dgm:spPr/>
      <dgm:t>
        <a:bodyPr/>
        <a:lstStyle/>
        <a:p>
          <a:endParaRPr lang="ru-RU" sz="1400"/>
        </a:p>
      </dgm:t>
    </dgm:pt>
    <dgm:pt modelId="{3BEB4D97-94FD-4738-96FD-B4598C805B1A}" type="parTrans" cxnId="{246EADC8-6155-487B-8629-475B584F3586}">
      <dgm:prSet/>
      <dgm:spPr/>
      <dgm:t>
        <a:bodyPr/>
        <a:lstStyle/>
        <a:p>
          <a:endParaRPr lang="ru-RU" sz="1400"/>
        </a:p>
      </dgm:t>
    </dgm:pt>
    <dgm:pt modelId="{FBDF2E13-FB36-40F3-95D4-A653655429C3}">
      <dgm:prSet custT="1"/>
      <dgm:spPr/>
      <dgm:t>
        <a:bodyPr/>
        <a:lstStyle/>
        <a:p>
          <a:pPr algn="l" rtl="0"/>
          <a:r>
            <a:rPr lang="ru-RU" sz="1400" b="0" i="0" dirty="0">
              <a:solidFill>
                <a:schemeClr val="tx1">
                  <a:lumMod val="90000"/>
                  <a:lumOff val="10000"/>
                </a:schemeClr>
              </a:solidFill>
            </a:rPr>
            <a:t>К ГИА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IX </a:t>
          </a:r>
          <a:r>
            <a:rPr lang="ru-RU" sz="1400" b="0" i="0" dirty="0" smtClean="0">
              <a:solidFill>
                <a:schemeClr val="tx1">
                  <a:lumMod val="90000"/>
                  <a:lumOff val="10000"/>
                </a:schemeClr>
              </a:solidFill>
            </a:rPr>
            <a:t>класс или за каждый год обучения по образовательным программам среднего общего образования, не </a:t>
          </a:r>
          <a:r>
            <a:rPr lang="ru-RU" sz="1400" b="0" i="0" dirty="0">
              <a:solidFill>
                <a:schemeClr val="tx1">
                  <a:lumMod val="90000"/>
                  <a:lumOff val="10000"/>
                </a:schemeClr>
              </a:solidFill>
            </a:rPr>
            <a:t>ниже удовлетворительных), а также имеющие результат </a:t>
          </a:r>
          <a:r>
            <a:rPr lang="ru-RU" sz="1400" b="0" i="0" dirty="0" smtClean="0">
              <a:solidFill>
                <a:schemeClr val="tx1">
                  <a:lumMod val="90000"/>
                  <a:lumOff val="10000"/>
                </a:schemeClr>
              </a:solidFill>
            </a:rPr>
            <a:t>«зачет» </a:t>
          </a:r>
          <a:r>
            <a:rPr lang="ru-RU" sz="1400" b="0" i="0" dirty="0">
              <a:solidFill>
                <a:schemeClr val="tx1">
                  <a:lumMod val="90000"/>
                  <a:lumOff val="10000"/>
                </a:schemeClr>
              </a:solidFill>
            </a:rPr>
            <a:t>за итоговое собеседование по русскому </a:t>
          </a:r>
          <a:r>
            <a:rPr lang="ru-RU" sz="1400" b="0" i="0" dirty="0" smtClean="0">
              <a:solidFill>
                <a:schemeClr val="tx1">
                  <a:lumMod val="90000"/>
                  <a:lumOff val="10000"/>
                </a:schemeClr>
              </a:solidFill>
            </a:rPr>
            <a:t>языку (9 класс); результат «зачёт» за итоговое сочинение (изложение) (11 класс).</a:t>
          </a:r>
          <a:endParaRPr lang="ru-RU" sz="1400" dirty="0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FA082810-4317-47C7-97E9-AE1BB890FEE3}" type="sibTrans" cxnId="{FD2F202B-614C-49A8-957A-AA01A52A49F0}">
      <dgm:prSet/>
      <dgm:spPr/>
      <dgm:t>
        <a:bodyPr/>
        <a:lstStyle/>
        <a:p>
          <a:endParaRPr lang="ru-RU" sz="1400"/>
        </a:p>
      </dgm:t>
    </dgm:pt>
    <dgm:pt modelId="{3FF7C464-C380-4535-B8B7-A84B56EA9A8D}" type="parTrans" cxnId="{FD2F202B-614C-49A8-957A-AA01A52A49F0}">
      <dgm:prSet/>
      <dgm:spPr/>
      <dgm:t>
        <a:bodyPr/>
        <a:lstStyle/>
        <a:p>
          <a:endParaRPr lang="ru-RU" sz="1400"/>
        </a:p>
      </dgm:t>
    </dgm:pt>
    <dgm:pt modelId="{4DD2CCC8-B9B5-4CB1-B4EF-6322612268DF}" type="pres">
      <dgm:prSet presAssocID="{7039499F-85C0-4B16-B683-04B226F09DF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733E05-9F86-4893-85B8-A4D418E3259F}" type="pres">
      <dgm:prSet presAssocID="{E1751D45-9F46-45CE-B9DE-6153A208FC71}" presName="circle1" presStyleLbl="node1" presStyleIdx="0" presStyleCnt="4"/>
      <dgm:spPr/>
    </dgm:pt>
    <dgm:pt modelId="{7744C52A-C264-4DE6-966C-A65465D0B5F1}" type="pres">
      <dgm:prSet presAssocID="{E1751D45-9F46-45CE-B9DE-6153A208FC71}" presName="space" presStyleCnt="0"/>
      <dgm:spPr/>
    </dgm:pt>
    <dgm:pt modelId="{3EB6E8D5-0ED3-43DC-B1B9-151F164C5394}" type="pres">
      <dgm:prSet presAssocID="{E1751D45-9F46-45CE-B9DE-6153A208FC71}" presName="rect1" presStyleLbl="alignAcc1" presStyleIdx="0" presStyleCnt="4"/>
      <dgm:spPr/>
      <dgm:t>
        <a:bodyPr/>
        <a:lstStyle/>
        <a:p>
          <a:endParaRPr lang="ru-RU"/>
        </a:p>
      </dgm:t>
    </dgm:pt>
    <dgm:pt modelId="{6008C32B-4579-4A53-920C-12DE052D4496}" type="pres">
      <dgm:prSet presAssocID="{4A350DC9-753C-4ADB-BE44-34EFD806E6B5}" presName="vertSpace2" presStyleLbl="node1" presStyleIdx="0" presStyleCnt="4"/>
      <dgm:spPr/>
    </dgm:pt>
    <dgm:pt modelId="{99EA9586-8A20-483D-95AF-68648D512C08}" type="pres">
      <dgm:prSet presAssocID="{4A350DC9-753C-4ADB-BE44-34EFD806E6B5}" presName="circle2" presStyleLbl="node1" presStyleIdx="1" presStyleCnt="4"/>
      <dgm:spPr/>
    </dgm:pt>
    <dgm:pt modelId="{0A3FBB3B-D11C-48B3-B8DD-2982957DFAE5}" type="pres">
      <dgm:prSet presAssocID="{4A350DC9-753C-4ADB-BE44-34EFD806E6B5}" presName="rect2" presStyleLbl="alignAcc1" presStyleIdx="1" presStyleCnt="4" custScaleY="90549" custLinFactNeighborX="157" custLinFactNeighborY="-7783"/>
      <dgm:spPr/>
      <dgm:t>
        <a:bodyPr/>
        <a:lstStyle/>
        <a:p>
          <a:endParaRPr lang="ru-RU"/>
        </a:p>
      </dgm:t>
    </dgm:pt>
    <dgm:pt modelId="{1531989E-0638-418A-BCF9-FBB6CE55828E}" type="pres">
      <dgm:prSet presAssocID="{FBDF2E13-FB36-40F3-95D4-A653655429C3}" presName="vertSpace3" presStyleLbl="node1" presStyleIdx="1" presStyleCnt="4"/>
      <dgm:spPr/>
    </dgm:pt>
    <dgm:pt modelId="{DC1EE29E-DBF7-4802-B8D5-CEC566FEABFE}" type="pres">
      <dgm:prSet presAssocID="{FBDF2E13-FB36-40F3-95D4-A653655429C3}" presName="circle3" presStyleLbl="node1" presStyleIdx="2" presStyleCnt="4"/>
      <dgm:spPr/>
    </dgm:pt>
    <dgm:pt modelId="{45993BD6-1592-4B54-B0DC-B460449C9290}" type="pres">
      <dgm:prSet presAssocID="{FBDF2E13-FB36-40F3-95D4-A653655429C3}" presName="rect3" presStyleLbl="alignAcc1" presStyleIdx="2" presStyleCnt="4" custScaleY="139320"/>
      <dgm:spPr/>
      <dgm:t>
        <a:bodyPr/>
        <a:lstStyle/>
        <a:p>
          <a:endParaRPr lang="ru-RU"/>
        </a:p>
      </dgm:t>
    </dgm:pt>
    <dgm:pt modelId="{9882F1DC-E34E-4C59-BFD8-DA11266EC71D}" type="pres">
      <dgm:prSet presAssocID="{DB81C4F5-64B3-498A-AB4D-1595D2640EFB}" presName="vertSpace4" presStyleLbl="node1" presStyleIdx="2" presStyleCnt="4"/>
      <dgm:spPr/>
    </dgm:pt>
    <dgm:pt modelId="{1F61DDFD-0471-42CE-9370-AB8EAD8BBD1C}" type="pres">
      <dgm:prSet presAssocID="{DB81C4F5-64B3-498A-AB4D-1595D2640EFB}" presName="circle4" presStyleLbl="node1" presStyleIdx="3" presStyleCnt="4"/>
      <dgm:spPr/>
    </dgm:pt>
    <dgm:pt modelId="{68A2BB7D-83DF-490D-89B4-731CD6E05F7E}" type="pres">
      <dgm:prSet presAssocID="{DB81C4F5-64B3-498A-AB4D-1595D2640EFB}" presName="rect4" presStyleLbl="alignAcc1" presStyleIdx="3" presStyleCnt="4"/>
      <dgm:spPr/>
      <dgm:t>
        <a:bodyPr/>
        <a:lstStyle/>
        <a:p>
          <a:endParaRPr lang="ru-RU"/>
        </a:p>
      </dgm:t>
    </dgm:pt>
    <dgm:pt modelId="{68A5ED76-DF2F-44C2-811F-08356568D007}" type="pres">
      <dgm:prSet presAssocID="{E1751D45-9F46-45CE-B9DE-6153A208FC7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F423E-0FF0-4F59-BFE0-C41B82FB512A}" type="pres">
      <dgm:prSet presAssocID="{4A350DC9-753C-4ADB-BE44-34EFD806E6B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0B218-79D2-43DE-923A-CABB9FC2D95E}" type="pres">
      <dgm:prSet presAssocID="{FBDF2E13-FB36-40F3-95D4-A653655429C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B31B3-458B-4428-AB8C-E8C6AC43E389}" type="pres">
      <dgm:prSet presAssocID="{DB81C4F5-64B3-498A-AB4D-1595D2640EFB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EADC8-6155-487B-8629-475B584F3586}" srcId="{7039499F-85C0-4B16-B683-04B226F09DFB}" destId="{4A350DC9-753C-4ADB-BE44-34EFD806E6B5}" srcOrd="1" destOrd="0" parTransId="{3BEB4D97-94FD-4738-96FD-B4598C805B1A}" sibTransId="{E265809F-5778-40A1-9BA4-4C2817E6E9E7}"/>
    <dgm:cxn modelId="{C576D2C7-30FA-4A51-B7BC-05140749D070}" type="presOf" srcId="{E1751D45-9F46-45CE-B9DE-6153A208FC71}" destId="{3EB6E8D5-0ED3-43DC-B1B9-151F164C5394}" srcOrd="0" destOrd="0" presId="urn:microsoft.com/office/officeart/2005/8/layout/target3"/>
    <dgm:cxn modelId="{AD2ADA49-ECCE-4682-AFC8-F4EFA2D82321}" srcId="{7039499F-85C0-4B16-B683-04B226F09DFB}" destId="{DB81C4F5-64B3-498A-AB4D-1595D2640EFB}" srcOrd="3" destOrd="0" parTransId="{D2EE534D-3791-4E11-A63B-F41F4B8D96C0}" sibTransId="{F73F5D2F-6BA2-4BE3-94CD-7BCB3995AB3D}"/>
    <dgm:cxn modelId="{9D5F4C35-65AE-4333-8C13-1268E27610DD}" type="presOf" srcId="{7039499F-85C0-4B16-B683-04B226F09DFB}" destId="{4DD2CCC8-B9B5-4CB1-B4EF-6322612268DF}" srcOrd="0" destOrd="0" presId="urn:microsoft.com/office/officeart/2005/8/layout/target3"/>
    <dgm:cxn modelId="{410A15C1-A432-494C-838F-A2C2AB157ADB}" type="presOf" srcId="{DB81C4F5-64B3-498A-AB4D-1595D2640EFB}" destId="{AC6B31B3-458B-4428-AB8C-E8C6AC43E389}" srcOrd="1" destOrd="0" presId="urn:microsoft.com/office/officeart/2005/8/layout/target3"/>
    <dgm:cxn modelId="{772F4D77-A310-4ACC-8421-B9E3142AA03B}" type="presOf" srcId="{FBDF2E13-FB36-40F3-95D4-A653655429C3}" destId="{BD20B218-79D2-43DE-923A-CABB9FC2D95E}" srcOrd="1" destOrd="0" presId="urn:microsoft.com/office/officeart/2005/8/layout/target3"/>
    <dgm:cxn modelId="{CA48A327-3262-4F29-872B-6DCAB85BCAF4}" type="presOf" srcId="{FBDF2E13-FB36-40F3-95D4-A653655429C3}" destId="{45993BD6-1592-4B54-B0DC-B460449C9290}" srcOrd="0" destOrd="0" presId="urn:microsoft.com/office/officeart/2005/8/layout/target3"/>
    <dgm:cxn modelId="{5F1FEC93-34E4-4751-802A-8CB4A35610A8}" type="presOf" srcId="{4A350DC9-753C-4ADB-BE44-34EFD806E6B5}" destId="{2D2F423E-0FF0-4F59-BFE0-C41B82FB512A}" srcOrd="1" destOrd="0" presId="urn:microsoft.com/office/officeart/2005/8/layout/target3"/>
    <dgm:cxn modelId="{392DCD46-E2C5-4836-97AA-245CD8024234}" type="presOf" srcId="{E1751D45-9F46-45CE-B9DE-6153A208FC71}" destId="{68A5ED76-DF2F-44C2-811F-08356568D007}" srcOrd="1" destOrd="0" presId="urn:microsoft.com/office/officeart/2005/8/layout/target3"/>
    <dgm:cxn modelId="{FD2F202B-614C-49A8-957A-AA01A52A49F0}" srcId="{7039499F-85C0-4B16-B683-04B226F09DFB}" destId="{FBDF2E13-FB36-40F3-95D4-A653655429C3}" srcOrd="2" destOrd="0" parTransId="{3FF7C464-C380-4535-B8B7-A84B56EA9A8D}" sibTransId="{FA082810-4317-47C7-97E9-AE1BB890FEE3}"/>
    <dgm:cxn modelId="{E6EEC319-48B7-4459-AFAF-A02C9E135763}" srcId="{7039499F-85C0-4B16-B683-04B226F09DFB}" destId="{E1751D45-9F46-45CE-B9DE-6153A208FC71}" srcOrd="0" destOrd="0" parTransId="{E5B94C09-D4A4-4955-9FEC-E18A820BBA2D}" sibTransId="{C319F8C7-1D8C-46ED-957C-9C2BC2FF7887}"/>
    <dgm:cxn modelId="{49CA6841-6AEE-4A63-8B14-9FEC0BADCDF4}" type="presOf" srcId="{4A350DC9-753C-4ADB-BE44-34EFD806E6B5}" destId="{0A3FBB3B-D11C-48B3-B8DD-2982957DFAE5}" srcOrd="0" destOrd="0" presId="urn:microsoft.com/office/officeart/2005/8/layout/target3"/>
    <dgm:cxn modelId="{30A3BC14-E793-40C9-A3A8-D814D5A888AA}" type="presOf" srcId="{DB81C4F5-64B3-498A-AB4D-1595D2640EFB}" destId="{68A2BB7D-83DF-490D-89B4-731CD6E05F7E}" srcOrd="0" destOrd="0" presId="urn:microsoft.com/office/officeart/2005/8/layout/target3"/>
    <dgm:cxn modelId="{83DE57D7-AECB-441F-8924-4429532D355D}" type="presParOf" srcId="{4DD2CCC8-B9B5-4CB1-B4EF-6322612268DF}" destId="{DB733E05-9F86-4893-85B8-A4D418E3259F}" srcOrd="0" destOrd="0" presId="urn:microsoft.com/office/officeart/2005/8/layout/target3"/>
    <dgm:cxn modelId="{50F141C8-9CF3-4DBB-A706-B2B89A24ACDB}" type="presParOf" srcId="{4DD2CCC8-B9B5-4CB1-B4EF-6322612268DF}" destId="{7744C52A-C264-4DE6-966C-A65465D0B5F1}" srcOrd="1" destOrd="0" presId="urn:microsoft.com/office/officeart/2005/8/layout/target3"/>
    <dgm:cxn modelId="{5C348D2F-FA29-4F12-A0A1-33297A2F7E20}" type="presParOf" srcId="{4DD2CCC8-B9B5-4CB1-B4EF-6322612268DF}" destId="{3EB6E8D5-0ED3-43DC-B1B9-151F164C5394}" srcOrd="2" destOrd="0" presId="urn:microsoft.com/office/officeart/2005/8/layout/target3"/>
    <dgm:cxn modelId="{8226D80C-3D4A-457B-AE21-AF9AEE589424}" type="presParOf" srcId="{4DD2CCC8-B9B5-4CB1-B4EF-6322612268DF}" destId="{6008C32B-4579-4A53-920C-12DE052D4496}" srcOrd="3" destOrd="0" presId="urn:microsoft.com/office/officeart/2005/8/layout/target3"/>
    <dgm:cxn modelId="{29A725E2-18E6-4868-A323-0DE6C4BECF3B}" type="presParOf" srcId="{4DD2CCC8-B9B5-4CB1-B4EF-6322612268DF}" destId="{99EA9586-8A20-483D-95AF-68648D512C08}" srcOrd="4" destOrd="0" presId="urn:microsoft.com/office/officeart/2005/8/layout/target3"/>
    <dgm:cxn modelId="{120893B2-6B1E-4ACB-BBC8-CDA0280AA914}" type="presParOf" srcId="{4DD2CCC8-B9B5-4CB1-B4EF-6322612268DF}" destId="{0A3FBB3B-D11C-48B3-B8DD-2982957DFAE5}" srcOrd="5" destOrd="0" presId="urn:microsoft.com/office/officeart/2005/8/layout/target3"/>
    <dgm:cxn modelId="{BBFF43E9-79D0-4571-A223-0E5D1F59067A}" type="presParOf" srcId="{4DD2CCC8-B9B5-4CB1-B4EF-6322612268DF}" destId="{1531989E-0638-418A-BCF9-FBB6CE55828E}" srcOrd="6" destOrd="0" presId="urn:microsoft.com/office/officeart/2005/8/layout/target3"/>
    <dgm:cxn modelId="{75AD6961-9596-48F5-A894-95ECFF8A52F8}" type="presParOf" srcId="{4DD2CCC8-B9B5-4CB1-B4EF-6322612268DF}" destId="{DC1EE29E-DBF7-4802-B8D5-CEC566FEABFE}" srcOrd="7" destOrd="0" presId="urn:microsoft.com/office/officeart/2005/8/layout/target3"/>
    <dgm:cxn modelId="{511D71CE-5379-40EF-8D7B-ED6E94B5563C}" type="presParOf" srcId="{4DD2CCC8-B9B5-4CB1-B4EF-6322612268DF}" destId="{45993BD6-1592-4B54-B0DC-B460449C9290}" srcOrd="8" destOrd="0" presId="urn:microsoft.com/office/officeart/2005/8/layout/target3"/>
    <dgm:cxn modelId="{BFF211BC-1C64-442E-B5F7-FCD03FD93D21}" type="presParOf" srcId="{4DD2CCC8-B9B5-4CB1-B4EF-6322612268DF}" destId="{9882F1DC-E34E-4C59-BFD8-DA11266EC71D}" srcOrd="9" destOrd="0" presId="urn:microsoft.com/office/officeart/2005/8/layout/target3"/>
    <dgm:cxn modelId="{E6B89442-6AEA-4A77-897C-C25A4088DD3E}" type="presParOf" srcId="{4DD2CCC8-B9B5-4CB1-B4EF-6322612268DF}" destId="{1F61DDFD-0471-42CE-9370-AB8EAD8BBD1C}" srcOrd="10" destOrd="0" presId="urn:microsoft.com/office/officeart/2005/8/layout/target3"/>
    <dgm:cxn modelId="{E3CF270D-D93B-43BC-9464-64B32B4C7592}" type="presParOf" srcId="{4DD2CCC8-B9B5-4CB1-B4EF-6322612268DF}" destId="{68A2BB7D-83DF-490D-89B4-731CD6E05F7E}" srcOrd="11" destOrd="0" presId="urn:microsoft.com/office/officeart/2005/8/layout/target3"/>
    <dgm:cxn modelId="{7F2F6DE1-994F-44AF-8D5A-DA2AAD7F688F}" type="presParOf" srcId="{4DD2CCC8-B9B5-4CB1-B4EF-6322612268DF}" destId="{68A5ED76-DF2F-44C2-811F-08356568D007}" srcOrd="12" destOrd="0" presId="urn:microsoft.com/office/officeart/2005/8/layout/target3"/>
    <dgm:cxn modelId="{95F84A8D-6C6C-4D4E-952A-12444CCF7347}" type="presParOf" srcId="{4DD2CCC8-B9B5-4CB1-B4EF-6322612268DF}" destId="{2D2F423E-0FF0-4F59-BFE0-C41B82FB512A}" srcOrd="13" destOrd="0" presId="urn:microsoft.com/office/officeart/2005/8/layout/target3"/>
    <dgm:cxn modelId="{9FD2D9E1-6EF8-4D3B-8B59-9AC81B8CD2B4}" type="presParOf" srcId="{4DD2CCC8-B9B5-4CB1-B4EF-6322612268DF}" destId="{BD20B218-79D2-43DE-923A-CABB9FC2D95E}" srcOrd="14" destOrd="0" presId="urn:microsoft.com/office/officeart/2005/8/layout/target3"/>
    <dgm:cxn modelId="{BD14AAC8-6481-4387-B486-3AAA1EA30DA1}" type="presParOf" srcId="{4DD2CCC8-B9B5-4CB1-B4EF-6322612268DF}" destId="{AC6B31B3-458B-4428-AB8C-E8C6AC43E38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3582E2-8F8C-481B-A082-0891406655C9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4B9666-E93B-4FB1-AD04-A3D4507D8570}">
      <dgm:prSet custT="1"/>
      <dgm:spPr/>
      <dgm:t>
        <a:bodyPr/>
        <a:lstStyle/>
        <a:p>
          <a:pPr rtl="0"/>
          <a:r>
            <a:rPr lang="ru-RU" sz="1600" dirty="0"/>
            <a:t>Привлечение школьников к участию в олимпиадах и конкурсах, занятиям в системе дополнительного образования (детских домах творчества, курсах по программированию при вузах и т.п.).</a:t>
          </a:r>
        </a:p>
      </dgm:t>
    </dgm:pt>
    <dgm:pt modelId="{3F84E40C-4794-4095-A280-43F4C4D49DBB}" type="parTrans" cxnId="{BD48C95F-D52F-43CE-AC53-634A57971D2B}">
      <dgm:prSet/>
      <dgm:spPr/>
      <dgm:t>
        <a:bodyPr/>
        <a:lstStyle/>
        <a:p>
          <a:endParaRPr lang="ru-RU" sz="1600"/>
        </a:p>
      </dgm:t>
    </dgm:pt>
    <dgm:pt modelId="{BBA345DF-B4B2-43D4-B192-9369C11D781D}" type="sibTrans" cxnId="{BD48C95F-D52F-43CE-AC53-634A57971D2B}">
      <dgm:prSet/>
      <dgm:spPr/>
      <dgm:t>
        <a:bodyPr/>
        <a:lstStyle/>
        <a:p>
          <a:endParaRPr lang="ru-RU" sz="1600"/>
        </a:p>
      </dgm:t>
    </dgm:pt>
    <dgm:pt modelId="{585D7D78-0CE4-4573-8DFB-33853384AC26}">
      <dgm:prSet custT="1"/>
      <dgm:spPr/>
      <dgm:t>
        <a:bodyPr/>
        <a:lstStyle/>
        <a:p>
          <a:pPr rtl="0"/>
          <a:r>
            <a:rPr lang="ru-RU" sz="1600" dirty="0"/>
            <a:t>Использование различных форм взаимодействия учителей и обучающихся на основе использования современных </a:t>
          </a:r>
          <a:r>
            <a:rPr lang="ru-RU" sz="1600" dirty="0" err="1"/>
            <a:t>интернет-ресурсов</a:t>
          </a:r>
          <a:r>
            <a:rPr lang="ru-RU" sz="1600" dirty="0"/>
            <a:t> и социальных сервисов в образовательном процессе.</a:t>
          </a:r>
        </a:p>
      </dgm:t>
    </dgm:pt>
    <dgm:pt modelId="{305018D6-1DA6-4191-9FEB-8271273D7088}" type="parTrans" cxnId="{03AA0CD8-A73B-4744-B5A8-242A43F46E18}">
      <dgm:prSet/>
      <dgm:spPr/>
      <dgm:t>
        <a:bodyPr/>
        <a:lstStyle/>
        <a:p>
          <a:endParaRPr lang="ru-RU" sz="1600"/>
        </a:p>
      </dgm:t>
    </dgm:pt>
    <dgm:pt modelId="{8EFFCDA8-7A4E-4374-9D91-B465E622D9E1}" type="sibTrans" cxnId="{03AA0CD8-A73B-4744-B5A8-242A43F46E18}">
      <dgm:prSet/>
      <dgm:spPr/>
      <dgm:t>
        <a:bodyPr/>
        <a:lstStyle/>
        <a:p>
          <a:endParaRPr lang="ru-RU" sz="1600"/>
        </a:p>
      </dgm:t>
    </dgm:pt>
    <dgm:pt modelId="{CC413D23-B806-49F4-BB51-660E4945FB37}">
      <dgm:prSet custT="1"/>
      <dgm:spPr/>
      <dgm:t>
        <a:bodyPr/>
        <a:lstStyle/>
        <a:p>
          <a:pPr rtl="0"/>
          <a:r>
            <a:rPr lang="ru-RU" sz="1600"/>
            <a:t>Формирование мотивации к изучению информатики и развитие информационной культуры обучающихся.</a:t>
          </a:r>
        </a:p>
      </dgm:t>
    </dgm:pt>
    <dgm:pt modelId="{596C3FEC-4546-45CB-94CC-0ED844D6FCAC}" type="parTrans" cxnId="{E3A1C23D-DE7B-49BF-885A-0B31051568CD}">
      <dgm:prSet/>
      <dgm:spPr/>
      <dgm:t>
        <a:bodyPr/>
        <a:lstStyle/>
        <a:p>
          <a:endParaRPr lang="ru-RU" sz="1600"/>
        </a:p>
      </dgm:t>
    </dgm:pt>
    <dgm:pt modelId="{49660573-A8AC-4CD6-BC29-39C5BC8EABCE}" type="sibTrans" cxnId="{E3A1C23D-DE7B-49BF-885A-0B31051568CD}">
      <dgm:prSet/>
      <dgm:spPr/>
      <dgm:t>
        <a:bodyPr/>
        <a:lstStyle/>
        <a:p>
          <a:endParaRPr lang="ru-RU" sz="1600"/>
        </a:p>
      </dgm:t>
    </dgm:pt>
    <dgm:pt modelId="{653D1AE0-AAFB-4552-9778-5D44597476B4}">
      <dgm:prSet custT="1"/>
      <dgm:spPr/>
      <dgm:t>
        <a:bodyPr/>
        <a:lstStyle/>
        <a:p>
          <a:pPr rtl="0"/>
          <a:r>
            <a:rPr lang="ru-RU" sz="1600"/>
            <a:t>Социальное партнерство с высшей школой.</a:t>
          </a:r>
        </a:p>
      </dgm:t>
    </dgm:pt>
    <dgm:pt modelId="{D80F9A00-169C-42B2-94D0-48392F879B3B}" type="parTrans" cxnId="{40F36765-B863-49FD-A1C2-EAA85480A29A}">
      <dgm:prSet/>
      <dgm:spPr/>
      <dgm:t>
        <a:bodyPr/>
        <a:lstStyle/>
        <a:p>
          <a:endParaRPr lang="ru-RU" sz="1600"/>
        </a:p>
      </dgm:t>
    </dgm:pt>
    <dgm:pt modelId="{D3E003DB-3AED-4413-A501-1E47F0E9BBFA}" type="sibTrans" cxnId="{40F36765-B863-49FD-A1C2-EAA85480A29A}">
      <dgm:prSet/>
      <dgm:spPr/>
      <dgm:t>
        <a:bodyPr/>
        <a:lstStyle/>
        <a:p>
          <a:endParaRPr lang="ru-RU" sz="1600"/>
        </a:p>
      </dgm:t>
    </dgm:pt>
    <dgm:pt modelId="{C7222C57-C438-4B27-92C3-AE517B1198F5}" type="pres">
      <dgm:prSet presAssocID="{1C3582E2-8F8C-481B-A082-0891406655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89D8E5-12B4-4070-934C-3A67B3AD2819}" type="pres">
      <dgm:prSet presAssocID="{094B9666-E93B-4FB1-AD04-A3D4507D8570}" presName="parentLin" presStyleCnt="0"/>
      <dgm:spPr/>
    </dgm:pt>
    <dgm:pt modelId="{25199136-7237-4DB4-BA44-B99EB77B2A8D}" type="pres">
      <dgm:prSet presAssocID="{094B9666-E93B-4FB1-AD04-A3D4507D857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C4C171F-5CEC-494A-991C-8E13E6E9C9A8}" type="pres">
      <dgm:prSet presAssocID="{094B9666-E93B-4FB1-AD04-A3D4507D8570}" presName="parentText" presStyleLbl="node1" presStyleIdx="0" presStyleCnt="4" custScaleX="123517" custScaleY="1342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49E12-F34B-4FDA-9968-8794A2DB44EF}" type="pres">
      <dgm:prSet presAssocID="{094B9666-E93B-4FB1-AD04-A3D4507D8570}" presName="negativeSpace" presStyleCnt="0"/>
      <dgm:spPr/>
    </dgm:pt>
    <dgm:pt modelId="{4D6BE05B-F991-4B7F-908A-175729992C31}" type="pres">
      <dgm:prSet presAssocID="{094B9666-E93B-4FB1-AD04-A3D4507D8570}" presName="childText" presStyleLbl="conFgAcc1" presStyleIdx="0" presStyleCnt="4">
        <dgm:presLayoutVars>
          <dgm:bulletEnabled val="1"/>
        </dgm:presLayoutVars>
      </dgm:prSet>
      <dgm:spPr/>
    </dgm:pt>
    <dgm:pt modelId="{F26634C2-E649-4E78-8589-F5E5AE184B13}" type="pres">
      <dgm:prSet presAssocID="{BBA345DF-B4B2-43D4-B192-9369C11D781D}" presName="spaceBetweenRectangles" presStyleCnt="0"/>
      <dgm:spPr/>
    </dgm:pt>
    <dgm:pt modelId="{EAE139F2-36D1-4419-8609-78AD60E7306A}" type="pres">
      <dgm:prSet presAssocID="{585D7D78-0CE4-4573-8DFB-33853384AC26}" presName="parentLin" presStyleCnt="0"/>
      <dgm:spPr/>
    </dgm:pt>
    <dgm:pt modelId="{A4F4E529-2CBA-402E-A6A5-55648CDBFDD9}" type="pres">
      <dgm:prSet presAssocID="{585D7D78-0CE4-4573-8DFB-33853384AC2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94AC741-BC10-4B50-B30A-03135DD6EC62}" type="pres">
      <dgm:prSet presAssocID="{585D7D78-0CE4-4573-8DFB-33853384AC26}" presName="parentText" presStyleLbl="node1" presStyleIdx="1" presStyleCnt="4" custScaleX="123355" custScaleY="127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53F2D-90B4-4C24-BC37-40858B03C589}" type="pres">
      <dgm:prSet presAssocID="{585D7D78-0CE4-4573-8DFB-33853384AC26}" presName="negativeSpace" presStyleCnt="0"/>
      <dgm:spPr/>
    </dgm:pt>
    <dgm:pt modelId="{CAFB4C63-D786-4AEA-AD4D-9A9636733C20}" type="pres">
      <dgm:prSet presAssocID="{585D7D78-0CE4-4573-8DFB-33853384AC26}" presName="childText" presStyleLbl="conFgAcc1" presStyleIdx="1" presStyleCnt="4">
        <dgm:presLayoutVars>
          <dgm:bulletEnabled val="1"/>
        </dgm:presLayoutVars>
      </dgm:prSet>
      <dgm:spPr/>
    </dgm:pt>
    <dgm:pt modelId="{844F71BF-8AE7-4F39-ADD7-46DD1810CD3C}" type="pres">
      <dgm:prSet presAssocID="{8EFFCDA8-7A4E-4374-9D91-B465E622D9E1}" presName="spaceBetweenRectangles" presStyleCnt="0"/>
      <dgm:spPr/>
    </dgm:pt>
    <dgm:pt modelId="{0BDBBB5E-6152-4167-ABC2-CCD011E527C6}" type="pres">
      <dgm:prSet presAssocID="{CC413D23-B806-49F4-BB51-660E4945FB37}" presName="parentLin" presStyleCnt="0"/>
      <dgm:spPr/>
    </dgm:pt>
    <dgm:pt modelId="{11728200-4CD1-4A18-B219-78A6AED65BAC}" type="pres">
      <dgm:prSet presAssocID="{CC413D23-B806-49F4-BB51-660E4945FB3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DBDE488-E0DE-4080-B9AE-D5E89FCC6813}" type="pres">
      <dgm:prSet presAssocID="{CC413D23-B806-49F4-BB51-660E4945FB37}" presName="parentText" presStyleLbl="node1" presStyleIdx="2" presStyleCnt="4" custScaleX="122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294B3-9E60-430C-8FFF-3FEBA60544E6}" type="pres">
      <dgm:prSet presAssocID="{CC413D23-B806-49F4-BB51-660E4945FB37}" presName="negativeSpace" presStyleCnt="0"/>
      <dgm:spPr/>
    </dgm:pt>
    <dgm:pt modelId="{2F069D48-9C64-4BC5-B924-DAF28A24FCA8}" type="pres">
      <dgm:prSet presAssocID="{CC413D23-B806-49F4-BB51-660E4945FB37}" presName="childText" presStyleLbl="conFgAcc1" presStyleIdx="2" presStyleCnt="4">
        <dgm:presLayoutVars>
          <dgm:bulletEnabled val="1"/>
        </dgm:presLayoutVars>
      </dgm:prSet>
      <dgm:spPr/>
    </dgm:pt>
    <dgm:pt modelId="{7E5BFA62-6A7E-4DB8-84EE-D5BE2D83F8F4}" type="pres">
      <dgm:prSet presAssocID="{49660573-A8AC-4CD6-BC29-39C5BC8EABCE}" presName="spaceBetweenRectangles" presStyleCnt="0"/>
      <dgm:spPr/>
    </dgm:pt>
    <dgm:pt modelId="{93E671F6-0E52-404E-8B0B-B5EF1322377F}" type="pres">
      <dgm:prSet presAssocID="{653D1AE0-AAFB-4552-9778-5D44597476B4}" presName="parentLin" presStyleCnt="0"/>
      <dgm:spPr/>
    </dgm:pt>
    <dgm:pt modelId="{56F15EB2-278D-4294-9F41-C6B051F20704}" type="pres">
      <dgm:prSet presAssocID="{653D1AE0-AAFB-4552-9778-5D44597476B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C8BB9B38-16EF-4437-BFCC-B30E0F4AFB33}" type="pres">
      <dgm:prSet presAssocID="{653D1AE0-AAFB-4552-9778-5D44597476B4}" presName="parentText" presStyleLbl="node1" presStyleIdx="3" presStyleCnt="4" custScaleX="122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311C1-77C6-4C38-B272-4D5913EC0B1E}" type="pres">
      <dgm:prSet presAssocID="{653D1AE0-AAFB-4552-9778-5D44597476B4}" presName="negativeSpace" presStyleCnt="0"/>
      <dgm:spPr/>
    </dgm:pt>
    <dgm:pt modelId="{4C85D778-3AEF-4A3A-8953-2FD3E570A344}" type="pres">
      <dgm:prSet presAssocID="{653D1AE0-AAFB-4552-9778-5D44597476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3A1C23D-DE7B-49BF-885A-0B31051568CD}" srcId="{1C3582E2-8F8C-481B-A082-0891406655C9}" destId="{CC413D23-B806-49F4-BB51-660E4945FB37}" srcOrd="2" destOrd="0" parTransId="{596C3FEC-4546-45CB-94CC-0ED844D6FCAC}" sibTransId="{49660573-A8AC-4CD6-BC29-39C5BC8EABCE}"/>
    <dgm:cxn modelId="{EBB69049-3BCB-4202-959A-9595970A8325}" type="presOf" srcId="{585D7D78-0CE4-4573-8DFB-33853384AC26}" destId="{994AC741-BC10-4B50-B30A-03135DD6EC62}" srcOrd="1" destOrd="0" presId="urn:microsoft.com/office/officeart/2005/8/layout/list1"/>
    <dgm:cxn modelId="{40F36765-B863-49FD-A1C2-EAA85480A29A}" srcId="{1C3582E2-8F8C-481B-A082-0891406655C9}" destId="{653D1AE0-AAFB-4552-9778-5D44597476B4}" srcOrd="3" destOrd="0" parTransId="{D80F9A00-169C-42B2-94D0-48392F879B3B}" sibTransId="{D3E003DB-3AED-4413-A501-1E47F0E9BBFA}"/>
    <dgm:cxn modelId="{714BC597-3686-449B-BF0B-C6E79D98B55B}" type="presOf" srcId="{CC413D23-B806-49F4-BB51-660E4945FB37}" destId="{11728200-4CD1-4A18-B219-78A6AED65BAC}" srcOrd="0" destOrd="0" presId="urn:microsoft.com/office/officeart/2005/8/layout/list1"/>
    <dgm:cxn modelId="{303DDC23-37EA-4164-AC2D-CFC43AE724A6}" type="presOf" srcId="{653D1AE0-AAFB-4552-9778-5D44597476B4}" destId="{56F15EB2-278D-4294-9F41-C6B051F20704}" srcOrd="0" destOrd="0" presId="urn:microsoft.com/office/officeart/2005/8/layout/list1"/>
    <dgm:cxn modelId="{BD48C95F-D52F-43CE-AC53-634A57971D2B}" srcId="{1C3582E2-8F8C-481B-A082-0891406655C9}" destId="{094B9666-E93B-4FB1-AD04-A3D4507D8570}" srcOrd="0" destOrd="0" parTransId="{3F84E40C-4794-4095-A280-43F4C4D49DBB}" sibTransId="{BBA345DF-B4B2-43D4-B192-9369C11D781D}"/>
    <dgm:cxn modelId="{3502840F-6457-4142-9178-8555088EB44E}" type="presOf" srcId="{094B9666-E93B-4FB1-AD04-A3D4507D8570}" destId="{2C4C171F-5CEC-494A-991C-8E13E6E9C9A8}" srcOrd="1" destOrd="0" presId="urn:microsoft.com/office/officeart/2005/8/layout/list1"/>
    <dgm:cxn modelId="{B2EDB52E-B841-4001-8617-519641B9A95F}" type="presOf" srcId="{585D7D78-0CE4-4573-8DFB-33853384AC26}" destId="{A4F4E529-2CBA-402E-A6A5-55648CDBFDD9}" srcOrd="0" destOrd="0" presId="urn:microsoft.com/office/officeart/2005/8/layout/list1"/>
    <dgm:cxn modelId="{03AA0CD8-A73B-4744-B5A8-242A43F46E18}" srcId="{1C3582E2-8F8C-481B-A082-0891406655C9}" destId="{585D7D78-0CE4-4573-8DFB-33853384AC26}" srcOrd="1" destOrd="0" parTransId="{305018D6-1DA6-4191-9FEB-8271273D7088}" sibTransId="{8EFFCDA8-7A4E-4374-9D91-B465E622D9E1}"/>
    <dgm:cxn modelId="{DB8B103E-956A-4917-A893-82AAF2934BB9}" type="presOf" srcId="{CC413D23-B806-49F4-BB51-660E4945FB37}" destId="{ADBDE488-E0DE-4080-B9AE-D5E89FCC6813}" srcOrd="1" destOrd="0" presId="urn:microsoft.com/office/officeart/2005/8/layout/list1"/>
    <dgm:cxn modelId="{19479528-3622-4200-A191-19522F64A4A1}" type="presOf" srcId="{653D1AE0-AAFB-4552-9778-5D44597476B4}" destId="{C8BB9B38-16EF-4437-BFCC-B30E0F4AFB33}" srcOrd="1" destOrd="0" presId="urn:microsoft.com/office/officeart/2005/8/layout/list1"/>
    <dgm:cxn modelId="{A1CCB9EE-182F-4C1D-80B7-C17B6BF36906}" type="presOf" srcId="{1C3582E2-8F8C-481B-A082-0891406655C9}" destId="{C7222C57-C438-4B27-92C3-AE517B1198F5}" srcOrd="0" destOrd="0" presId="urn:microsoft.com/office/officeart/2005/8/layout/list1"/>
    <dgm:cxn modelId="{D0837DE4-8680-4699-B70E-EB5BB2F6FF00}" type="presOf" srcId="{094B9666-E93B-4FB1-AD04-A3D4507D8570}" destId="{25199136-7237-4DB4-BA44-B99EB77B2A8D}" srcOrd="0" destOrd="0" presId="urn:microsoft.com/office/officeart/2005/8/layout/list1"/>
    <dgm:cxn modelId="{B8198960-0A15-443B-9C8F-BF3FBE78776B}" type="presParOf" srcId="{C7222C57-C438-4B27-92C3-AE517B1198F5}" destId="{D189D8E5-12B4-4070-934C-3A67B3AD2819}" srcOrd="0" destOrd="0" presId="urn:microsoft.com/office/officeart/2005/8/layout/list1"/>
    <dgm:cxn modelId="{85CD26A3-45C8-43C6-B87B-D1A8EB8741D5}" type="presParOf" srcId="{D189D8E5-12B4-4070-934C-3A67B3AD2819}" destId="{25199136-7237-4DB4-BA44-B99EB77B2A8D}" srcOrd="0" destOrd="0" presId="urn:microsoft.com/office/officeart/2005/8/layout/list1"/>
    <dgm:cxn modelId="{9B12AD40-F268-46D4-B3FA-357366543C23}" type="presParOf" srcId="{D189D8E5-12B4-4070-934C-3A67B3AD2819}" destId="{2C4C171F-5CEC-494A-991C-8E13E6E9C9A8}" srcOrd="1" destOrd="0" presId="urn:microsoft.com/office/officeart/2005/8/layout/list1"/>
    <dgm:cxn modelId="{3ADDCB3E-F7A4-4D5B-B2A8-51D95481DC5B}" type="presParOf" srcId="{C7222C57-C438-4B27-92C3-AE517B1198F5}" destId="{EA549E12-F34B-4FDA-9968-8794A2DB44EF}" srcOrd="1" destOrd="0" presId="urn:microsoft.com/office/officeart/2005/8/layout/list1"/>
    <dgm:cxn modelId="{7699F685-E9BF-4343-AA67-C35B9179BE3A}" type="presParOf" srcId="{C7222C57-C438-4B27-92C3-AE517B1198F5}" destId="{4D6BE05B-F991-4B7F-908A-175729992C31}" srcOrd="2" destOrd="0" presId="urn:microsoft.com/office/officeart/2005/8/layout/list1"/>
    <dgm:cxn modelId="{EFE940CA-1E9F-41BA-9A76-CBAAA4958962}" type="presParOf" srcId="{C7222C57-C438-4B27-92C3-AE517B1198F5}" destId="{F26634C2-E649-4E78-8589-F5E5AE184B13}" srcOrd="3" destOrd="0" presId="urn:microsoft.com/office/officeart/2005/8/layout/list1"/>
    <dgm:cxn modelId="{037EC29F-A15C-41C1-A505-FCC7273AAB35}" type="presParOf" srcId="{C7222C57-C438-4B27-92C3-AE517B1198F5}" destId="{EAE139F2-36D1-4419-8609-78AD60E7306A}" srcOrd="4" destOrd="0" presId="urn:microsoft.com/office/officeart/2005/8/layout/list1"/>
    <dgm:cxn modelId="{DA5BD094-4F34-434E-927F-348537AE863B}" type="presParOf" srcId="{EAE139F2-36D1-4419-8609-78AD60E7306A}" destId="{A4F4E529-2CBA-402E-A6A5-55648CDBFDD9}" srcOrd="0" destOrd="0" presId="urn:microsoft.com/office/officeart/2005/8/layout/list1"/>
    <dgm:cxn modelId="{F577AC5E-2256-4FF2-B7CE-C4D5A654D88F}" type="presParOf" srcId="{EAE139F2-36D1-4419-8609-78AD60E7306A}" destId="{994AC741-BC10-4B50-B30A-03135DD6EC62}" srcOrd="1" destOrd="0" presId="urn:microsoft.com/office/officeart/2005/8/layout/list1"/>
    <dgm:cxn modelId="{7EF058A3-3883-4ABE-AFB2-FF2BDAB42C8E}" type="presParOf" srcId="{C7222C57-C438-4B27-92C3-AE517B1198F5}" destId="{5A153F2D-90B4-4C24-BC37-40858B03C589}" srcOrd="5" destOrd="0" presId="urn:microsoft.com/office/officeart/2005/8/layout/list1"/>
    <dgm:cxn modelId="{09704F07-6BA5-46CE-A3CF-FE920313AF80}" type="presParOf" srcId="{C7222C57-C438-4B27-92C3-AE517B1198F5}" destId="{CAFB4C63-D786-4AEA-AD4D-9A9636733C20}" srcOrd="6" destOrd="0" presId="urn:microsoft.com/office/officeart/2005/8/layout/list1"/>
    <dgm:cxn modelId="{057E2465-5CB9-40E9-A919-FE4FBC5991AA}" type="presParOf" srcId="{C7222C57-C438-4B27-92C3-AE517B1198F5}" destId="{844F71BF-8AE7-4F39-ADD7-46DD1810CD3C}" srcOrd="7" destOrd="0" presId="urn:microsoft.com/office/officeart/2005/8/layout/list1"/>
    <dgm:cxn modelId="{525A7002-E8EF-45E8-AB38-31D919CB3D65}" type="presParOf" srcId="{C7222C57-C438-4B27-92C3-AE517B1198F5}" destId="{0BDBBB5E-6152-4167-ABC2-CCD011E527C6}" srcOrd="8" destOrd="0" presId="urn:microsoft.com/office/officeart/2005/8/layout/list1"/>
    <dgm:cxn modelId="{EFBFE206-E332-449F-88B7-112FD16DBD2B}" type="presParOf" srcId="{0BDBBB5E-6152-4167-ABC2-CCD011E527C6}" destId="{11728200-4CD1-4A18-B219-78A6AED65BAC}" srcOrd="0" destOrd="0" presId="urn:microsoft.com/office/officeart/2005/8/layout/list1"/>
    <dgm:cxn modelId="{34D86FB5-85E8-478A-AD02-ECEA4E561B3E}" type="presParOf" srcId="{0BDBBB5E-6152-4167-ABC2-CCD011E527C6}" destId="{ADBDE488-E0DE-4080-B9AE-D5E89FCC6813}" srcOrd="1" destOrd="0" presId="urn:microsoft.com/office/officeart/2005/8/layout/list1"/>
    <dgm:cxn modelId="{292854A8-330F-4421-9540-FAC81063C199}" type="presParOf" srcId="{C7222C57-C438-4B27-92C3-AE517B1198F5}" destId="{180294B3-9E60-430C-8FFF-3FEBA60544E6}" srcOrd="9" destOrd="0" presId="urn:microsoft.com/office/officeart/2005/8/layout/list1"/>
    <dgm:cxn modelId="{EB6D0954-F187-4A3C-9DB5-5214F810297F}" type="presParOf" srcId="{C7222C57-C438-4B27-92C3-AE517B1198F5}" destId="{2F069D48-9C64-4BC5-B924-DAF28A24FCA8}" srcOrd="10" destOrd="0" presId="urn:microsoft.com/office/officeart/2005/8/layout/list1"/>
    <dgm:cxn modelId="{B28D012E-8973-4BE9-89E6-4762A02A7FAA}" type="presParOf" srcId="{C7222C57-C438-4B27-92C3-AE517B1198F5}" destId="{7E5BFA62-6A7E-4DB8-84EE-D5BE2D83F8F4}" srcOrd="11" destOrd="0" presId="urn:microsoft.com/office/officeart/2005/8/layout/list1"/>
    <dgm:cxn modelId="{D2BDCB78-4688-48F0-80FD-0A0E493B10D9}" type="presParOf" srcId="{C7222C57-C438-4B27-92C3-AE517B1198F5}" destId="{93E671F6-0E52-404E-8B0B-B5EF1322377F}" srcOrd="12" destOrd="0" presId="urn:microsoft.com/office/officeart/2005/8/layout/list1"/>
    <dgm:cxn modelId="{51D42DE0-D054-425D-832B-1ED58A6CBA64}" type="presParOf" srcId="{93E671F6-0E52-404E-8B0B-B5EF1322377F}" destId="{56F15EB2-278D-4294-9F41-C6B051F20704}" srcOrd="0" destOrd="0" presId="urn:microsoft.com/office/officeart/2005/8/layout/list1"/>
    <dgm:cxn modelId="{98DE7496-0125-4587-8F1D-1FB794C86CA6}" type="presParOf" srcId="{93E671F6-0E52-404E-8B0B-B5EF1322377F}" destId="{C8BB9B38-16EF-4437-BFCC-B30E0F4AFB33}" srcOrd="1" destOrd="0" presId="urn:microsoft.com/office/officeart/2005/8/layout/list1"/>
    <dgm:cxn modelId="{244C7F98-A5E0-4515-86D3-BEF683AD7465}" type="presParOf" srcId="{C7222C57-C438-4B27-92C3-AE517B1198F5}" destId="{80A311C1-77C6-4C38-B272-4D5913EC0B1E}" srcOrd="13" destOrd="0" presId="urn:microsoft.com/office/officeart/2005/8/layout/list1"/>
    <dgm:cxn modelId="{7EF307D1-001F-4FEA-BB29-0601D70547EA}" type="presParOf" srcId="{C7222C57-C438-4B27-92C3-AE517B1198F5}" destId="{4C85D778-3AEF-4A3A-8953-2FD3E570A34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195B2-D8EE-4DBD-9EAA-E48B9C561C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6F700A-7EC6-4E3C-8956-927A8B5C7D69}">
      <dgm:prSet/>
      <dgm:spPr/>
      <dgm:t>
        <a:bodyPr/>
        <a:lstStyle/>
        <a:p>
          <a:pPr rtl="0"/>
          <a:r>
            <a:rPr lang="ru-RU"/>
            <a:t>Форма проведения ГИА зависит от вида образовательной программы, которую прошли обучающиеся</a:t>
          </a:r>
        </a:p>
      </dgm:t>
    </dgm:pt>
    <dgm:pt modelId="{9B97334D-4B69-4244-849B-56C7E7BC8017}" type="parTrans" cxnId="{0A429EBC-69CF-409B-9A64-6E5300F88679}">
      <dgm:prSet/>
      <dgm:spPr/>
      <dgm:t>
        <a:bodyPr/>
        <a:lstStyle/>
        <a:p>
          <a:endParaRPr lang="ru-RU"/>
        </a:p>
      </dgm:t>
    </dgm:pt>
    <dgm:pt modelId="{BEC39FD5-7626-4C18-8327-5DFD379F0764}" type="sibTrans" cxnId="{0A429EBC-69CF-409B-9A64-6E5300F88679}">
      <dgm:prSet/>
      <dgm:spPr/>
      <dgm:t>
        <a:bodyPr/>
        <a:lstStyle/>
        <a:p>
          <a:endParaRPr lang="ru-RU"/>
        </a:p>
      </dgm:t>
    </dgm:pt>
    <dgm:pt modelId="{7F1A74A1-AC49-4715-B956-2109B6FF6AFE}">
      <dgm:prSet/>
      <dgm:spPr/>
      <dgm:t>
        <a:bodyPr/>
        <a:lstStyle/>
        <a:p>
          <a:pPr rtl="0"/>
          <a:r>
            <a:rPr lang="ru-RU" b="1" dirty="0"/>
            <a:t>Выпускники 9 классов </a:t>
          </a:r>
          <a:r>
            <a:rPr lang="ru-RU" dirty="0"/>
            <a:t>проходят итоговую аттестацию по программам основного общего образования (</a:t>
          </a:r>
          <a:r>
            <a:rPr lang="ru-RU" b="0" i="0" dirty="0">
              <a:hlinkClick xmlns:r="http://schemas.openxmlformats.org/officeDocument/2006/relationships" r:id="rId1"/>
            </a:rPr>
            <a:t>Приказ </a:t>
          </a:r>
          <a:r>
            <a:rPr lang="ru-RU" b="0" i="0" dirty="0" err="1">
              <a:hlinkClick xmlns:r="http://schemas.openxmlformats.org/officeDocument/2006/relationships" r:id="rId1"/>
            </a:rPr>
            <a:t>Минпросвещения</a:t>
          </a:r>
          <a:r>
            <a:rPr lang="ru-RU" b="0" i="0" dirty="0">
              <a:hlinkClick xmlns:r="http://schemas.openxmlformats.org/officeDocument/2006/relationships" r:id="rId1"/>
            </a:rPr>
            <a:t> России и </a:t>
          </a:r>
          <a:r>
            <a:rPr lang="ru-RU" b="0" i="0" dirty="0" err="1">
              <a:hlinkClick xmlns:r="http://schemas.openxmlformats.org/officeDocument/2006/relationships" r:id="rId1"/>
            </a:rPr>
            <a:t>Рособрнадзора</a:t>
          </a:r>
          <a:r>
            <a:rPr lang="ru-RU" b="0" i="0" dirty="0">
              <a:hlinkClick xmlns:r="http://schemas.openxmlformats.org/officeDocument/2006/relationships" r:id="rId1"/>
            </a:rPr>
            <a:t> от 07.11.2018 № 189/1513 «Об утверждении Порядка проведения государственной итоговой аттестации по образовательным программам основного общего </a:t>
          </a:r>
          <a:r>
            <a:rPr lang="ru-RU" b="0" i="0" dirty="0" smtClean="0">
              <a:hlinkClick xmlns:r="http://schemas.openxmlformats.org/officeDocument/2006/relationships" r:id="rId1"/>
            </a:rPr>
            <a:t>образования»</a:t>
          </a:r>
          <a:r>
            <a:rPr lang="ru-RU" b="0" i="0" dirty="0" smtClean="0"/>
            <a:t>)</a:t>
          </a:r>
          <a:endParaRPr lang="ru-RU" b="0" i="0" dirty="0"/>
        </a:p>
      </dgm:t>
    </dgm:pt>
    <dgm:pt modelId="{AF77FB02-1C48-4C32-B56F-CCAADA5B9319}" type="parTrans" cxnId="{0D25B0A0-B56E-46A1-8FBE-969C81930E46}">
      <dgm:prSet/>
      <dgm:spPr/>
      <dgm:t>
        <a:bodyPr/>
        <a:lstStyle/>
        <a:p>
          <a:endParaRPr lang="ru-RU"/>
        </a:p>
      </dgm:t>
    </dgm:pt>
    <dgm:pt modelId="{D917C02F-282A-4211-9C49-D69498AA50B1}" type="sibTrans" cxnId="{0D25B0A0-B56E-46A1-8FBE-969C81930E46}">
      <dgm:prSet/>
      <dgm:spPr/>
      <dgm:t>
        <a:bodyPr/>
        <a:lstStyle/>
        <a:p>
          <a:endParaRPr lang="ru-RU"/>
        </a:p>
      </dgm:t>
    </dgm:pt>
    <dgm:pt modelId="{FDDA00AA-D4E4-48D2-9FB3-306C6387B752}">
      <dgm:prSet/>
      <dgm:spPr/>
      <dgm:t>
        <a:bodyPr/>
        <a:lstStyle/>
        <a:p>
          <a:pPr rtl="0"/>
          <a:r>
            <a:rPr lang="ru-RU" b="1" dirty="0" smtClean="0"/>
            <a:t>Выпускники 11 классов </a:t>
          </a:r>
          <a:r>
            <a:rPr lang="ru-RU" dirty="0" smtClean="0"/>
            <a:t>и лица, получающие среднее общее образование в рамках освоения образовательных программ среднего профессионального образования проходят итоговую аттестацию по программам среднего общего образования (</a:t>
          </a:r>
          <a:r>
            <a:rPr lang="ru-RU" b="0" i="0" dirty="0" smtClean="0">
              <a:hlinkClick xmlns:r="http://schemas.openxmlformats.org/officeDocument/2006/relationships" r:id="rId2"/>
            </a:rPr>
            <a:t>Приказ </a:t>
          </a:r>
          <a:r>
            <a:rPr lang="ru-RU" b="0" i="0" dirty="0" err="1" smtClean="0">
              <a:hlinkClick xmlns:r="http://schemas.openxmlformats.org/officeDocument/2006/relationships" r:id="rId2"/>
            </a:rPr>
            <a:t>Минпросвещения</a:t>
          </a:r>
          <a:r>
            <a:rPr lang="ru-RU" b="0" i="0" dirty="0" smtClean="0">
              <a:hlinkClick xmlns:r="http://schemas.openxmlformats.org/officeDocument/2006/relationships" r:id="rId2"/>
            </a:rPr>
            <a:t> России и </a:t>
          </a:r>
          <a:r>
            <a:rPr lang="ru-RU" b="0" i="0" dirty="0" err="1" smtClean="0">
              <a:hlinkClick xmlns:r="http://schemas.openxmlformats.org/officeDocument/2006/relationships" r:id="rId2"/>
            </a:rPr>
            <a:t>Рособрнадзора</a:t>
          </a:r>
          <a:r>
            <a:rPr lang="ru-RU" b="0" i="0" dirty="0" smtClean="0">
              <a:hlinkClick xmlns:r="http://schemas.openxmlformats.org/officeDocument/2006/relationships" r:id="rId2"/>
            </a:rPr>
            <a:t> от 07.11.2018 № 189/1513 «Об утверждении Порядка проведения государственной итоговой аттестации по образовательным программам основного общего образования» (зарегистрированным Минюстом 10.12.2018 регистрационный № 52953)​​</a:t>
          </a:r>
          <a:endParaRPr lang="ru-RU" b="0" i="0" dirty="0"/>
        </a:p>
      </dgm:t>
    </dgm:pt>
    <dgm:pt modelId="{91EEF1EC-55D4-4355-B309-66607985D931}" type="parTrans" cxnId="{6314AD9A-B10D-48A7-8BBE-A4CA5B1EC122}">
      <dgm:prSet/>
      <dgm:spPr/>
      <dgm:t>
        <a:bodyPr/>
        <a:lstStyle/>
        <a:p>
          <a:endParaRPr lang="ru-RU"/>
        </a:p>
      </dgm:t>
    </dgm:pt>
    <dgm:pt modelId="{2E01687B-B129-44BF-8C5B-BED368E844CC}" type="sibTrans" cxnId="{6314AD9A-B10D-48A7-8BBE-A4CA5B1EC122}">
      <dgm:prSet/>
      <dgm:spPr/>
      <dgm:t>
        <a:bodyPr/>
        <a:lstStyle/>
        <a:p>
          <a:endParaRPr lang="ru-RU"/>
        </a:p>
      </dgm:t>
    </dgm:pt>
    <dgm:pt modelId="{207BBE57-FD9C-4F01-8661-0DA8602F7AC6}" type="pres">
      <dgm:prSet presAssocID="{E43195B2-D8EE-4DBD-9EAA-E48B9C561C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D7DF1B-2115-477D-8770-C23BA9C9595F}" type="pres">
      <dgm:prSet presAssocID="{9E6F700A-7EC6-4E3C-8956-927A8B5C7D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82E7C-10BD-4A58-90A5-56350042A76F}" type="pres">
      <dgm:prSet presAssocID="{9E6F700A-7EC6-4E3C-8956-927A8B5C7D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352B-BED1-4AE2-9060-A60D1A9EF96E}" type="presOf" srcId="{E43195B2-D8EE-4DBD-9EAA-E48B9C561CB7}" destId="{207BBE57-FD9C-4F01-8661-0DA8602F7AC6}" srcOrd="0" destOrd="0" presId="urn:microsoft.com/office/officeart/2005/8/layout/vList2"/>
    <dgm:cxn modelId="{0338230B-B2AC-468C-8936-551072A85DE2}" type="presOf" srcId="{FDDA00AA-D4E4-48D2-9FB3-306C6387B752}" destId="{13682E7C-10BD-4A58-90A5-56350042A76F}" srcOrd="0" destOrd="1" presId="urn:microsoft.com/office/officeart/2005/8/layout/vList2"/>
    <dgm:cxn modelId="{B577A44A-21D8-4C61-928A-46E7A83836E1}" type="presOf" srcId="{7F1A74A1-AC49-4715-B956-2109B6FF6AFE}" destId="{13682E7C-10BD-4A58-90A5-56350042A76F}" srcOrd="0" destOrd="0" presId="urn:microsoft.com/office/officeart/2005/8/layout/vList2"/>
    <dgm:cxn modelId="{93E606F0-135F-476D-92F5-967329B794C6}" type="presOf" srcId="{9E6F700A-7EC6-4E3C-8956-927A8B5C7D69}" destId="{B2D7DF1B-2115-477D-8770-C23BA9C9595F}" srcOrd="0" destOrd="0" presId="urn:microsoft.com/office/officeart/2005/8/layout/vList2"/>
    <dgm:cxn modelId="{0A429EBC-69CF-409B-9A64-6E5300F88679}" srcId="{E43195B2-D8EE-4DBD-9EAA-E48B9C561CB7}" destId="{9E6F700A-7EC6-4E3C-8956-927A8B5C7D69}" srcOrd="0" destOrd="0" parTransId="{9B97334D-4B69-4244-849B-56C7E7BC8017}" sibTransId="{BEC39FD5-7626-4C18-8327-5DFD379F0764}"/>
    <dgm:cxn modelId="{6314AD9A-B10D-48A7-8BBE-A4CA5B1EC122}" srcId="{9E6F700A-7EC6-4E3C-8956-927A8B5C7D69}" destId="{FDDA00AA-D4E4-48D2-9FB3-306C6387B752}" srcOrd="1" destOrd="0" parTransId="{91EEF1EC-55D4-4355-B309-66607985D931}" sibTransId="{2E01687B-B129-44BF-8C5B-BED368E844CC}"/>
    <dgm:cxn modelId="{0D25B0A0-B56E-46A1-8FBE-969C81930E46}" srcId="{9E6F700A-7EC6-4E3C-8956-927A8B5C7D69}" destId="{7F1A74A1-AC49-4715-B956-2109B6FF6AFE}" srcOrd="0" destOrd="0" parTransId="{AF77FB02-1C48-4C32-B56F-CCAADA5B9319}" sibTransId="{D917C02F-282A-4211-9C49-D69498AA50B1}"/>
    <dgm:cxn modelId="{A5F7FA07-8837-42BE-A6AC-16470C3FCBD6}" type="presParOf" srcId="{207BBE57-FD9C-4F01-8661-0DA8602F7AC6}" destId="{B2D7DF1B-2115-477D-8770-C23BA9C9595F}" srcOrd="0" destOrd="0" presId="urn:microsoft.com/office/officeart/2005/8/layout/vList2"/>
    <dgm:cxn modelId="{74FC3D6F-E23A-4DAE-8404-9048B8F61A00}" type="presParOf" srcId="{207BBE57-FD9C-4F01-8661-0DA8602F7AC6}" destId="{13682E7C-10BD-4A58-90A5-56350042A76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DF3FBE-DE35-4F2A-99EB-B15BFA83B4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3F344-715D-4F9A-93B6-23154D717A1B}">
      <dgm:prSet/>
      <dgm:spPr/>
      <dgm:t>
        <a:bodyPr/>
        <a:lstStyle/>
        <a:p>
          <a:pPr rtl="0"/>
          <a:r>
            <a:rPr lang="ru-RU" dirty="0" smtClean="0"/>
            <a:t>Единый государственный экзамен проверяет знания и умения выпускников по предмету «Информатика и ИКТ» по результатам обучения в старшей школе.</a:t>
          </a:r>
          <a:endParaRPr lang="ru-RU" dirty="0"/>
        </a:p>
      </dgm:t>
    </dgm:pt>
    <dgm:pt modelId="{85698770-C4A8-4FA6-AD15-DBFB9FCD998A}" type="parTrans" cxnId="{21CE810C-0A2A-42B5-A098-3776EF6F5C6C}">
      <dgm:prSet/>
      <dgm:spPr/>
      <dgm:t>
        <a:bodyPr/>
        <a:lstStyle/>
        <a:p>
          <a:endParaRPr lang="ru-RU"/>
        </a:p>
      </dgm:t>
    </dgm:pt>
    <dgm:pt modelId="{8AC8D13E-FE09-4264-98F7-EBCEC25A2918}" type="sibTrans" cxnId="{21CE810C-0A2A-42B5-A098-3776EF6F5C6C}">
      <dgm:prSet/>
      <dgm:spPr/>
      <dgm:t>
        <a:bodyPr/>
        <a:lstStyle/>
        <a:p>
          <a:endParaRPr lang="ru-RU"/>
        </a:p>
      </dgm:t>
    </dgm:pt>
    <dgm:pt modelId="{BF14F0A6-C372-4CA6-9517-EADAC7C6A831}">
      <dgm:prSet/>
      <dgm:spPr/>
      <dgm:t>
        <a:bodyPr/>
        <a:lstStyle/>
        <a:p>
          <a:pPr rtl="0"/>
          <a:r>
            <a:rPr lang="ru-RU" dirty="0" smtClean="0"/>
            <a:t>Контрольные измерительные материалы содержат задания, рассчитанные как на выпускников профильных классов, так и на тех, кто прослушал только базовый курс для старшей школы</a:t>
          </a:r>
          <a:endParaRPr lang="ru-RU" dirty="0"/>
        </a:p>
      </dgm:t>
    </dgm:pt>
    <dgm:pt modelId="{EFDAFC9C-19D9-4F4C-BC16-EE5B9A016C80}" type="parTrans" cxnId="{26A796D8-A862-4B4C-8D95-5479994EAC93}">
      <dgm:prSet/>
      <dgm:spPr/>
      <dgm:t>
        <a:bodyPr/>
        <a:lstStyle/>
        <a:p>
          <a:endParaRPr lang="ru-RU"/>
        </a:p>
      </dgm:t>
    </dgm:pt>
    <dgm:pt modelId="{3AE65437-DA84-45E3-983B-F3A8E92F5639}" type="sibTrans" cxnId="{26A796D8-A862-4B4C-8D95-5479994EAC93}">
      <dgm:prSet/>
      <dgm:spPr/>
      <dgm:t>
        <a:bodyPr/>
        <a:lstStyle/>
        <a:p>
          <a:endParaRPr lang="ru-RU"/>
        </a:p>
      </dgm:t>
    </dgm:pt>
    <dgm:pt modelId="{15AAEBA5-2504-415D-8928-1B76283BEFA3}">
      <dgm:prSet/>
      <dgm:spPr/>
      <dgm:t>
        <a:bodyPr/>
        <a:lstStyle/>
        <a:p>
          <a:pPr rtl="0"/>
          <a:r>
            <a:rPr lang="ru-RU" b="1" dirty="0" smtClean="0"/>
            <a:t>Место курса информатики и ИКТ в учебном плане</a:t>
          </a:r>
          <a:endParaRPr lang="ru-RU" dirty="0"/>
        </a:p>
      </dgm:t>
    </dgm:pt>
    <dgm:pt modelId="{1B585F47-1B4E-4570-B4BE-4C5BF0B2F053}" type="parTrans" cxnId="{FB6E6035-2A04-486D-84E6-E4742FE9C519}">
      <dgm:prSet/>
      <dgm:spPr/>
      <dgm:t>
        <a:bodyPr/>
        <a:lstStyle/>
        <a:p>
          <a:endParaRPr lang="ru-RU"/>
        </a:p>
      </dgm:t>
    </dgm:pt>
    <dgm:pt modelId="{7579B669-4C82-44D9-9A3F-00122B9342D2}" type="sibTrans" cxnId="{FB6E6035-2A04-486D-84E6-E4742FE9C519}">
      <dgm:prSet/>
      <dgm:spPr/>
      <dgm:t>
        <a:bodyPr/>
        <a:lstStyle/>
        <a:p>
          <a:endParaRPr lang="ru-RU"/>
        </a:p>
      </dgm:t>
    </dgm:pt>
    <dgm:pt modelId="{3AB21994-A901-41F2-89C8-D6C6F2AEE50C}">
      <dgm:prSet/>
      <dgm:spPr/>
      <dgm:t>
        <a:bodyPr/>
        <a:lstStyle/>
        <a:p>
          <a:pPr rtl="0"/>
          <a:r>
            <a:rPr lang="ru-RU" dirty="0" smtClean="0"/>
            <a:t>В соответствии с ФГОС </a:t>
          </a:r>
          <a:r>
            <a:rPr lang="ru-RU" dirty="0" smtClean="0"/>
            <a:t>ООО изучение </a:t>
          </a:r>
          <a:r>
            <a:rPr lang="ru-RU" dirty="0" smtClean="0"/>
            <a:t>информатики и ИКТ начинается в основной школе </a:t>
          </a:r>
          <a:r>
            <a:rPr lang="ru-RU" dirty="0" smtClean="0"/>
            <a:t>(7-9 </a:t>
          </a:r>
          <a:r>
            <a:rPr lang="ru-RU" dirty="0" smtClean="0"/>
            <a:t>классы). Полученное в рамках основной школы образование по предмету является фундаментом для обучения на этапе старшей школы.</a:t>
          </a:r>
          <a:endParaRPr lang="ru-RU" dirty="0"/>
        </a:p>
      </dgm:t>
    </dgm:pt>
    <dgm:pt modelId="{F3FE2C8B-2261-4E20-B2E5-3F173EF1DED6}" type="parTrans" cxnId="{05C7BE28-0DA3-4B3B-A31C-61C6277089D2}">
      <dgm:prSet/>
      <dgm:spPr/>
      <dgm:t>
        <a:bodyPr/>
        <a:lstStyle/>
        <a:p>
          <a:endParaRPr lang="ru-RU"/>
        </a:p>
      </dgm:t>
    </dgm:pt>
    <dgm:pt modelId="{B9A86D90-1FC7-48C0-B4BE-13A2F8983DD8}" type="sibTrans" cxnId="{05C7BE28-0DA3-4B3B-A31C-61C6277089D2}">
      <dgm:prSet/>
      <dgm:spPr/>
      <dgm:t>
        <a:bodyPr/>
        <a:lstStyle/>
        <a:p>
          <a:endParaRPr lang="ru-RU"/>
        </a:p>
      </dgm:t>
    </dgm:pt>
    <dgm:pt modelId="{5C2BE70E-0D87-4DBC-A651-4D6EB37C81A8}">
      <dgm:prSet/>
      <dgm:spPr/>
      <dgm:t>
        <a:bodyPr/>
        <a:lstStyle/>
        <a:p>
          <a:pPr rtl="0"/>
          <a:r>
            <a:rPr lang="ru-RU" dirty="0" smtClean="0"/>
            <a:t>Информатика и ИКТ могут изучаться в старшей школе на базовом или </a:t>
          </a:r>
          <a:r>
            <a:rPr lang="ru-RU" dirty="0" smtClean="0"/>
            <a:t>углублённом уровне.</a:t>
          </a:r>
          <a:endParaRPr lang="ru-RU" dirty="0"/>
        </a:p>
      </dgm:t>
    </dgm:pt>
    <dgm:pt modelId="{82DC3131-CBFE-4296-9202-5FC5A3696328}" type="parTrans" cxnId="{42C2F44C-369C-4E63-BF4A-6D78B7A0314D}">
      <dgm:prSet/>
      <dgm:spPr/>
      <dgm:t>
        <a:bodyPr/>
        <a:lstStyle/>
        <a:p>
          <a:endParaRPr lang="ru-RU"/>
        </a:p>
      </dgm:t>
    </dgm:pt>
    <dgm:pt modelId="{AEE47A21-8132-412E-B4F4-F5E506468E58}" type="sibTrans" cxnId="{42C2F44C-369C-4E63-BF4A-6D78B7A0314D}">
      <dgm:prSet/>
      <dgm:spPr/>
      <dgm:t>
        <a:bodyPr/>
        <a:lstStyle/>
        <a:p>
          <a:endParaRPr lang="ru-RU"/>
        </a:p>
      </dgm:t>
    </dgm:pt>
    <dgm:pt modelId="{DC5AEDB9-45BC-47A5-BAFF-CBBE72CCB2C4}">
      <dgm:prSet/>
      <dgm:spPr/>
      <dgm:t>
        <a:bodyPr/>
        <a:lstStyle/>
        <a:p>
          <a:pPr rtl="0"/>
          <a:r>
            <a:rPr lang="ru-RU" dirty="0" smtClean="0"/>
            <a:t>Структура и объем учебного плана по информатике в образовательных </a:t>
          </a:r>
          <a:r>
            <a:rPr lang="ru-RU" dirty="0" smtClean="0"/>
            <a:t>организациях </a:t>
          </a:r>
          <a:r>
            <a:rPr lang="ru-RU" dirty="0" smtClean="0"/>
            <a:t>существенно варьируется: от </a:t>
          </a:r>
          <a:r>
            <a:rPr lang="ru-RU" dirty="0" smtClean="0"/>
            <a:t>280 </a:t>
          </a:r>
          <a:r>
            <a:rPr lang="ru-RU" dirty="0" smtClean="0"/>
            <a:t>часов в старших классах информационно-технологического профиля до 70 часов базового курса в классах гуманитарных профилей (и то и другое предусмотрено </a:t>
          </a:r>
          <a:r>
            <a:rPr lang="ru-RU" dirty="0" smtClean="0"/>
            <a:t>ФК ГОС 2004 г.) или в рамках ФГОС СОО на углублённом уровне в классах технологического профиля (280 часов), для остальных профилей предмет изучается на базовом уровне. Решение о включении в учебный план курса информатики в 10–11 классах является прерогативой самой образовательной организации.</a:t>
          </a:r>
          <a:endParaRPr lang="ru-RU" dirty="0"/>
        </a:p>
      </dgm:t>
    </dgm:pt>
    <dgm:pt modelId="{F2602F28-F3C8-4C6E-84D2-9D192FE46A74}" type="parTrans" cxnId="{8E967C1E-9D15-4155-BD07-CA0B2B7B8A17}">
      <dgm:prSet/>
      <dgm:spPr/>
      <dgm:t>
        <a:bodyPr/>
        <a:lstStyle/>
        <a:p>
          <a:endParaRPr lang="ru-RU"/>
        </a:p>
      </dgm:t>
    </dgm:pt>
    <dgm:pt modelId="{9DDDBABC-3C62-4E81-9950-BB237EBC77D9}" type="sibTrans" cxnId="{8E967C1E-9D15-4155-BD07-CA0B2B7B8A17}">
      <dgm:prSet/>
      <dgm:spPr/>
      <dgm:t>
        <a:bodyPr/>
        <a:lstStyle/>
        <a:p>
          <a:endParaRPr lang="ru-RU"/>
        </a:p>
      </dgm:t>
    </dgm:pt>
    <dgm:pt modelId="{A3F7D4A3-B13B-4159-A494-18F8A653392A}" type="pres">
      <dgm:prSet presAssocID="{7CDF3FBE-DE35-4F2A-99EB-B15BFA83B4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63D456-8D64-44A3-88D0-1B058E53603F}" type="pres">
      <dgm:prSet presAssocID="{0213F344-715D-4F9A-93B6-23154D717A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F007C-44E0-4BF0-83AA-E1368A09D386}" type="pres">
      <dgm:prSet presAssocID="{8AC8D13E-FE09-4264-98F7-EBCEC25A2918}" presName="spacer" presStyleCnt="0"/>
      <dgm:spPr/>
    </dgm:pt>
    <dgm:pt modelId="{0F3F252B-935E-4842-B291-502D84598F99}" type="pres">
      <dgm:prSet presAssocID="{BF14F0A6-C372-4CA6-9517-EADAC7C6A83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07930-F9B1-456C-8648-D1856891CD24}" type="pres">
      <dgm:prSet presAssocID="{3AE65437-DA84-45E3-983B-F3A8E92F5639}" presName="spacer" presStyleCnt="0"/>
      <dgm:spPr/>
    </dgm:pt>
    <dgm:pt modelId="{2D62726D-0B89-42BC-9A59-3F5982DBEBBE}" type="pres">
      <dgm:prSet presAssocID="{15AAEBA5-2504-415D-8928-1B76283BEF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149CA-6A51-4147-89BA-B4AFDBFCA565}" type="pres">
      <dgm:prSet presAssocID="{15AAEBA5-2504-415D-8928-1B76283BEFA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C2F44C-369C-4E63-BF4A-6D78B7A0314D}" srcId="{15AAEBA5-2504-415D-8928-1B76283BEFA3}" destId="{5C2BE70E-0D87-4DBC-A651-4D6EB37C81A8}" srcOrd="1" destOrd="0" parTransId="{82DC3131-CBFE-4296-9202-5FC5A3696328}" sibTransId="{AEE47A21-8132-412E-B4F4-F5E506468E58}"/>
    <dgm:cxn modelId="{5D2EA6AB-8055-4464-9D3D-E4E77ADE1F4C}" type="presOf" srcId="{0213F344-715D-4F9A-93B6-23154D717A1B}" destId="{7563D456-8D64-44A3-88D0-1B058E53603F}" srcOrd="0" destOrd="0" presId="urn:microsoft.com/office/officeart/2005/8/layout/vList2"/>
    <dgm:cxn modelId="{FB6E6035-2A04-486D-84E6-E4742FE9C519}" srcId="{7CDF3FBE-DE35-4F2A-99EB-B15BFA83B4BA}" destId="{15AAEBA5-2504-415D-8928-1B76283BEFA3}" srcOrd="2" destOrd="0" parTransId="{1B585F47-1B4E-4570-B4BE-4C5BF0B2F053}" sibTransId="{7579B669-4C82-44D9-9A3F-00122B9342D2}"/>
    <dgm:cxn modelId="{21CE810C-0A2A-42B5-A098-3776EF6F5C6C}" srcId="{7CDF3FBE-DE35-4F2A-99EB-B15BFA83B4BA}" destId="{0213F344-715D-4F9A-93B6-23154D717A1B}" srcOrd="0" destOrd="0" parTransId="{85698770-C4A8-4FA6-AD15-DBFB9FCD998A}" sibTransId="{8AC8D13E-FE09-4264-98F7-EBCEC25A2918}"/>
    <dgm:cxn modelId="{E1706D7B-DE14-4DB7-A734-23E857A4E154}" type="presOf" srcId="{5C2BE70E-0D87-4DBC-A651-4D6EB37C81A8}" destId="{B1D149CA-6A51-4147-89BA-B4AFDBFCA565}" srcOrd="0" destOrd="1" presId="urn:microsoft.com/office/officeart/2005/8/layout/vList2"/>
    <dgm:cxn modelId="{260CD4B4-F5D0-4889-9B9F-7B373CB8665E}" type="presOf" srcId="{DC5AEDB9-45BC-47A5-BAFF-CBBE72CCB2C4}" destId="{B1D149CA-6A51-4147-89BA-B4AFDBFCA565}" srcOrd="0" destOrd="2" presId="urn:microsoft.com/office/officeart/2005/8/layout/vList2"/>
    <dgm:cxn modelId="{6E876250-2411-4372-9AD1-E97C2C94A0ED}" type="presOf" srcId="{BF14F0A6-C372-4CA6-9517-EADAC7C6A831}" destId="{0F3F252B-935E-4842-B291-502D84598F99}" srcOrd="0" destOrd="0" presId="urn:microsoft.com/office/officeart/2005/8/layout/vList2"/>
    <dgm:cxn modelId="{DFE7176B-D01F-43B9-AE7F-3748655BC73F}" type="presOf" srcId="{3AB21994-A901-41F2-89C8-D6C6F2AEE50C}" destId="{B1D149CA-6A51-4147-89BA-B4AFDBFCA565}" srcOrd="0" destOrd="0" presId="urn:microsoft.com/office/officeart/2005/8/layout/vList2"/>
    <dgm:cxn modelId="{8E967C1E-9D15-4155-BD07-CA0B2B7B8A17}" srcId="{15AAEBA5-2504-415D-8928-1B76283BEFA3}" destId="{DC5AEDB9-45BC-47A5-BAFF-CBBE72CCB2C4}" srcOrd="2" destOrd="0" parTransId="{F2602F28-F3C8-4C6E-84D2-9D192FE46A74}" sibTransId="{9DDDBABC-3C62-4E81-9950-BB237EBC77D9}"/>
    <dgm:cxn modelId="{26A796D8-A862-4B4C-8D95-5479994EAC93}" srcId="{7CDF3FBE-DE35-4F2A-99EB-B15BFA83B4BA}" destId="{BF14F0A6-C372-4CA6-9517-EADAC7C6A831}" srcOrd="1" destOrd="0" parTransId="{EFDAFC9C-19D9-4F4C-BC16-EE5B9A016C80}" sibTransId="{3AE65437-DA84-45E3-983B-F3A8E92F5639}"/>
    <dgm:cxn modelId="{05C7BE28-0DA3-4B3B-A31C-61C6277089D2}" srcId="{15AAEBA5-2504-415D-8928-1B76283BEFA3}" destId="{3AB21994-A901-41F2-89C8-D6C6F2AEE50C}" srcOrd="0" destOrd="0" parTransId="{F3FE2C8B-2261-4E20-B2E5-3F173EF1DED6}" sibTransId="{B9A86D90-1FC7-48C0-B4BE-13A2F8983DD8}"/>
    <dgm:cxn modelId="{667B7576-1024-42A9-8867-772EF827E7B5}" type="presOf" srcId="{7CDF3FBE-DE35-4F2A-99EB-B15BFA83B4BA}" destId="{A3F7D4A3-B13B-4159-A494-18F8A653392A}" srcOrd="0" destOrd="0" presId="urn:microsoft.com/office/officeart/2005/8/layout/vList2"/>
    <dgm:cxn modelId="{4F8E7479-7660-4ECC-AA26-B0C20462D918}" type="presOf" srcId="{15AAEBA5-2504-415D-8928-1B76283BEFA3}" destId="{2D62726D-0B89-42BC-9A59-3F5982DBEBBE}" srcOrd="0" destOrd="0" presId="urn:microsoft.com/office/officeart/2005/8/layout/vList2"/>
    <dgm:cxn modelId="{0F20E5DA-7297-4FBD-89B6-F8D007536762}" type="presParOf" srcId="{A3F7D4A3-B13B-4159-A494-18F8A653392A}" destId="{7563D456-8D64-44A3-88D0-1B058E53603F}" srcOrd="0" destOrd="0" presId="urn:microsoft.com/office/officeart/2005/8/layout/vList2"/>
    <dgm:cxn modelId="{E4F7E0D6-3B3B-44FA-941F-358DA47B62B0}" type="presParOf" srcId="{A3F7D4A3-B13B-4159-A494-18F8A653392A}" destId="{7A5F007C-44E0-4BF0-83AA-E1368A09D386}" srcOrd="1" destOrd="0" presId="urn:microsoft.com/office/officeart/2005/8/layout/vList2"/>
    <dgm:cxn modelId="{ABFCC6AA-B9BB-44C3-9980-03D364C7F847}" type="presParOf" srcId="{A3F7D4A3-B13B-4159-A494-18F8A653392A}" destId="{0F3F252B-935E-4842-B291-502D84598F99}" srcOrd="2" destOrd="0" presId="urn:microsoft.com/office/officeart/2005/8/layout/vList2"/>
    <dgm:cxn modelId="{1951521C-ACC1-44CF-A989-C942F1EDF3B5}" type="presParOf" srcId="{A3F7D4A3-B13B-4159-A494-18F8A653392A}" destId="{1CE07930-F9B1-456C-8648-D1856891CD24}" srcOrd="3" destOrd="0" presId="urn:microsoft.com/office/officeart/2005/8/layout/vList2"/>
    <dgm:cxn modelId="{06CFB269-DFFB-4BC9-9CED-C364B70BA5B1}" type="presParOf" srcId="{A3F7D4A3-B13B-4159-A494-18F8A653392A}" destId="{2D62726D-0B89-42BC-9A59-3F5982DBEBBE}" srcOrd="4" destOrd="0" presId="urn:microsoft.com/office/officeart/2005/8/layout/vList2"/>
    <dgm:cxn modelId="{8A72358F-1C8E-4C29-A4CC-6B26C6F516B9}" type="presParOf" srcId="{A3F7D4A3-B13B-4159-A494-18F8A653392A}" destId="{B1D149CA-6A51-4147-89BA-B4AFDBFCA56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2D74E0-FD60-4981-A593-0A336B791581}" type="doc">
      <dgm:prSet loTypeId="urn:microsoft.com/office/officeart/2005/8/layout/target3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C79D2CB-37FE-4813-AFB6-8A100A4BB6C2}">
      <dgm:prSet custT="1"/>
      <dgm:spPr/>
      <dgm:t>
        <a:bodyPr/>
        <a:lstStyle/>
        <a:p>
          <a:pPr algn="l" rtl="0"/>
          <a:r>
            <a:rPr lang="ru-RU" sz="1400" dirty="0" smtClean="0"/>
            <a:t>Каждый вариант экзаменационной работы включает в себя 27 заданий, различающихся уровнем сложности и необходимым для их выполнения программным обеспечением.</a:t>
          </a:r>
          <a:endParaRPr lang="ru-RU" sz="1400" dirty="0"/>
        </a:p>
      </dgm:t>
    </dgm:pt>
    <dgm:pt modelId="{02ABBE99-C9B5-46F5-BA88-D01C24723F21}" type="parTrans" cxnId="{BCDF93D0-3B23-4B84-9FC7-FAB802B41F4F}">
      <dgm:prSet/>
      <dgm:spPr/>
      <dgm:t>
        <a:bodyPr/>
        <a:lstStyle/>
        <a:p>
          <a:endParaRPr lang="ru-RU" sz="1400"/>
        </a:p>
      </dgm:t>
    </dgm:pt>
    <dgm:pt modelId="{E42B9FE1-B633-45ED-8943-3A4737F59A41}" type="sibTrans" cxnId="{BCDF93D0-3B23-4B84-9FC7-FAB802B41F4F}">
      <dgm:prSet/>
      <dgm:spPr/>
      <dgm:t>
        <a:bodyPr/>
        <a:lstStyle/>
        <a:p>
          <a:endParaRPr lang="ru-RU" sz="1400"/>
        </a:p>
      </dgm:t>
    </dgm:pt>
    <dgm:pt modelId="{349F2A0F-AAAC-463C-8144-B2939944EDF8}">
      <dgm:prSet custT="1"/>
      <dgm:spPr/>
      <dgm:t>
        <a:bodyPr/>
        <a:lstStyle/>
        <a:p>
          <a:pPr algn="l" rtl="0"/>
          <a:endParaRPr lang="ru-RU" sz="1400" dirty="0" smtClean="0"/>
        </a:p>
        <a:p>
          <a:pPr rtl="0"/>
          <a:r>
            <a:rPr lang="ru-RU" sz="1400" dirty="0" smtClean="0"/>
            <a:t>В работу входят 9 заданий, для выполнения которых, помимо тестирующей системы, необходимо специализированное программное обеспечение (ПО), а именно редакторы электронных таблиц и текстов, среды программирования.</a:t>
          </a:r>
        </a:p>
        <a:p>
          <a:pPr rtl="0"/>
          <a:r>
            <a:rPr lang="ru-RU" sz="1400" dirty="0" smtClean="0"/>
            <a:t>Остальные 18 заданий сохраняют глубокую преемственность с КИМ ЕГЭ прошлых лет (экзамена в бланковой форме). При этом они адаптированы к новым условиям сдачи экзамена, в тех случаях, когда это необходимо.</a:t>
          </a:r>
          <a:endParaRPr lang="ru-RU" sz="1400" dirty="0"/>
        </a:p>
      </dgm:t>
    </dgm:pt>
    <dgm:pt modelId="{B717ECAE-28D6-4983-B4C8-6C8A7F8DAC92}" type="parTrans" cxnId="{0B0FD988-70DA-4CA1-849E-040F9C9A439E}">
      <dgm:prSet/>
      <dgm:spPr/>
      <dgm:t>
        <a:bodyPr/>
        <a:lstStyle/>
        <a:p>
          <a:endParaRPr lang="ru-RU" sz="1400"/>
        </a:p>
      </dgm:t>
    </dgm:pt>
    <dgm:pt modelId="{3DC86F30-3662-44B9-84F1-5BBE4E8383AD}" type="sibTrans" cxnId="{0B0FD988-70DA-4CA1-849E-040F9C9A439E}">
      <dgm:prSet/>
      <dgm:spPr/>
      <dgm:t>
        <a:bodyPr/>
        <a:lstStyle/>
        <a:p>
          <a:endParaRPr lang="ru-RU" sz="1400"/>
        </a:p>
      </dgm:t>
    </dgm:pt>
    <dgm:pt modelId="{833B06A7-03FD-45F6-AF33-B4F8C63C74D4}">
      <dgm:prSet custT="1"/>
      <dgm:spPr/>
      <dgm:t>
        <a:bodyPr/>
        <a:lstStyle/>
        <a:p>
          <a:pPr algn="l" rtl="0"/>
          <a:r>
            <a:rPr lang="ru-RU" sz="1400" b="0" dirty="0" smtClean="0"/>
            <a:t>В отличие от бланковой модели экзамена, в 2021 г. выполнение заданий по программированию допускается на языках программирования (семействах языков) С++, </a:t>
          </a:r>
          <a:r>
            <a:rPr lang="ru-RU" sz="1400" b="0" dirty="0" err="1" smtClean="0"/>
            <a:t>Java</a:t>
          </a:r>
          <a:r>
            <a:rPr lang="ru-RU" sz="1400" b="0" dirty="0" smtClean="0"/>
            <a:t>, C#, </a:t>
          </a:r>
          <a:r>
            <a:rPr lang="ru-RU" sz="1400" b="0" dirty="0" err="1" smtClean="0"/>
            <a:t>Pascal</a:t>
          </a:r>
          <a:r>
            <a:rPr lang="ru-RU" sz="1400" b="0" dirty="0" smtClean="0"/>
            <a:t>, </a:t>
          </a:r>
          <a:r>
            <a:rPr lang="ru-RU" sz="1400" b="0" dirty="0" err="1" smtClean="0"/>
            <a:t>Python</a:t>
          </a:r>
          <a:r>
            <a:rPr lang="ru-RU" sz="1400" b="0" dirty="0" smtClean="0"/>
            <a:t>, Школьный алгоритмический язык. Из примеров фрагментов кода в заданиях в связи с не востребованностью исключены примеры на Бейсике.</a:t>
          </a:r>
          <a:endParaRPr lang="ru-RU" sz="1400" b="0" dirty="0"/>
        </a:p>
      </dgm:t>
    </dgm:pt>
    <dgm:pt modelId="{156128A4-AB96-4C79-8B3A-ABB397A85628}" type="parTrans" cxnId="{30AB3BEB-5DB8-40B6-8494-641E4CF0715B}">
      <dgm:prSet/>
      <dgm:spPr/>
      <dgm:t>
        <a:bodyPr/>
        <a:lstStyle/>
        <a:p>
          <a:endParaRPr lang="ru-RU" sz="1400"/>
        </a:p>
      </dgm:t>
    </dgm:pt>
    <dgm:pt modelId="{DF45107C-71B8-46C4-956E-9E30761781E3}" type="sibTrans" cxnId="{30AB3BEB-5DB8-40B6-8494-641E4CF0715B}">
      <dgm:prSet/>
      <dgm:spPr/>
      <dgm:t>
        <a:bodyPr/>
        <a:lstStyle/>
        <a:p>
          <a:endParaRPr lang="ru-RU" sz="1400"/>
        </a:p>
      </dgm:t>
    </dgm:pt>
    <dgm:pt modelId="{E0D188A9-E21F-4FEB-A857-24E1F7A002F6}" type="pres">
      <dgm:prSet presAssocID="{9D2D74E0-FD60-4981-A593-0A336B7915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3E3408-9D6B-49BC-B396-E922D5867B5F}" type="pres">
      <dgm:prSet presAssocID="{FC79D2CB-37FE-4813-AFB6-8A100A4BB6C2}" presName="circle1" presStyleLbl="node1" presStyleIdx="0" presStyleCnt="3"/>
      <dgm:spPr/>
      <dgm:t>
        <a:bodyPr/>
        <a:lstStyle/>
        <a:p>
          <a:endParaRPr lang="ru-RU"/>
        </a:p>
      </dgm:t>
    </dgm:pt>
    <dgm:pt modelId="{B6716AA6-66E1-42AE-9B3D-B205857E28D2}" type="pres">
      <dgm:prSet presAssocID="{FC79D2CB-37FE-4813-AFB6-8A100A4BB6C2}" presName="space" presStyleCnt="0"/>
      <dgm:spPr/>
      <dgm:t>
        <a:bodyPr/>
        <a:lstStyle/>
        <a:p>
          <a:endParaRPr lang="ru-RU"/>
        </a:p>
      </dgm:t>
    </dgm:pt>
    <dgm:pt modelId="{F8977445-AEAB-43BB-BB95-1B4FFD8DBB8E}" type="pres">
      <dgm:prSet presAssocID="{FC79D2CB-37FE-4813-AFB6-8A100A4BB6C2}" presName="rect1" presStyleLbl="alignAcc1" presStyleIdx="0" presStyleCnt="3" custLinFactNeighborX="138" custLinFactNeighborY="3884"/>
      <dgm:spPr/>
      <dgm:t>
        <a:bodyPr/>
        <a:lstStyle/>
        <a:p>
          <a:endParaRPr lang="ru-RU"/>
        </a:p>
      </dgm:t>
    </dgm:pt>
    <dgm:pt modelId="{4A0E4AB1-C814-4F45-876F-11252E68E758}" type="pres">
      <dgm:prSet presAssocID="{349F2A0F-AAAC-463C-8144-B2939944EDF8}" presName="vertSpace2" presStyleLbl="node1" presStyleIdx="0" presStyleCnt="3"/>
      <dgm:spPr/>
      <dgm:t>
        <a:bodyPr/>
        <a:lstStyle/>
        <a:p>
          <a:endParaRPr lang="ru-RU"/>
        </a:p>
      </dgm:t>
    </dgm:pt>
    <dgm:pt modelId="{85A35B5E-D112-4B15-9A56-81095B0191C7}" type="pres">
      <dgm:prSet presAssocID="{349F2A0F-AAAC-463C-8144-B2939944EDF8}" presName="circle2" presStyleLbl="node1" presStyleIdx="1" presStyleCnt="3"/>
      <dgm:spPr/>
      <dgm:t>
        <a:bodyPr/>
        <a:lstStyle/>
        <a:p>
          <a:endParaRPr lang="ru-RU"/>
        </a:p>
      </dgm:t>
    </dgm:pt>
    <dgm:pt modelId="{A2BAAD6A-E823-41EE-B2AD-F09589A160BD}" type="pres">
      <dgm:prSet presAssocID="{349F2A0F-AAAC-463C-8144-B2939944EDF8}" presName="rect2" presStyleLbl="alignAcc1" presStyleIdx="1" presStyleCnt="3" custScaleY="106469"/>
      <dgm:spPr/>
      <dgm:t>
        <a:bodyPr/>
        <a:lstStyle/>
        <a:p>
          <a:endParaRPr lang="ru-RU"/>
        </a:p>
      </dgm:t>
    </dgm:pt>
    <dgm:pt modelId="{5445D4A6-2105-4D36-989A-9AD5144704AA}" type="pres">
      <dgm:prSet presAssocID="{833B06A7-03FD-45F6-AF33-B4F8C63C74D4}" presName="vertSpace3" presStyleLbl="node1" presStyleIdx="1" presStyleCnt="3"/>
      <dgm:spPr/>
      <dgm:t>
        <a:bodyPr/>
        <a:lstStyle/>
        <a:p>
          <a:endParaRPr lang="ru-RU"/>
        </a:p>
      </dgm:t>
    </dgm:pt>
    <dgm:pt modelId="{B1DA1AED-89F4-4008-A01D-931B9A0C8FAD}" type="pres">
      <dgm:prSet presAssocID="{833B06A7-03FD-45F6-AF33-B4F8C63C74D4}" presName="circle3" presStyleLbl="node1" presStyleIdx="2" presStyleCnt="3"/>
      <dgm:spPr/>
      <dgm:t>
        <a:bodyPr/>
        <a:lstStyle/>
        <a:p>
          <a:endParaRPr lang="ru-RU"/>
        </a:p>
      </dgm:t>
    </dgm:pt>
    <dgm:pt modelId="{26A95005-A62B-462A-A637-453AFBD27B28}" type="pres">
      <dgm:prSet presAssocID="{833B06A7-03FD-45F6-AF33-B4F8C63C74D4}" presName="rect3" presStyleLbl="alignAcc1" presStyleIdx="2" presStyleCnt="3" custScaleY="60224"/>
      <dgm:spPr/>
      <dgm:t>
        <a:bodyPr/>
        <a:lstStyle/>
        <a:p>
          <a:endParaRPr lang="ru-RU"/>
        </a:p>
      </dgm:t>
    </dgm:pt>
    <dgm:pt modelId="{A766707F-398D-48FA-9EB6-6F4449933713}" type="pres">
      <dgm:prSet presAssocID="{FC79D2CB-37FE-4813-AFB6-8A100A4BB6C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4EFB5-FCF1-4DF8-AF9F-51FA055DD87B}" type="pres">
      <dgm:prSet presAssocID="{349F2A0F-AAAC-463C-8144-B2939944EDF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FC03E-4E3F-4B1F-BA84-B86AEA020B12}" type="pres">
      <dgm:prSet presAssocID="{833B06A7-03FD-45F6-AF33-B4F8C63C74D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010CCC-C29C-427B-88C2-0B298DFFC30B}" type="presOf" srcId="{349F2A0F-AAAC-463C-8144-B2939944EDF8}" destId="{E794EFB5-FCF1-4DF8-AF9F-51FA055DD87B}" srcOrd="1" destOrd="0" presId="urn:microsoft.com/office/officeart/2005/8/layout/target3"/>
    <dgm:cxn modelId="{0B0FD988-70DA-4CA1-849E-040F9C9A439E}" srcId="{9D2D74E0-FD60-4981-A593-0A336B791581}" destId="{349F2A0F-AAAC-463C-8144-B2939944EDF8}" srcOrd="1" destOrd="0" parTransId="{B717ECAE-28D6-4983-B4C8-6C8A7F8DAC92}" sibTransId="{3DC86F30-3662-44B9-84F1-5BBE4E8383AD}"/>
    <dgm:cxn modelId="{A0EE97B0-53DC-4636-9D10-8C205253EAA0}" type="presOf" srcId="{833B06A7-03FD-45F6-AF33-B4F8C63C74D4}" destId="{BCCFC03E-4E3F-4B1F-BA84-B86AEA020B12}" srcOrd="1" destOrd="0" presId="urn:microsoft.com/office/officeart/2005/8/layout/target3"/>
    <dgm:cxn modelId="{EE38918E-AB1B-41B3-B582-E4033DFB0DAD}" type="presOf" srcId="{FC79D2CB-37FE-4813-AFB6-8A100A4BB6C2}" destId="{A766707F-398D-48FA-9EB6-6F4449933713}" srcOrd="1" destOrd="0" presId="urn:microsoft.com/office/officeart/2005/8/layout/target3"/>
    <dgm:cxn modelId="{CDB018C0-9335-4C72-B862-7EFD0A7624A0}" type="presOf" srcId="{349F2A0F-AAAC-463C-8144-B2939944EDF8}" destId="{A2BAAD6A-E823-41EE-B2AD-F09589A160BD}" srcOrd="0" destOrd="0" presId="urn:microsoft.com/office/officeart/2005/8/layout/target3"/>
    <dgm:cxn modelId="{7B5A2C60-8559-4D0F-BCCF-54B478AC5231}" type="presOf" srcId="{9D2D74E0-FD60-4981-A593-0A336B791581}" destId="{E0D188A9-E21F-4FEB-A857-24E1F7A002F6}" srcOrd="0" destOrd="0" presId="urn:microsoft.com/office/officeart/2005/8/layout/target3"/>
    <dgm:cxn modelId="{30AB3BEB-5DB8-40B6-8494-641E4CF0715B}" srcId="{9D2D74E0-FD60-4981-A593-0A336B791581}" destId="{833B06A7-03FD-45F6-AF33-B4F8C63C74D4}" srcOrd="2" destOrd="0" parTransId="{156128A4-AB96-4C79-8B3A-ABB397A85628}" sibTransId="{DF45107C-71B8-46C4-956E-9E30761781E3}"/>
    <dgm:cxn modelId="{225D32A1-9732-4E99-A017-377AEDD9DE1A}" type="presOf" srcId="{FC79D2CB-37FE-4813-AFB6-8A100A4BB6C2}" destId="{F8977445-AEAB-43BB-BB95-1B4FFD8DBB8E}" srcOrd="0" destOrd="0" presId="urn:microsoft.com/office/officeart/2005/8/layout/target3"/>
    <dgm:cxn modelId="{BCDF93D0-3B23-4B84-9FC7-FAB802B41F4F}" srcId="{9D2D74E0-FD60-4981-A593-0A336B791581}" destId="{FC79D2CB-37FE-4813-AFB6-8A100A4BB6C2}" srcOrd="0" destOrd="0" parTransId="{02ABBE99-C9B5-46F5-BA88-D01C24723F21}" sibTransId="{E42B9FE1-B633-45ED-8943-3A4737F59A41}"/>
    <dgm:cxn modelId="{37F6E0F1-ACEB-4085-A781-2570952B0BE2}" type="presOf" srcId="{833B06A7-03FD-45F6-AF33-B4F8C63C74D4}" destId="{26A95005-A62B-462A-A637-453AFBD27B28}" srcOrd="0" destOrd="0" presId="urn:microsoft.com/office/officeart/2005/8/layout/target3"/>
    <dgm:cxn modelId="{F4F1C225-4666-4ED6-B0CF-F29D1D421704}" type="presParOf" srcId="{E0D188A9-E21F-4FEB-A857-24E1F7A002F6}" destId="{0F3E3408-9D6B-49BC-B396-E922D5867B5F}" srcOrd="0" destOrd="0" presId="urn:microsoft.com/office/officeart/2005/8/layout/target3"/>
    <dgm:cxn modelId="{E6C94630-9A87-4D1D-B3A7-788EBA65DFFD}" type="presParOf" srcId="{E0D188A9-E21F-4FEB-A857-24E1F7A002F6}" destId="{B6716AA6-66E1-42AE-9B3D-B205857E28D2}" srcOrd="1" destOrd="0" presId="urn:microsoft.com/office/officeart/2005/8/layout/target3"/>
    <dgm:cxn modelId="{D065DB14-EB93-4426-A21E-9045EE318073}" type="presParOf" srcId="{E0D188A9-E21F-4FEB-A857-24E1F7A002F6}" destId="{F8977445-AEAB-43BB-BB95-1B4FFD8DBB8E}" srcOrd="2" destOrd="0" presId="urn:microsoft.com/office/officeart/2005/8/layout/target3"/>
    <dgm:cxn modelId="{A7C28A16-63D1-4DDD-87DB-A6B716870BCE}" type="presParOf" srcId="{E0D188A9-E21F-4FEB-A857-24E1F7A002F6}" destId="{4A0E4AB1-C814-4F45-876F-11252E68E758}" srcOrd="3" destOrd="0" presId="urn:microsoft.com/office/officeart/2005/8/layout/target3"/>
    <dgm:cxn modelId="{DD6C94DD-DD36-4FEB-9BB7-E1EFB6CF288D}" type="presParOf" srcId="{E0D188A9-E21F-4FEB-A857-24E1F7A002F6}" destId="{85A35B5E-D112-4B15-9A56-81095B0191C7}" srcOrd="4" destOrd="0" presId="urn:microsoft.com/office/officeart/2005/8/layout/target3"/>
    <dgm:cxn modelId="{691AF9E9-D18C-4587-AE32-538AC3BC4631}" type="presParOf" srcId="{E0D188A9-E21F-4FEB-A857-24E1F7A002F6}" destId="{A2BAAD6A-E823-41EE-B2AD-F09589A160BD}" srcOrd="5" destOrd="0" presId="urn:microsoft.com/office/officeart/2005/8/layout/target3"/>
    <dgm:cxn modelId="{31D12887-3789-4037-9CFE-E74E4882EA0D}" type="presParOf" srcId="{E0D188A9-E21F-4FEB-A857-24E1F7A002F6}" destId="{5445D4A6-2105-4D36-989A-9AD5144704AA}" srcOrd="6" destOrd="0" presId="urn:microsoft.com/office/officeart/2005/8/layout/target3"/>
    <dgm:cxn modelId="{B087C310-022D-49E2-9884-4C3C7F1C93F4}" type="presParOf" srcId="{E0D188A9-E21F-4FEB-A857-24E1F7A002F6}" destId="{B1DA1AED-89F4-4008-A01D-931B9A0C8FAD}" srcOrd="7" destOrd="0" presId="urn:microsoft.com/office/officeart/2005/8/layout/target3"/>
    <dgm:cxn modelId="{A39A1F63-F693-4123-8C51-3AC338753F43}" type="presParOf" srcId="{E0D188A9-E21F-4FEB-A857-24E1F7A002F6}" destId="{26A95005-A62B-462A-A637-453AFBD27B28}" srcOrd="8" destOrd="0" presId="urn:microsoft.com/office/officeart/2005/8/layout/target3"/>
    <dgm:cxn modelId="{8E0FD377-D15E-4B53-B5C2-A2424F760C36}" type="presParOf" srcId="{E0D188A9-E21F-4FEB-A857-24E1F7A002F6}" destId="{A766707F-398D-48FA-9EB6-6F4449933713}" srcOrd="9" destOrd="0" presId="urn:microsoft.com/office/officeart/2005/8/layout/target3"/>
    <dgm:cxn modelId="{A7F07054-2F88-4991-AED7-0E2AB99F21D0}" type="presParOf" srcId="{E0D188A9-E21F-4FEB-A857-24E1F7A002F6}" destId="{E794EFB5-FCF1-4DF8-AF9F-51FA055DD87B}" srcOrd="10" destOrd="0" presId="urn:microsoft.com/office/officeart/2005/8/layout/target3"/>
    <dgm:cxn modelId="{1BE66FD8-074A-433F-9CCA-788E699A8DE2}" type="presParOf" srcId="{E0D188A9-E21F-4FEB-A857-24E1F7A002F6}" destId="{BCCFC03E-4E3F-4B1F-BA84-B86AEA020B1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3E1CDC-6122-4513-B842-0879512046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7482F-C066-4233-8BB2-F2155B6004BB}">
      <dgm:prSet phldrT="[Текст]"/>
      <dgm:spPr/>
      <dgm:t>
        <a:bodyPr/>
        <a:lstStyle/>
        <a:p>
          <a:r>
            <a:rPr lang="ru-RU" dirty="0" smtClean="0"/>
            <a:t>Ответы на все задания КИМ оцениваются автоматизировано.</a:t>
          </a:r>
          <a:endParaRPr lang="ru-RU" dirty="0"/>
        </a:p>
      </dgm:t>
    </dgm:pt>
    <dgm:pt modelId="{4BCAC6AF-A5F5-49D2-8BDF-FB34B3F8022C}" type="parTrans" cxnId="{22749C69-9AEC-48DC-B0C6-6CA0CA3265CB}">
      <dgm:prSet/>
      <dgm:spPr/>
      <dgm:t>
        <a:bodyPr/>
        <a:lstStyle/>
        <a:p>
          <a:endParaRPr lang="ru-RU"/>
        </a:p>
      </dgm:t>
    </dgm:pt>
    <dgm:pt modelId="{AEAD1178-4DB0-4630-8E0D-402555B60EB3}" type="sibTrans" cxnId="{22749C69-9AEC-48DC-B0C6-6CA0CA3265CB}">
      <dgm:prSet/>
      <dgm:spPr/>
      <dgm:t>
        <a:bodyPr/>
        <a:lstStyle/>
        <a:p>
          <a:endParaRPr lang="ru-RU"/>
        </a:p>
      </dgm:t>
    </dgm:pt>
    <dgm:pt modelId="{BF228ACA-EE0F-429D-833B-B4D7136508D7}">
      <dgm:prSet phldrT="[Текст]"/>
      <dgm:spPr/>
      <dgm:t>
        <a:bodyPr/>
        <a:lstStyle/>
        <a:p>
          <a:r>
            <a:rPr lang="ru-RU" dirty="0" smtClean="0"/>
            <a:t>Правильное выполнение каждого из заданий №№ 1–24 оценивается в 1 балл.</a:t>
          </a:r>
          <a:endParaRPr lang="ru-RU" dirty="0"/>
        </a:p>
      </dgm:t>
    </dgm:pt>
    <dgm:pt modelId="{8532C2E8-5618-448B-80EE-2B05E403C7B7}" type="parTrans" cxnId="{80247248-0804-4E7F-AA58-A17FDA5DE4B5}">
      <dgm:prSet/>
      <dgm:spPr/>
      <dgm:t>
        <a:bodyPr/>
        <a:lstStyle/>
        <a:p>
          <a:endParaRPr lang="ru-RU"/>
        </a:p>
      </dgm:t>
    </dgm:pt>
    <dgm:pt modelId="{A7798006-587F-430B-B784-AEDE51EF79A4}" type="sibTrans" cxnId="{80247248-0804-4E7F-AA58-A17FDA5DE4B5}">
      <dgm:prSet/>
      <dgm:spPr/>
      <dgm:t>
        <a:bodyPr/>
        <a:lstStyle/>
        <a:p>
          <a:endParaRPr lang="ru-RU"/>
        </a:p>
      </dgm:t>
    </dgm:pt>
    <dgm:pt modelId="{B6BC7410-168E-40D1-9F8E-5C194457A061}">
      <dgm:prSet phldrT="[Текст]"/>
      <dgm:spPr/>
      <dgm:t>
        <a:bodyPr/>
        <a:lstStyle/>
        <a:p>
          <a:r>
            <a:rPr lang="ru-RU" dirty="0" smtClean="0"/>
            <a:t>Каждое такое задание считается выполненным, если экзаменуемый дал ответ, соответствующий коду верного ответа. За выполнение каждого задания присваивается (в дихотомической системе оценивания) либо 0 баллов («задание не выполнено»), либо 1 балл («задание выполнено»).</a:t>
          </a:r>
          <a:endParaRPr lang="ru-RU" dirty="0"/>
        </a:p>
      </dgm:t>
    </dgm:pt>
    <dgm:pt modelId="{50D97806-C606-486F-9FF3-626A0F561E82}" type="parTrans" cxnId="{613A7218-E4C4-47F4-A7BD-0F7E4A462470}">
      <dgm:prSet/>
      <dgm:spPr/>
      <dgm:t>
        <a:bodyPr/>
        <a:lstStyle/>
        <a:p>
          <a:endParaRPr lang="ru-RU"/>
        </a:p>
      </dgm:t>
    </dgm:pt>
    <dgm:pt modelId="{B4503184-9BE7-46F7-8208-7C90D4A5AE85}" type="sibTrans" cxnId="{613A7218-E4C4-47F4-A7BD-0F7E4A462470}">
      <dgm:prSet/>
      <dgm:spPr/>
      <dgm:t>
        <a:bodyPr/>
        <a:lstStyle/>
        <a:p>
          <a:endParaRPr lang="ru-RU"/>
        </a:p>
      </dgm:t>
    </dgm:pt>
    <dgm:pt modelId="{3313B1DB-9214-4256-AD3C-84AC57B2B522}">
      <dgm:prSet phldrT="[Текст]"/>
      <dgm:spPr/>
      <dgm:t>
        <a:bodyPr/>
        <a:lstStyle/>
        <a:p>
          <a:r>
            <a:rPr lang="ru-RU" dirty="0" smtClean="0"/>
            <a:t>За верный ответ на задания 25-27 ставится 2 балла (1 балл – в ответе присутствует только одно верное значение (второе неверно или отсутствует); 0 баллов – ответ не верный).</a:t>
          </a:r>
          <a:endParaRPr lang="ru-RU" dirty="0"/>
        </a:p>
      </dgm:t>
    </dgm:pt>
    <dgm:pt modelId="{56064CE6-0518-45AB-BBED-F3F26B668D3A}" type="parTrans" cxnId="{6EC16C43-B766-4202-890F-CA8E7CB3CC15}">
      <dgm:prSet/>
      <dgm:spPr/>
      <dgm:t>
        <a:bodyPr/>
        <a:lstStyle/>
        <a:p>
          <a:endParaRPr lang="ru-RU"/>
        </a:p>
      </dgm:t>
    </dgm:pt>
    <dgm:pt modelId="{4887892C-E730-445C-90B2-AE50AC5DDEF0}" type="sibTrans" cxnId="{6EC16C43-B766-4202-890F-CA8E7CB3CC15}">
      <dgm:prSet/>
      <dgm:spPr/>
      <dgm:t>
        <a:bodyPr/>
        <a:lstStyle/>
        <a:p>
          <a:endParaRPr lang="ru-RU"/>
        </a:p>
      </dgm:t>
    </dgm:pt>
    <dgm:pt modelId="{F4844984-68D8-4066-AC8B-BF5EBDB3D8C3}">
      <dgm:prSet phldrT="[Текст]"/>
      <dgm:spPr/>
      <dgm:t>
        <a:bodyPr/>
        <a:lstStyle/>
        <a:p>
          <a:r>
            <a:rPr lang="ru-RU" dirty="0" smtClean="0"/>
            <a:t>Максимальное количество первичных баллов, которое можно получить за выполнение заданий – 30.</a:t>
          </a:r>
          <a:endParaRPr lang="ru-RU" dirty="0"/>
        </a:p>
      </dgm:t>
    </dgm:pt>
    <dgm:pt modelId="{628F7C03-5CCD-4081-8DBB-198B0B3F21C3}" type="parTrans" cxnId="{C399FF42-77F0-4EFB-9282-23FAF9520C1F}">
      <dgm:prSet/>
      <dgm:spPr/>
      <dgm:t>
        <a:bodyPr/>
        <a:lstStyle/>
        <a:p>
          <a:endParaRPr lang="ru-RU"/>
        </a:p>
      </dgm:t>
    </dgm:pt>
    <dgm:pt modelId="{CE8A4563-4CEF-4B15-8A09-2E20FCDCC4A3}" type="sibTrans" cxnId="{C399FF42-77F0-4EFB-9282-23FAF9520C1F}">
      <dgm:prSet/>
      <dgm:spPr/>
      <dgm:t>
        <a:bodyPr/>
        <a:lstStyle/>
        <a:p>
          <a:endParaRPr lang="ru-RU"/>
        </a:p>
      </dgm:t>
    </dgm:pt>
    <dgm:pt modelId="{9D1704DC-4096-4CD3-8CA1-008A4A929330}" type="pres">
      <dgm:prSet presAssocID="{4B3E1CDC-6122-4513-B842-087951204638}" presName="linear" presStyleCnt="0">
        <dgm:presLayoutVars>
          <dgm:animLvl val="lvl"/>
          <dgm:resizeHandles val="exact"/>
        </dgm:presLayoutVars>
      </dgm:prSet>
      <dgm:spPr/>
    </dgm:pt>
    <dgm:pt modelId="{D3A8095F-3DBF-4939-BB3E-9F197C18B5DA}" type="pres">
      <dgm:prSet presAssocID="{4887482F-C066-4233-8BB2-F2155B6004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073AD-76D5-4426-AD6E-A1196B34D128}" type="pres">
      <dgm:prSet presAssocID="{AEAD1178-4DB0-4630-8E0D-402555B60EB3}" presName="spacer" presStyleCnt="0"/>
      <dgm:spPr/>
    </dgm:pt>
    <dgm:pt modelId="{CDC28352-38DF-4242-89B5-86589096EEB0}" type="pres">
      <dgm:prSet presAssocID="{BF228ACA-EE0F-429D-833B-B4D7136508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69705-F058-472E-9CAE-CD583E4A9F1F}" type="pres">
      <dgm:prSet presAssocID="{BF228ACA-EE0F-429D-833B-B4D7136508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D67BD-39F6-43A5-984F-584018C44744}" type="pres">
      <dgm:prSet presAssocID="{3313B1DB-9214-4256-AD3C-84AC57B2B52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2CC2A-E185-4160-BA68-920CF1C4D28A}" type="pres">
      <dgm:prSet presAssocID="{4887892C-E730-445C-90B2-AE50AC5DDEF0}" presName="spacer" presStyleCnt="0"/>
      <dgm:spPr/>
    </dgm:pt>
    <dgm:pt modelId="{3BAD609C-D9D2-49FD-A60E-B86D6750638E}" type="pres">
      <dgm:prSet presAssocID="{F4844984-68D8-4066-AC8B-BF5EBDB3D8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16C43-B766-4202-890F-CA8E7CB3CC15}" srcId="{4B3E1CDC-6122-4513-B842-087951204638}" destId="{3313B1DB-9214-4256-AD3C-84AC57B2B522}" srcOrd="2" destOrd="0" parTransId="{56064CE6-0518-45AB-BBED-F3F26B668D3A}" sibTransId="{4887892C-E730-445C-90B2-AE50AC5DDEF0}"/>
    <dgm:cxn modelId="{AAF19801-6884-4C1C-AE5F-D8765E2E75F2}" type="presOf" srcId="{3313B1DB-9214-4256-AD3C-84AC57B2B522}" destId="{C27D67BD-39F6-43A5-984F-584018C44744}" srcOrd="0" destOrd="0" presId="urn:microsoft.com/office/officeart/2005/8/layout/vList2"/>
    <dgm:cxn modelId="{613A7218-E4C4-47F4-A7BD-0F7E4A462470}" srcId="{BF228ACA-EE0F-429D-833B-B4D7136508D7}" destId="{B6BC7410-168E-40D1-9F8E-5C194457A061}" srcOrd="0" destOrd="0" parTransId="{50D97806-C606-486F-9FF3-626A0F561E82}" sibTransId="{B4503184-9BE7-46F7-8208-7C90D4A5AE85}"/>
    <dgm:cxn modelId="{A56EB8FF-C2E0-4361-93A7-00D856242381}" type="presOf" srcId="{4887482F-C066-4233-8BB2-F2155B6004BB}" destId="{D3A8095F-3DBF-4939-BB3E-9F197C18B5DA}" srcOrd="0" destOrd="0" presId="urn:microsoft.com/office/officeart/2005/8/layout/vList2"/>
    <dgm:cxn modelId="{7E2867EF-4B1D-4004-B29C-3D947F1E8911}" type="presOf" srcId="{B6BC7410-168E-40D1-9F8E-5C194457A061}" destId="{68B69705-F058-472E-9CAE-CD583E4A9F1F}" srcOrd="0" destOrd="0" presId="urn:microsoft.com/office/officeart/2005/8/layout/vList2"/>
    <dgm:cxn modelId="{C399FF42-77F0-4EFB-9282-23FAF9520C1F}" srcId="{4B3E1CDC-6122-4513-B842-087951204638}" destId="{F4844984-68D8-4066-AC8B-BF5EBDB3D8C3}" srcOrd="3" destOrd="0" parTransId="{628F7C03-5CCD-4081-8DBB-198B0B3F21C3}" sibTransId="{CE8A4563-4CEF-4B15-8A09-2E20FCDCC4A3}"/>
    <dgm:cxn modelId="{80247248-0804-4E7F-AA58-A17FDA5DE4B5}" srcId="{4B3E1CDC-6122-4513-B842-087951204638}" destId="{BF228ACA-EE0F-429D-833B-B4D7136508D7}" srcOrd="1" destOrd="0" parTransId="{8532C2E8-5618-448B-80EE-2B05E403C7B7}" sibTransId="{A7798006-587F-430B-B784-AEDE51EF79A4}"/>
    <dgm:cxn modelId="{22749C69-9AEC-48DC-B0C6-6CA0CA3265CB}" srcId="{4B3E1CDC-6122-4513-B842-087951204638}" destId="{4887482F-C066-4233-8BB2-F2155B6004BB}" srcOrd="0" destOrd="0" parTransId="{4BCAC6AF-A5F5-49D2-8BDF-FB34B3F8022C}" sibTransId="{AEAD1178-4DB0-4630-8E0D-402555B60EB3}"/>
    <dgm:cxn modelId="{A6EB0540-AF4C-4D21-977C-DD116F3271A9}" type="presOf" srcId="{4B3E1CDC-6122-4513-B842-087951204638}" destId="{9D1704DC-4096-4CD3-8CA1-008A4A929330}" srcOrd="0" destOrd="0" presId="urn:microsoft.com/office/officeart/2005/8/layout/vList2"/>
    <dgm:cxn modelId="{7225329E-BED8-4CF8-B9BD-AF6DDEC7A816}" type="presOf" srcId="{F4844984-68D8-4066-AC8B-BF5EBDB3D8C3}" destId="{3BAD609C-D9D2-49FD-A60E-B86D6750638E}" srcOrd="0" destOrd="0" presId="urn:microsoft.com/office/officeart/2005/8/layout/vList2"/>
    <dgm:cxn modelId="{8D7A2E5D-4E75-46E7-A425-3E096A171C8B}" type="presOf" srcId="{BF228ACA-EE0F-429D-833B-B4D7136508D7}" destId="{CDC28352-38DF-4242-89B5-86589096EEB0}" srcOrd="0" destOrd="0" presId="urn:microsoft.com/office/officeart/2005/8/layout/vList2"/>
    <dgm:cxn modelId="{260D6D1A-5BFB-41E1-ABE7-0C56FD1057B8}" type="presParOf" srcId="{9D1704DC-4096-4CD3-8CA1-008A4A929330}" destId="{D3A8095F-3DBF-4939-BB3E-9F197C18B5DA}" srcOrd="0" destOrd="0" presId="urn:microsoft.com/office/officeart/2005/8/layout/vList2"/>
    <dgm:cxn modelId="{E6F214AC-FD14-4AA8-A4BC-45E16F323D6C}" type="presParOf" srcId="{9D1704DC-4096-4CD3-8CA1-008A4A929330}" destId="{BB8073AD-76D5-4426-AD6E-A1196B34D128}" srcOrd="1" destOrd="0" presId="urn:microsoft.com/office/officeart/2005/8/layout/vList2"/>
    <dgm:cxn modelId="{33C48BA8-7BAB-4D15-9741-C3B10971C331}" type="presParOf" srcId="{9D1704DC-4096-4CD3-8CA1-008A4A929330}" destId="{CDC28352-38DF-4242-89B5-86589096EEB0}" srcOrd="2" destOrd="0" presId="urn:microsoft.com/office/officeart/2005/8/layout/vList2"/>
    <dgm:cxn modelId="{389EC6BD-AFB8-4430-A3F9-F887A2DCCD66}" type="presParOf" srcId="{9D1704DC-4096-4CD3-8CA1-008A4A929330}" destId="{68B69705-F058-472E-9CAE-CD583E4A9F1F}" srcOrd="3" destOrd="0" presId="urn:microsoft.com/office/officeart/2005/8/layout/vList2"/>
    <dgm:cxn modelId="{05D00960-2687-4DDC-9216-C28B244D03D1}" type="presParOf" srcId="{9D1704DC-4096-4CD3-8CA1-008A4A929330}" destId="{C27D67BD-39F6-43A5-984F-584018C44744}" srcOrd="4" destOrd="0" presId="urn:microsoft.com/office/officeart/2005/8/layout/vList2"/>
    <dgm:cxn modelId="{F76D6BA2-AD1E-4B4C-8EAB-26AE6677B90B}" type="presParOf" srcId="{9D1704DC-4096-4CD3-8CA1-008A4A929330}" destId="{AAC2CC2A-E185-4160-BA68-920CF1C4D28A}" srcOrd="5" destOrd="0" presId="urn:microsoft.com/office/officeart/2005/8/layout/vList2"/>
    <dgm:cxn modelId="{F0729FD4-E708-4DAD-A75A-0240C08FDA28}" type="presParOf" srcId="{9D1704DC-4096-4CD3-8CA1-008A4A929330}" destId="{3BAD609C-D9D2-49FD-A60E-B86D675063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76C4DA-0821-465B-9BD3-ECD42EB7C61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3A5E7ED-8B43-49C3-BC92-C2F3688D356F}">
      <dgm:prSet phldrT="[Текст]"/>
      <dgm:spPr/>
      <dgm:t>
        <a:bodyPr/>
        <a:lstStyle/>
        <a:p>
          <a:r>
            <a:rPr lang="ru-RU" dirty="0" smtClean="0"/>
            <a:t>В КИМ заданиями базового и повышенного уровней сложности проверяется достижение предметных результатов освоения основной образовательной программы на базовом уровне.</a:t>
          </a:r>
          <a:endParaRPr lang="ru-RU" dirty="0"/>
        </a:p>
      </dgm:t>
    </dgm:pt>
    <dgm:pt modelId="{0A90CC18-131C-44B7-BF1F-1E0439C16ABC}" type="parTrans" cxnId="{22D06AAB-A6DF-4124-A789-5DB8D6C4862F}">
      <dgm:prSet/>
      <dgm:spPr/>
      <dgm:t>
        <a:bodyPr/>
        <a:lstStyle/>
        <a:p>
          <a:endParaRPr lang="ru-RU"/>
        </a:p>
      </dgm:t>
    </dgm:pt>
    <dgm:pt modelId="{5A9AC560-144C-4E28-9B4D-CE4BC239E136}" type="sibTrans" cxnId="{22D06AAB-A6DF-4124-A789-5DB8D6C4862F}">
      <dgm:prSet/>
      <dgm:spPr/>
      <dgm:t>
        <a:bodyPr/>
        <a:lstStyle/>
        <a:p>
          <a:endParaRPr lang="ru-RU"/>
        </a:p>
      </dgm:t>
    </dgm:pt>
    <dgm:pt modelId="{414773C2-4B6B-4657-BB9B-FB56E48723A9}">
      <dgm:prSet phldrT="[Текст]"/>
      <dgm:spPr/>
      <dgm:t>
        <a:bodyPr/>
        <a:lstStyle/>
        <a:p>
          <a:r>
            <a:rPr lang="ru-RU" dirty="0" smtClean="0"/>
            <a:t>владение умением понимать программы, написанные на выбранном для изучения универсальном алгоритмическом языке высокого уровня; знанием основных конструкций программирования; умением анализировать алгоритмы с использованием таблиц;</a:t>
          </a:r>
          <a:endParaRPr lang="ru-RU" dirty="0"/>
        </a:p>
      </dgm:t>
    </dgm:pt>
    <dgm:pt modelId="{9AACA6A8-B758-48B2-AADE-72CA3EE96E2E}" type="parTrans" cxnId="{FD9CD267-C7AE-4172-9D37-4D422DEF8E91}">
      <dgm:prSet/>
      <dgm:spPr/>
      <dgm:t>
        <a:bodyPr/>
        <a:lstStyle/>
        <a:p>
          <a:endParaRPr lang="ru-RU"/>
        </a:p>
      </dgm:t>
    </dgm:pt>
    <dgm:pt modelId="{A2B26865-A250-4B5E-8B43-8C4FE518F5D5}" type="sibTrans" cxnId="{FD9CD267-C7AE-4172-9D37-4D422DEF8E91}">
      <dgm:prSet/>
      <dgm:spPr/>
      <dgm:t>
        <a:bodyPr/>
        <a:lstStyle/>
        <a:p>
          <a:endParaRPr lang="ru-RU"/>
        </a:p>
      </dgm:t>
    </dgm:pt>
    <dgm:pt modelId="{02DDF3AA-3674-448A-8BAB-9BBAB8F75EE3}">
      <dgm:prSet phldrT="[Текст]"/>
      <dgm:spPr/>
      <dgm:t>
        <a:bodyPr/>
        <a:lstStyle/>
        <a:p>
          <a:r>
            <a:rPr lang="ru-RU" dirty="0" smtClean="0"/>
            <a:t>В КИМ заданиями повышенного и высокого уровней сложности проверяется достижение предметных результатов освоения основной образовательной программы на профильном уровне.</a:t>
          </a:r>
          <a:endParaRPr lang="ru-RU" dirty="0"/>
        </a:p>
      </dgm:t>
    </dgm:pt>
    <dgm:pt modelId="{9D26ED98-6960-46E8-830F-EDAE7E996A59}" type="parTrans" cxnId="{6257BBF3-69B3-4086-AFC1-5A5C8D5B6469}">
      <dgm:prSet/>
      <dgm:spPr/>
      <dgm:t>
        <a:bodyPr/>
        <a:lstStyle/>
        <a:p>
          <a:endParaRPr lang="ru-RU"/>
        </a:p>
      </dgm:t>
    </dgm:pt>
    <dgm:pt modelId="{53102D87-3F87-4333-83F1-A586FD9E535F}" type="sibTrans" cxnId="{6257BBF3-69B3-4086-AFC1-5A5C8D5B6469}">
      <dgm:prSet/>
      <dgm:spPr/>
      <dgm:t>
        <a:bodyPr/>
        <a:lstStyle/>
        <a:p>
          <a:endParaRPr lang="ru-RU"/>
        </a:p>
      </dgm:t>
    </dgm:pt>
    <dgm:pt modelId="{FDAA98DE-6592-482A-9A88-FFC5712316A1}">
      <dgm:prSet phldrT="[Текст]"/>
      <dgm:spPr/>
      <dgm:t>
        <a:bodyPr/>
        <a:lstStyle/>
        <a:p>
          <a:r>
            <a:rPr lang="ru-RU" dirty="0" smtClean="0"/>
            <a:t>В КИМ проверяются </a:t>
          </a:r>
          <a:r>
            <a:rPr lang="ru-RU" dirty="0" err="1" smtClean="0"/>
            <a:t>метапредметные</a:t>
          </a:r>
          <a:r>
            <a:rPr lang="ru-RU" dirty="0" smtClean="0"/>
            <a:t> результаты освоения основной образовательной программы.</a:t>
          </a:r>
          <a:endParaRPr lang="ru-RU" dirty="0"/>
        </a:p>
      </dgm:t>
    </dgm:pt>
    <dgm:pt modelId="{5ED6AAA2-9698-4974-ABFF-E2126F7C1D19}" type="parTrans" cxnId="{F0802A69-5FF6-4DBD-AFC0-81C40F8A00DC}">
      <dgm:prSet/>
      <dgm:spPr/>
      <dgm:t>
        <a:bodyPr/>
        <a:lstStyle/>
        <a:p>
          <a:endParaRPr lang="ru-RU"/>
        </a:p>
      </dgm:t>
    </dgm:pt>
    <dgm:pt modelId="{AC44C7A5-5E62-4663-8D42-A62EAD84CA43}" type="sibTrans" cxnId="{F0802A69-5FF6-4DBD-AFC0-81C40F8A00DC}">
      <dgm:prSet/>
      <dgm:spPr/>
      <dgm:t>
        <a:bodyPr/>
        <a:lstStyle/>
        <a:p>
          <a:endParaRPr lang="ru-RU"/>
        </a:p>
      </dgm:t>
    </dgm:pt>
    <dgm:pt modelId="{EEA52432-0EA1-4156-8A8F-450B956F910D}">
      <dgm:prSet/>
      <dgm:spPr/>
      <dgm:t>
        <a:bodyPr/>
        <a:lstStyle/>
        <a:p>
          <a:r>
            <a:rPr lang="ru-RU" dirty="0" smtClean="0"/>
            <a:t>владение стандартными приёмами написания на алгоритмическом языке программы для решения стандартной задачи с использованием основных конструкций программирования и отладки таких программ; использование готовых прикладных компьютерных программ по выбранной специализации;</a:t>
          </a:r>
          <a:endParaRPr lang="ru-RU" dirty="0" smtClean="0"/>
        </a:p>
      </dgm:t>
    </dgm:pt>
    <dgm:pt modelId="{60D84FC0-1334-4F59-AFD1-92542111A532}" type="parTrans" cxnId="{B7E6E964-2A70-4F85-8483-74324EAE2F70}">
      <dgm:prSet/>
      <dgm:spPr/>
      <dgm:t>
        <a:bodyPr/>
        <a:lstStyle/>
        <a:p>
          <a:endParaRPr lang="ru-RU"/>
        </a:p>
      </dgm:t>
    </dgm:pt>
    <dgm:pt modelId="{B5153900-86B3-4287-9DE5-9B7105296C02}" type="sibTrans" cxnId="{B7E6E964-2A70-4F85-8483-74324EAE2F70}">
      <dgm:prSet/>
      <dgm:spPr/>
      <dgm:t>
        <a:bodyPr/>
        <a:lstStyle/>
        <a:p>
          <a:endParaRPr lang="ru-RU"/>
        </a:p>
      </dgm:t>
    </dgm:pt>
    <dgm:pt modelId="{DCE208A0-7B61-4183-9AE7-2A697F6E49C8}">
      <dgm:prSet/>
      <dgm:spPr/>
      <dgm:t>
        <a:bodyPr/>
        <a:lstStyle/>
        <a:p>
          <a:r>
            <a:rPr lang="ru-RU" dirty="0" smtClean="0"/>
            <a:t>владение компьютерными средствами представления и анализа данных.</a:t>
          </a:r>
          <a:endParaRPr lang="ru-RU" dirty="0" smtClean="0"/>
        </a:p>
      </dgm:t>
    </dgm:pt>
    <dgm:pt modelId="{08C2AC30-A228-4263-803D-7DABD2706E30}" type="parTrans" cxnId="{A74D00E8-F693-436A-B5BB-630CF6FA9D79}">
      <dgm:prSet/>
      <dgm:spPr/>
      <dgm:t>
        <a:bodyPr/>
        <a:lstStyle/>
        <a:p>
          <a:endParaRPr lang="ru-RU"/>
        </a:p>
      </dgm:t>
    </dgm:pt>
    <dgm:pt modelId="{447E3966-94F9-4F86-9D3D-16CFA6F2AE01}" type="sibTrans" cxnId="{A74D00E8-F693-436A-B5BB-630CF6FA9D79}">
      <dgm:prSet/>
      <dgm:spPr/>
      <dgm:t>
        <a:bodyPr/>
        <a:lstStyle/>
        <a:p>
          <a:endParaRPr lang="ru-RU"/>
        </a:p>
      </dgm:t>
    </dgm:pt>
    <dgm:pt modelId="{7E2FE535-AE75-4455-9219-E16F825B0A0A}" type="pres">
      <dgm:prSet presAssocID="{4576C4DA-0821-465B-9BD3-ECD42EB7C6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6002DD-1C27-4C15-959F-49532133C423}" type="pres">
      <dgm:prSet presAssocID="{53A5E7ED-8B43-49C3-BC92-C2F3688D35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C1410-97A5-49D3-91E7-1AE99AF65D2E}" type="pres">
      <dgm:prSet presAssocID="{53A5E7ED-8B43-49C3-BC92-C2F3688D35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E86080-5029-429E-8283-83FF67E7C86F}" type="pres">
      <dgm:prSet presAssocID="{02DDF3AA-3674-448A-8BAB-9BBAB8F75EE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56B98-F858-496B-B831-2B34DA58C1D3}" type="pres">
      <dgm:prSet presAssocID="{53102D87-3F87-4333-83F1-A586FD9E535F}" presName="spacer" presStyleCnt="0"/>
      <dgm:spPr/>
    </dgm:pt>
    <dgm:pt modelId="{D9A9B315-465C-4203-AA22-928515726E29}" type="pres">
      <dgm:prSet presAssocID="{FDAA98DE-6592-482A-9A88-FFC5712316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DBB429-97B9-4252-8FE1-9338CA7A6B82}" type="presOf" srcId="{EEA52432-0EA1-4156-8A8F-450B956F910D}" destId="{1D4C1410-97A5-49D3-91E7-1AE99AF65D2E}" srcOrd="0" destOrd="1" presId="urn:microsoft.com/office/officeart/2005/8/layout/vList2"/>
    <dgm:cxn modelId="{6257BBF3-69B3-4086-AFC1-5A5C8D5B6469}" srcId="{4576C4DA-0821-465B-9BD3-ECD42EB7C61A}" destId="{02DDF3AA-3674-448A-8BAB-9BBAB8F75EE3}" srcOrd="1" destOrd="0" parTransId="{9D26ED98-6960-46E8-830F-EDAE7E996A59}" sibTransId="{53102D87-3F87-4333-83F1-A586FD9E535F}"/>
    <dgm:cxn modelId="{FA9CD0F3-BB7C-4A5A-98E4-9765B2ABC1C1}" type="presOf" srcId="{53A5E7ED-8B43-49C3-BC92-C2F3688D356F}" destId="{726002DD-1C27-4C15-959F-49532133C423}" srcOrd="0" destOrd="0" presId="urn:microsoft.com/office/officeart/2005/8/layout/vList2"/>
    <dgm:cxn modelId="{A74D00E8-F693-436A-B5BB-630CF6FA9D79}" srcId="{53A5E7ED-8B43-49C3-BC92-C2F3688D356F}" destId="{DCE208A0-7B61-4183-9AE7-2A697F6E49C8}" srcOrd="2" destOrd="0" parTransId="{08C2AC30-A228-4263-803D-7DABD2706E30}" sibTransId="{447E3966-94F9-4F86-9D3D-16CFA6F2AE01}"/>
    <dgm:cxn modelId="{FF605F77-FE27-474E-B384-B9F7A8239B50}" type="presOf" srcId="{DCE208A0-7B61-4183-9AE7-2A697F6E49C8}" destId="{1D4C1410-97A5-49D3-91E7-1AE99AF65D2E}" srcOrd="0" destOrd="2" presId="urn:microsoft.com/office/officeart/2005/8/layout/vList2"/>
    <dgm:cxn modelId="{22D06AAB-A6DF-4124-A789-5DB8D6C4862F}" srcId="{4576C4DA-0821-465B-9BD3-ECD42EB7C61A}" destId="{53A5E7ED-8B43-49C3-BC92-C2F3688D356F}" srcOrd="0" destOrd="0" parTransId="{0A90CC18-131C-44B7-BF1F-1E0439C16ABC}" sibTransId="{5A9AC560-144C-4E28-9B4D-CE4BC239E136}"/>
    <dgm:cxn modelId="{B7E6E964-2A70-4F85-8483-74324EAE2F70}" srcId="{53A5E7ED-8B43-49C3-BC92-C2F3688D356F}" destId="{EEA52432-0EA1-4156-8A8F-450B956F910D}" srcOrd="1" destOrd="0" parTransId="{60D84FC0-1334-4F59-AFD1-92542111A532}" sibTransId="{B5153900-86B3-4287-9DE5-9B7105296C02}"/>
    <dgm:cxn modelId="{7EB257F6-2398-4AE4-B3D7-3960863E0308}" type="presOf" srcId="{FDAA98DE-6592-482A-9A88-FFC5712316A1}" destId="{D9A9B315-465C-4203-AA22-928515726E29}" srcOrd="0" destOrd="0" presId="urn:microsoft.com/office/officeart/2005/8/layout/vList2"/>
    <dgm:cxn modelId="{D7793DB8-55C8-4214-92C1-E7402B0E8CFA}" type="presOf" srcId="{414773C2-4B6B-4657-BB9B-FB56E48723A9}" destId="{1D4C1410-97A5-49D3-91E7-1AE99AF65D2E}" srcOrd="0" destOrd="0" presId="urn:microsoft.com/office/officeart/2005/8/layout/vList2"/>
    <dgm:cxn modelId="{6AA99A19-7933-4569-B4CA-1B1DFD8BC928}" type="presOf" srcId="{02DDF3AA-3674-448A-8BAB-9BBAB8F75EE3}" destId="{22E86080-5029-429E-8283-83FF67E7C86F}" srcOrd="0" destOrd="0" presId="urn:microsoft.com/office/officeart/2005/8/layout/vList2"/>
    <dgm:cxn modelId="{F0802A69-5FF6-4DBD-AFC0-81C40F8A00DC}" srcId="{4576C4DA-0821-465B-9BD3-ECD42EB7C61A}" destId="{FDAA98DE-6592-482A-9A88-FFC5712316A1}" srcOrd="2" destOrd="0" parTransId="{5ED6AAA2-9698-4974-ABFF-E2126F7C1D19}" sibTransId="{AC44C7A5-5E62-4663-8D42-A62EAD84CA43}"/>
    <dgm:cxn modelId="{FD9CD267-C7AE-4172-9D37-4D422DEF8E91}" srcId="{53A5E7ED-8B43-49C3-BC92-C2F3688D356F}" destId="{414773C2-4B6B-4657-BB9B-FB56E48723A9}" srcOrd="0" destOrd="0" parTransId="{9AACA6A8-B758-48B2-AADE-72CA3EE96E2E}" sibTransId="{A2B26865-A250-4B5E-8B43-8C4FE518F5D5}"/>
    <dgm:cxn modelId="{06441049-40BF-4F53-9693-5525BCBD1CF6}" type="presOf" srcId="{4576C4DA-0821-465B-9BD3-ECD42EB7C61A}" destId="{7E2FE535-AE75-4455-9219-E16F825B0A0A}" srcOrd="0" destOrd="0" presId="urn:microsoft.com/office/officeart/2005/8/layout/vList2"/>
    <dgm:cxn modelId="{B1E0C398-1BA2-40C4-9951-3A77BD0BAB81}" type="presParOf" srcId="{7E2FE535-AE75-4455-9219-E16F825B0A0A}" destId="{726002DD-1C27-4C15-959F-49532133C423}" srcOrd="0" destOrd="0" presId="urn:microsoft.com/office/officeart/2005/8/layout/vList2"/>
    <dgm:cxn modelId="{F5679275-517C-4204-A559-7F57481B7D0D}" type="presParOf" srcId="{7E2FE535-AE75-4455-9219-E16F825B0A0A}" destId="{1D4C1410-97A5-49D3-91E7-1AE99AF65D2E}" srcOrd="1" destOrd="0" presId="urn:microsoft.com/office/officeart/2005/8/layout/vList2"/>
    <dgm:cxn modelId="{10253E72-49A8-4E80-8D7E-C2D03AB9C33D}" type="presParOf" srcId="{7E2FE535-AE75-4455-9219-E16F825B0A0A}" destId="{22E86080-5029-429E-8283-83FF67E7C86F}" srcOrd="2" destOrd="0" presId="urn:microsoft.com/office/officeart/2005/8/layout/vList2"/>
    <dgm:cxn modelId="{9A9EA08D-F279-45CB-A135-8F379768162C}" type="presParOf" srcId="{7E2FE535-AE75-4455-9219-E16F825B0A0A}" destId="{B0556B98-F858-496B-B831-2B34DA58C1D3}" srcOrd="3" destOrd="0" presId="urn:microsoft.com/office/officeart/2005/8/layout/vList2"/>
    <dgm:cxn modelId="{3D854AB8-BDEE-463D-9C7F-1571ED012305}" type="presParOf" srcId="{7E2FE535-AE75-4455-9219-E16F825B0A0A}" destId="{D9A9B315-465C-4203-AA22-928515726E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71EE78-41B1-4AE7-BAB8-01EF67621CC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91C2C83-C815-4BDC-9E2D-65CAE491A954}">
      <dgm:prSet custT="1"/>
      <dgm:spPr/>
      <dgm:t>
        <a:bodyPr/>
        <a:lstStyle/>
        <a:p>
          <a:pPr rtl="0"/>
          <a:r>
            <a:rPr lang="ru-RU" sz="1600" dirty="0"/>
            <a:t>Определить учащихся, для которых успешная сдача ГИА по информатике и ИКТ является необходимым условием </a:t>
          </a:r>
          <a:r>
            <a:rPr lang="ru-RU" sz="1600" dirty="0" smtClean="0"/>
            <a:t>продолжения </a:t>
          </a:r>
          <a:r>
            <a:rPr lang="ru-RU" sz="1600" dirty="0"/>
            <a:t>образования по выбранной специальности.</a:t>
          </a:r>
        </a:p>
      </dgm:t>
    </dgm:pt>
    <dgm:pt modelId="{7AF5B83E-F508-4614-A8AA-F0ABB159B88E}" type="parTrans" cxnId="{109B6B7C-39DD-4B99-BA2D-9B2E905150A3}">
      <dgm:prSet/>
      <dgm:spPr/>
      <dgm:t>
        <a:bodyPr/>
        <a:lstStyle/>
        <a:p>
          <a:endParaRPr lang="ru-RU" sz="1600"/>
        </a:p>
      </dgm:t>
    </dgm:pt>
    <dgm:pt modelId="{9B5CA8AF-99D8-432D-8464-BF309DAB92D2}" type="sibTrans" cxnId="{109B6B7C-39DD-4B99-BA2D-9B2E905150A3}">
      <dgm:prSet/>
      <dgm:spPr/>
      <dgm:t>
        <a:bodyPr/>
        <a:lstStyle/>
        <a:p>
          <a:endParaRPr lang="ru-RU" sz="1600"/>
        </a:p>
      </dgm:t>
    </dgm:pt>
    <dgm:pt modelId="{6D351A7E-8CAC-481E-8CEB-939BE41C1670}">
      <dgm:prSet custT="1"/>
      <dgm:spPr/>
      <dgm:t>
        <a:bodyPr/>
        <a:lstStyle/>
        <a:p>
          <a:pPr rtl="0"/>
          <a:r>
            <a:rPr lang="ru-RU" sz="1600"/>
            <a:t>Обратить внимание учащихся на темы и разделы, которые не изучались в курсе (например, при изучении курса на базовом уровне), нацелить на самообразование.</a:t>
          </a:r>
        </a:p>
      </dgm:t>
    </dgm:pt>
    <dgm:pt modelId="{F8D94402-40F4-4BA2-9AE5-0E0583F596B7}" type="parTrans" cxnId="{26CDE4AE-3F4C-48B1-9318-F27C58AFD80C}">
      <dgm:prSet/>
      <dgm:spPr/>
      <dgm:t>
        <a:bodyPr/>
        <a:lstStyle/>
        <a:p>
          <a:endParaRPr lang="ru-RU" sz="1600"/>
        </a:p>
      </dgm:t>
    </dgm:pt>
    <dgm:pt modelId="{3EEA0DA0-A9BB-4A9E-BFF1-DCB7252A348F}" type="sibTrans" cxnId="{26CDE4AE-3F4C-48B1-9318-F27C58AFD80C}">
      <dgm:prSet/>
      <dgm:spPr/>
      <dgm:t>
        <a:bodyPr/>
        <a:lstStyle/>
        <a:p>
          <a:endParaRPr lang="ru-RU" sz="1600"/>
        </a:p>
      </dgm:t>
    </dgm:pt>
    <dgm:pt modelId="{648D7068-7E27-4E4D-B5E6-D02545291AE1}">
      <dgm:prSet custT="1"/>
      <dgm:spPr/>
      <dgm:t>
        <a:bodyPr/>
        <a:lstStyle/>
        <a:p>
          <a:pPr rtl="0"/>
          <a:r>
            <a:rPr lang="ru-RU" sz="1600" dirty="0"/>
            <a:t>В кабинете информатики оформить тематический стенд «Готовимся к сдаче </a:t>
          </a:r>
          <a:r>
            <a:rPr lang="ru-RU" sz="1600" dirty="0" smtClean="0"/>
            <a:t>ГИА».</a:t>
          </a:r>
          <a:endParaRPr lang="ru-RU" sz="1600" dirty="0"/>
        </a:p>
      </dgm:t>
    </dgm:pt>
    <dgm:pt modelId="{C5E94242-BC11-45B8-BEC9-830F8085EF29}" type="parTrans" cxnId="{50BDD10A-DDFF-406C-B712-208D5BE8A43E}">
      <dgm:prSet/>
      <dgm:spPr/>
      <dgm:t>
        <a:bodyPr/>
        <a:lstStyle/>
        <a:p>
          <a:endParaRPr lang="ru-RU" sz="1600"/>
        </a:p>
      </dgm:t>
    </dgm:pt>
    <dgm:pt modelId="{79A7251F-EB96-4CD7-9AFE-BFE16D8686A0}" type="sibTrans" cxnId="{50BDD10A-DDFF-406C-B712-208D5BE8A43E}">
      <dgm:prSet/>
      <dgm:spPr/>
      <dgm:t>
        <a:bodyPr/>
        <a:lstStyle/>
        <a:p>
          <a:endParaRPr lang="ru-RU" sz="1600"/>
        </a:p>
      </dgm:t>
    </dgm:pt>
    <dgm:pt modelId="{0302C09C-EFAA-4B60-9033-9F28873CA42C}">
      <dgm:prSet custT="1"/>
      <dgm:spPr/>
      <dgm:t>
        <a:bodyPr/>
        <a:lstStyle/>
        <a:p>
          <a:pPr rtl="0"/>
          <a:r>
            <a:rPr lang="ru-RU" sz="1600"/>
            <a:t>В плане практически каждого урока предусмотреть время (от 5 до 15 минут) на тестиро­вание.</a:t>
          </a:r>
        </a:p>
      </dgm:t>
    </dgm:pt>
    <dgm:pt modelId="{E36E1A21-1A71-464E-9379-632B2CDBAEAC}" type="parTrans" cxnId="{2636BE07-7AC6-44BD-8A2B-1427D7AE8771}">
      <dgm:prSet/>
      <dgm:spPr/>
      <dgm:t>
        <a:bodyPr/>
        <a:lstStyle/>
        <a:p>
          <a:endParaRPr lang="ru-RU" sz="1600"/>
        </a:p>
      </dgm:t>
    </dgm:pt>
    <dgm:pt modelId="{1171A858-A696-481E-83E4-3EFA78D3216B}" type="sibTrans" cxnId="{2636BE07-7AC6-44BD-8A2B-1427D7AE8771}">
      <dgm:prSet/>
      <dgm:spPr/>
      <dgm:t>
        <a:bodyPr/>
        <a:lstStyle/>
        <a:p>
          <a:endParaRPr lang="ru-RU" sz="1600"/>
        </a:p>
      </dgm:t>
    </dgm:pt>
    <dgm:pt modelId="{3D8BB1A1-CD3D-4EF2-B0E7-2A39498D435F}">
      <dgm:prSet custT="1"/>
      <dgm:spPr/>
      <dgm:t>
        <a:bodyPr/>
        <a:lstStyle/>
        <a:p>
          <a:pPr rtl="0"/>
          <a:r>
            <a:rPr lang="ru-RU" sz="1600" dirty="0"/>
            <a:t>Желательно при закреплении материала на уроке давать контрольные вопросы и задания в стандарт­ном формате, соответствующем </a:t>
          </a:r>
          <a:r>
            <a:rPr lang="ru-RU" sz="1600" dirty="0" smtClean="0"/>
            <a:t>ГИА.</a:t>
          </a:r>
          <a:endParaRPr lang="ru-RU" sz="1600" dirty="0"/>
        </a:p>
      </dgm:t>
    </dgm:pt>
    <dgm:pt modelId="{75FA5557-96FD-4F54-91E8-0FADE1A73471}" type="parTrans" cxnId="{EAA3A2C1-48B1-45E8-B0D6-9191E53A0247}">
      <dgm:prSet/>
      <dgm:spPr/>
      <dgm:t>
        <a:bodyPr/>
        <a:lstStyle/>
        <a:p>
          <a:endParaRPr lang="ru-RU" sz="1600"/>
        </a:p>
      </dgm:t>
    </dgm:pt>
    <dgm:pt modelId="{B9A81256-082A-41A1-AF71-BD7D3C9718AE}" type="sibTrans" cxnId="{EAA3A2C1-48B1-45E8-B0D6-9191E53A0247}">
      <dgm:prSet/>
      <dgm:spPr/>
      <dgm:t>
        <a:bodyPr/>
        <a:lstStyle/>
        <a:p>
          <a:endParaRPr lang="ru-RU" sz="1600"/>
        </a:p>
      </dgm:t>
    </dgm:pt>
    <dgm:pt modelId="{1138A337-DC8C-450C-BA8B-38C44865D40B}" type="pres">
      <dgm:prSet presAssocID="{C171EE78-41B1-4AE7-BAB8-01EF67621C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B358C-E63E-4B9F-A69C-DBB3737B254C}" type="pres">
      <dgm:prSet presAssocID="{D91C2C83-C815-4BDC-9E2D-65CAE491A954}" presName="parentLin" presStyleCnt="0"/>
      <dgm:spPr/>
    </dgm:pt>
    <dgm:pt modelId="{0D2DDABD-E4D6-40A1-A8AD-752E42183269}" type="pres">
      <dgm:prSet presAssocID="{D91C2C83-C815-4BDC-9E2D-65CAE491A95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9E05AA6-5C73-4EB0-BF07-9CDDDF3A2D71}" type="pres">
      <dgm:prSet presAssocID="{D91C2C83-C815-4BDC-9E2D-65CAE491A954}" presName="parentText" presStyleLbl="node1" presStyleIdx="0" presStyleCnt="5" custScaleX="113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E9A21-983B-473A-8820-DCF47B26D0F0}" type="pres">
      <dgm:prSet presAssocID="{D91C2C83-C815-4BDC-9E2D-65CAE491A954}" presName="negativeSpace" presStyleCnt="0"/>
      <dgm:spPr/>
    </dgm:pt>
    <dgm:pt modelId="{4CC3C7F2-990E-400E-BF26-E110E1D92C65}" type="pres">
      <dgm:prSet presAssocID="{D91C2C83-C815-4BDC-9E2D-65CAE491A954}" presName="childText" presStyleLbl="conFgAcc1" presStyleIdx="0" presStyleCnt="5">
        <dgm:presLayoutVars>
          <dgm:bulletEnabled val="1"/>
        </dgm:presLayoutVars>
      </dgm:prSet>
      <dgm:spPr/>
    </dgm:pt>
    <dgm:pt modelId="{97B3E7A8-24C1-4557-A614-BD4B9B84B7F6}" type="pres">
      <dgm:prSet presAssocID="{9B5CA8AF-99D8-432D-8464-BF309DAB92D2}" presName="spaceBetweenRectangles" presStyleCnt="0"/>
      <dgm:spPr/>
    </dgm:pt>
    <dgm:pt modelId="{512F0F4C-5910-4000-93E0-76B5B1209FBF}" type="pres">
      <dgm:prSet presAssocID="{6D351A7E-8CAC-481E-8CEB-939BE41C1670}" presName="parentLin" presStyleCnt="0"/>
      <dgm:spPr/>
    </dgm:pt>
    <dgm:pt modelId="{24CFCFA7-7A5E-437D-BC5D-2C4463C205F1}" type="pres">
      <dgm:prSet presAssocID="{6D351A7E-8CAC-481E-8CEB-939BE41C167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C72EF5B-13E0-4A8B-8354-5F0497C633AC}" type="pres">
      <dgm:prSet presAssocID="{6D351A7E-8CAC-481E-8CEB-939BE41C1670}" presName="parentText" presStyleLbl="node1" presStyleIdx="1" presStyleCnt="5" custScaleX="1130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6F10A-062F-461C-B38F-A8459870B97B}" type="pres">
      <dgm:prSet presAssocID="{6D351A7E-8CAC-481E-8CEB-939BE41C1670}" presName="negativeSpace" presStyleCnt="0"/>
      <dgm:spPr/>
    </dgm:pt>
    <dgm:pt modelId="{9F4BE90E-FCCD-41B3-A6DB-268E3233A3D8}" type="pres">
      <dgm:prSet presAssocID="{6D351A7E-8CAC-481E-8CEB-939BE41C1670}" presName="childText" presStyleLbl="conFgAcc1" presStyleIdx="1" presStyleCnt="5">
        <dgm:presLayoutVars>
          <dgm:bulletEnabled val="1"/>
        </dgm:presLayoutVars>
      </dgm:prSet>
      <dgm:spPr/>
    </dgm:pt>
    <dgm:pt modelId="{C20D58DB-C2EC-4B39-90DA-05450075C83A}" type="pres">
      <dgm:prSet presAssocID="{3EEA0DA0-A9BB-4A9E-BFF1-DCB7252A348F}" presName="spaceBetweenRectangles" presStyleCnt="0"/>
      <dgm:spPr/>
    </dgm:pt>
    <dgm:pt modelId="{999BEC03-8C85-4E27-854E-4DC903845CB4}" type="pres">
      <dgm:prSet presAssocID="{648D7068-7E27-4E4D-B5E6-D02545291AE1}" presName="parentLin" presStyleCnt="0"/>
      <dgm:spPr/>
    </dgm:pt>
    <dgm:pt modelId="{A407FE06-B154-4696-BC2F-E0499252D180}" type="pres">
      <dgm:prSet presAssocID="{648D7068-7E27-4E4D-B5E6-D02545291AE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F639EF0A-0FC4-4D4E-B0DC-5D4C51C0A45B}" type="pres">
      <dgm:prSet presAssocID="{648D7068-7E27-4E4D-B5E6-D02545291AE1}" presName="parentText" presStyleLbl="node1" presStyleIdx="2" presStyleCnt="5" custScaleX="113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8FD63-0452-4327-81A6-143E2A0431AA}" type="pres">
      <dgm:prSet presAssocID="{648D7068-7E27-4E4D-B5E6-D02545291AE1}" presName="negativeSpace" presStyleCnt="0"/>
      <dgm:spPr/>
    </dgm:pt>
    <dgm:pt modelId="{3BDAA1C2-FEF1-419B-B839-0CE2DA499406}" type="pres">
      <dgm:prSet presAssocID="{648D7068-7E27-4E4D-B5E6-D02545291AE1}" presName="childText" presStyleLbl="conFgAcc1" presStyleIdx="2" presStyleCnt="5">
        <dgm:presLayoutVars>
          <dgm:bulletEnabled val="1"/>
        </dgm:presLayoutVars>
      </dgm:prSet>
      <dgm:spPr/>
    </dgm:pt>
    <dgm:pt modelId="{4F7D0244-2C1F-4CBC-BEEC-3055971D501B}" type="pres">
      <dgm:prSet presAssocID="{79A7251F-EB96-4CD7-9AFE-BFE16D8686A0}" presName="spaceBetweenRectangles" presStyleCnt="0"/>
      <dgm:spPr/>
    </dgm:pt>
    <dgm:pt modelId="{AD8A7251-2E77-4E76-9011-6AB2E8498B13}" type="pres">
      <dgm:prSet presAssocID="{0302C09C-EFAA-4B60-9033-9F28873CA42C}" presName="parentLin" presStyleCnt="0"/>
      <dgm:spPr/>
    </dgm:pt>
    <dgm:pt modelId="{24092C2B-AEC0-4030-886A-FA3AB560FADC}" type="pres">
      <dgm:prSet presAssocID="{0302C09C-EFAA-4B60-9033-9F28873CA42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361521E-F9CA-4FD8-A896-07E515CABAC5}" type="pres">
      <dgm:prSet presAssocID="{0302C09C-EFAA-4B60-9033-9F28873CA42C}" presName="parentText" presStyleLbl="node1" presStyleIdx="3" presStyleCnt="5" custScaleX="113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1B97A-BB61-43FF-845F-73501BDCCB19}" type="pres">
      <dgm:prSet presAssocID="{0302C09C-EFAA-4B60-9033-9F28873CA42C}" presName="negativeSpace" presStyleCnt="0"/>
      <dgm:spPr/>
    </dgm:pt>
    <dgm:pt modelId="{444BE827-9AC7-47E0-A37F-5EBC9DC20A26}" type="pres">
      <dgm:prSet presAssocID="{0302C09C-EFAA-4B60-9033-9F28873CA42C}" presName="childText" presStyleLbl="conFgAcc1" presStyleIdx="3" presStyleCnt="5">
        <dgm:presLayoutVars>
          <dgm:bulletEnabled val="1"/>
        </dgm:presLayoutVars>
      </dgm:prSet>
      <dgm:spPr/>
    </dgm:pt>
    <dgm:pt modelId="{0505878C-7E06-4CD7-86D8-E09C88E5D8E6}" type="pres">
      <dgm:prSet presAssocID="{1171A858-A696-481E-83E4-3EFA78D3216B}" presName="spaceBetweenRectangles" presStyleCnt="0"/>
      <dgm:spPr/>
    </dgm:pt>
    <dgm:pt modelId="{D9FCBD47-FA93-43FA-A5CB-41AAAE60B270}" type="pres">
      <dgm:prSet presAssocID="{3D8BB1A1-CD3D-4EF2-B0E7-2A39498D435F}" presName="parentLin" presStyleCnt="0"/>
      <dgm:spPr/>
    </dgm:pt>
    <dgm:pt modelId="{5384C472-8805-418C-940E-C4ABB90AF171}" type="pres">
      <dgm:prSet presAssocID="{3D8BB1A1-CD3D-4EF2-B0E7-2A39498D435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240BCF3-200B-4262-B4FB-4F52A2EB6DA8}" type="pres">
      <dgm:prSet presAssocID="{3D8BB1A1-CD3D-4EF2-B0E7-2A39498D435F}" presName="parentText" presStyleLbl="node1" presStyleIdx="4" presStyleCnt="5" custScaleX="1127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1BB65-0EAD-4F17-B1F3-2B4B41A0F85A}" type="pres">
      <dgm:prSet presAssocID="{3D8BB1A1-CD3D-4EF2-B0E7-2A39498D435F}" presName="negativeSpace" presStyleCnt="0"/>
      <dgm:spPr/>
    </dgm:pt>
    <dgm:pt modelId="{122D8959-7BD8-430B-96FB-6ADC04941FFD}" type="pres">
      <dgm:prSet presAssocID="{3D8BB1A1-CD3D-4EF2-B0E7-2A39498D435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0BDD10A-DDFF-406C-B712-208D5BE8A43E}" srcId="{C171EE78-41B1-4AE7-BAB8-01EF67621CCF}" destId="{648D7068-7E27-4E4D-B5E6-D02545291AE1}" srcOrd="2" destOrd="0" parTransId="{C5E94242-BC11-45B8-BEC9-830F8085EF29}" sibTransId="{79A7251F-EB96-4CD7-9AFE-BFE16D8686A0}"/>
    <dgm:cxn modelId="{F1909803-1B4D-48DE-BDCB-9AC51AE8F31E}" type="presOf" srcId="{6D351A7E-8CAC-481E-8CEB-939BE41C1670}" destId="{FC72EF5B-13E0-4A8B-8354-5F0497C633AC}" srcOrd="1" destOrd="0" presId="urn:microsoft.com/office/officeart/2005/8/layout/list1"/>
    <dgm:cxn modelId="{A9697B50-118B-4B87-B647-AEAF3EC0EDCD}" type="presOf" srcId="{D91C2C83-C815-4BDC-9E2D-65CAE491A954}" destId="{0D2DDABD-E4D6-40A1-A8AD-752E42183269}" srcOrd="0" destOrd="0" presId="urn:microsoft.com/office/officeart/2005/8/layout/list1"/>
    <dgm:cxn modelId="{109B6B7C-39DD-4B99-BA2D-9B2E905150A3}" srcId="{C171EE78-41B1-4AE7-BAB8-01EF67621CCF}" destId="{D91C2C83-C815-4BDC-9E2D-65CAE491A954}" srcOrd="0" destOrd="0" parTransId="{7AF5B83E-F508-4614-A8AA-F0ABB159B88E}" sibTransId="{9B5CA8AF-99D8-432D-8464-BF309DAB92D2}"/>
    <dgm:cxn modelId="{26CDE4AE-3F4C-48B1-9318-F27C58AFD80C}" srcId="{C171EE78-41B1-4AE7-BAB8-01EF67621CCF}" destId="{6D351A7E-8CAC-481E-8CEB-939BE41C1670}" srcOrd="1" destOrd="0" parTransId="{F8D94402-40F4-4BA2-9AE5-0E0583F596B7}" sibTransId="{3EEA0DA0-A9BB-4A9E-BFF1-DCB7252A348F}"/>
    <dgm:cxn modelId="{F52DDA54-25C7-4F67-8B48-20AEA6BAE3BE}" type="presOf" srcId="{648D7068-7E27-4E4D-B5E6-D02545291AE1}" destId="{A407FE06-B154-4696-BC2F-E0499252D180}" srcOrd="0" destOrd="0" presId="urn:microsoft.com/office/officeart/2005/8/layout/list1"/>
    <dgm:cxn modelId="{FDF32235-6E61-422B-BC7D-2DD762D9C986}" type="presOf" srcId="{D91C2C83-C815-4BDC-9E2D-65CAE491A954}" destId="{79E05AA6-5C73-4EB0-BF07-9CDDDF3A2D71}" srcOrd="1" destOrd="0" presId="urn:microsoft.com/office/officeart/2005/8/layout/list1"/>
    <dgm:cxn modelId="{06E4CAB0-B26D-4575-9E75-29CBC1FA17B6}" type="presOf" srcId="{6D351A7E-8CAC-481E-8CEB-939BE41C1670}" destId="{24CFCFA7-7A5E-437D-BC5D-2C4463C205F1}" srcOrd="0" destOrd="0" presId="urn:microsoft.com/office/officeart/2005/8/layout/list1"/>
    <dgm:cxn modelId="{BF769481-53A7-4F68-9EE0-6D2DE98321D4}" type="presOf" srcId="{0302C09C-EFAA-4B60-9033-9F28873CA42C}" destId="{24092C2B-AEC0-4030-886A-FA3AB560FADC}" srcOrd="0" destOrd="0" presId="urn:microsoft.com/office/officeart/2005/8/layout/list1"/>
    <dgm:cxn modelId="{2636BE07-7AC6-44BD-8A2B-1427D7AE8771}" srcId="{C171EE78-41B1-4AE7-BAB8-01EF67621CCF}" destId="{0302C09C-EFAA-4B60-9033-9F28873CA42C}" srcOrd="3" destOrd="0" parTransId="{E36E1A21-1A71-464E-9379-632B2CDBAEAC}" sibTransId="{1171A858-A696-481E-83E4-3EFA78D3216B}"/>
    <dgm:cxn modelId="{7C273FB1-CE82-4B04-B8F9-7E13DBF7B790}" type="presOf" srcId="{0302C09C-EFAA-4B60-9033-9F28873CA42C}" destId="{F361521E-F9CA-4FD8-A896-07E515CABAC5}" srcOrd="1" destOrd="0" presId="urn:microsoft.com/office/officeart/2005/8/layout/list1"/>
    <dgm:cxn modelId="{07C96C4C-CAAB-4CC2-B971-6CC4A2FAC976}" type="presOf" srcId="{648D7068-7E27-4E4D-B5E6-D02545291AE1}" destId="{F639EF0A-0FC4-4D4E-B0DC-5D4C51C0A45B}" srcOrd="1" destOrd="0" presId="urn:microsoft.com/office/officeart/2005/8/layout/list1"/>
    <dgm:cxn modelId="{27719EF1-2FBB-4B20-8A59-A0F5434E0ABF}" type="presOf" srcId="{3D8BB1A1-CD3D-4EF2-B0E7-2A39498D435F}" destId="{1240BCF3-200B-4262-B4FB-4F52A2EB6DA8}" srcOrd="1" destOrd="0" presId="urn:microsoft.com/office/officeart/2005/8/layout/list1"/>
    <dgm:cxn modelId="{A998CF89-578C-47AF-B5F5-A8B0973B3978}" type="presOf" srcId="{C171EE78-41B1-4AE7-BAB8-01EF67621CCF}" destId="{1138A337-DC8C-450C-BA8B-38C44865D40B}" srcOrd="0" destOrd="0" presId="urn:microsoft.com/office/officeart/2005/8/layout/list1"/>
    <dgm:cxn modelId="{1078D221-6BEC-4E75-83C4-D0D7F4717300}" type="presOf" srcId="{3D8BB1A1-CD3D-4EF2-B0E7-2A39498D435F}" destId="{5384C472-8805-418C-940E-C4ABB90AF171}" srcOrd="0" destOrd="0" presId="urn:microsoft.com/office/officeart/2005/8/layout/list1"/>
    <dgm:cxn modelId="{EAA3A2C1-48B1-45E8-B0D6-9191E53A0247}" srcId="{C171EE78-41B1-4AE7-BAB8-01EF67621CCF}" destId="{3D8BB1A1-CD3D-4EF2-B0E7-2A39498D435F}" srcOrd="4" destOrd="0" parTransId="{75FA5557-96FD-4F54-91E8-0FADE1A73471}" sibTransId="{B9A81256-082A-41A1-AF71-BD7D3C9718AE}"/>
    <dgm:cxn modelId="{B5F1FA58-FFBC-4232-B6C9-88CF1840CF64}" type="presParOf" srcId="{1138A337-DC8C-450C-BA8B-38C44865D40B}" destId="{A14B358C-E63E-4B9F-A69C-DBB3737B254C}" srcOrd="0" destOrd="0" presId="urn:microsoft.com/office/officeart/2005/8/layout/list1"/>
    <dgm:cxn modelId="{9AEB1464-1DDB-4DB2-AB9C-52AF93E51894}" type="presParOf" srcId="{A14B358C-E63E-4B9F-A69C-DBB3737B254C}" destId="{0D2DDABD-E4D6-40A1-A8AD-752E42183269}" srcOrd="0" destOrd="0" presId="urn:microsoft.com/office/officeart/2005/8/layout/list1"/>
    <dgm:cxn modelId="{57C1A49C-F730-4E5E-B1C7-8468790C13EA}" type="presParOf" srcId="{A14B358C-E63E-4B9F-A69C-DBB3737B254C}" destId="{79E05AA6-5C73-4EB0-BF07-9CDDDF3A2D71}" srcOrd="1" destOrd="0" presId="urn:microsoft.com/office/officeart/2005/8/layout/list1"/>
    <dgm:cxn modelId="{FC22CADF-F8F1-4273-8784-702337F24D13}" type="presParOf" srcId="{1138A337-DC8C-450C-BA8B-38C44865D40B}" destId="{E15E9A21-983B-473A-8820-DCF47B26D0F0}" srcOrd="1" destOrd="0" presId="urn:microsoft.com/office/officeart/2005/8/layout/list1"/>
    <dgm:cxn modelId="{81A23F56-DA4F-46C1-97D4-911045C50789}" type="presParOf" srcId="{1138A337-DC8C-450C-BA8B-38C44865D40B}" destId="{4CC3C7F2-990E-400E-BF26-E110E1D92C65}" srcOrd="2" destOrd="0" presId="urn:microsoft.com/office/officeart/2005/8/layout/list1"/>
    <dgm:cxn modelId="{3976BEEB-E616-42B6-8A33-171CD265BE5E}" type="presParOf" srcId="{1138A337-DC8C-450C-BA8B-38C44865D40B}" destId="{97B3E7A8-24C1-4557-A614-BD4B9B84B7F6}" srcOrd="3" destOrd="0" presId="urn:microsoft.com/office/officeart/2005/8/layout/list1"/>
    <dgm:cxn modelId="{05836DA8-F1FC-42EE-A2AE-AA0114BFF40D}" type="presParOf" srcId="{1138A337-DC8C-450C-BA8B-38C44865D40B}" destId="{512F0F4C-5910-4000-93E0-76B5B1209FBF}" srcOrd="4" destOrd="0" presId="urn:microsoft.com/office/officeart/2005/8/layout/list1"/>
    <dgm:cxn modelId="{0757ACC7-168F-4883-A7E8-FB3E638602FF}" type="presParOf" srcId="{512F0F4C-5910-4000-93E0-76B5B1209FBF}" destId="{24CFCFA7-7A5E-437D-BC5D-2C4463C205F1}" srcOrd="0" destOrd="0" presId="urn:microsoft.com/office/officeart/2005/8/layout/list1"/>
    <dgm:cxn modelId="{BFE253AC-BB7D-411E-A10C-2955F11F5AA9}" type="presParOf" srcId="{512F0F4C-5910-4000-93E0-76B5B1209FBF}" destId="{FC72EF5B-13E0-4A8B-8354-5F0497C633AC}" srcOrd="1" destOrd="0" presId="urn:microsoft.com/office/officeart/2005/8/layout/list1"/>
    <dgm:cxn modelId="{804E4521-9F42-4E1F-89EE-A4F211CA3C1B}" type="presParOf" srcId="{1138A337-DC8C-450C-BA8B-38C44865D40B}" destId="{A9A6F10A-062F-461C-B38F-A8459870B97B}" srcOrd="5" destOrd="0" presId="urn:microsoft.com/office/officeart/2005/8/layout/list1"/>
    <dgm:cxn modelId="{5054E6B5-1F35-4B4B-A58F-4B96FC9A0C5A}" type="presParOf" srcId="{1138A337-DC8C-450C-BA8B-38C44865D40B}" destId="{9F4BE90E-FCCD-41B3-A6DB-268E3233A3D8}" srcOrd="6" destOrd="0" presId="urn:microsoft.com/office/officeart/2005/8/layout/list1"/>
    <dgm:cxn modelId="{BC254559-8524-48F4-A958-DAB31F511B69}" type="presParOf" srcId="{1138A337-DC8C-450C-BA8B-38C44865D40B}" destId="{C20D58DB-C2EC-4B39-90DA-05450075C83A}" srcOrd="7" destOrd="0" presId="urn:microsoft.com/office/officeart/2005/8/layout/list1"/>
    <dgm:cxn modelId="{B96CC39F-F8E8-4BFC-A7D1-3F86A8157E02}" type="presParOf" srcId="{1138A337-DC8C-450C-BA8B-38C44865D40B}" destId="{999BEC03-8C85-4E27-854E-4DC903845CB4}" srcOrd="8" destOrd="0" presId="urn:microsoft.com/office/officeart/2005/8/layout/list1"/>
    <dgm:cxn modelId="{79C50921-19AC-4555-876C-274528D97210}" type="presParOf" srcId="{999BEC03-8C85-4E27-854E-4DC903845CB4}" destId="{A407FE06-B154-4696-BC2F-E0499252D180}" srcOrd="0" destOrd="0" presId="urn:microsoft.com/office/officeart/2005/8/layout/list1"/>
    <dgm:cxn modelId="{DC2ECF02-70A3-4784-9001-78882FF66842}" type="presParOf" srcId="{999BEC03-8C85-4E27-854E-4DC903845CB4}" destId="{F639EF0A-0FC4-4D4E-B0DC-5D4C51C0A45B}" srcOrd="1" destOrd="0" presId="urn:microsoft.com/office/officeart/2005/8/layout/list1"/>
    <dgm:cxn modelId="{1E1BB81E-C52C-47D8-83F9-424201E20879}" type="presParOf" srcId="{1138A337-DC8C-450C-BA8B-38C44865D40B}" destId="{D4E8FD63-0452-4327-81A6-143E2A0431AA}" srcOrd="9" destOrd="0" presId="urn:microsoft.com/office/officeart/2005/8/layout/list1"/>
    <dgm:cxn modelId="{30A0817E-A6A6-4410-A079-D744C2207A6D}" type="presParOf" srcId="{1138A337-DC8C-450C-BA8B-38C44865D40B}" destId="{3BDAA1C2-FEF1-419B-B839-0CE2DA499406}" srcOrd="10" destOrd="0" presId="urn:microsoft.com/office/officeart/2005/8/layout/list1"/>
    <dgm:cxn modelId="{DA84D550-BC78-4F2F-AC92-F9A0C7D849DC}" type="presParOf" srcId="{1138A337-DC8C-450C-BA8B-38C44865D40B}" destId="{4F7D0244-2C1F-4CBC-BEEC-3055971D501B}" srcOrd="11" destOrd="0" presId="urn:microsoft.com/office/officeart/2005/8/layout/list1"/>
    <dgm:cxn modelId="{310C64CE-B519-4985-81D4-52E8D407680D}" type="presParOf" srcId="{1138A337-DC8C-450C-BA8B-38C44865D40B}" destId="{AD8A7251-2E77-4E76-9011-6AB2E8498B13}" srcOrd="12" destOrd="0" presId="urn:microsoft.com/office/officeart/2005/8/layout/list1"/>
    <dgm:cxn modelId="{7158EE5E-DEA3-418F-B08C-319F90F4E6A8}" type="presParOf" srcId="{AD8A7251-2E77-4E76-9011-6AB2E8498B13}" destId="{24092C2B-AEC0-4030-886A-FA3AB560FADC}" srcOrd="0" destOrd="0" presId="urn:microsoft.com/office/officeart/2005/8/layout/list1"/>
    <dgm:cxn modelId="{2687D837-8BEC-45D2-B6BD-FA9CB4589DC5}" type="presParOf" srcId="{AD8A7251-2E77-4E76-9011-6AB2E8498B13}" destId="{F361521E-F9CA-4FD8-A896-07E515CABAC5}" srcOrd="1" destOrd="0" presId="urn:microsoft.com/office/officeart/2005/8/layout/list1"/>
    <dgm:cxn modelId="{22025A7C-80A0-431A-815F-921B5C1B5787}" type="presParOf" srcId="{1138A337-DC8C-450C-BA8B-38C44865D40B}" destId="{3931B97A-BB61-43FF-845F-73501BDCCB19}" srcOrd="13" destOrd="0" presId="urn:microsoft.com/office/officeart/2005/8/layout/list1"/>
    <dgm:cxn modelId="{92A8E682-EE12-49C6-A888-43F05C7D0054}" type="presParOf" srcId="{1138A337-DC8C-450C-BA8B-38C44865D40B}" destId="{444BE827-9AC7-47E0-A37F-5EBC9DC20A26}" srcOrd="14" destOrd="0" presId="urn:microsoft.com/office/officeart/2005/8/layout/list1"/>
    <dgm:cxn modelId="{235FEDA5-ED38-42EC-B5A5-80960A5792FD}" type="presParOf" srcId="{1138A337-DC8C-450C-BA8B-38C44865D40B}" destId="{0505878C-7E06-4CD7-86D8-E09C88E5D8E6}" srcOrd="15" destOrd="0" presId="urn:microsoft.com/office/officeart/2005/8/layout/list1"/>
    <dgm:cxn modelId="{04B643D5-DBCA-4A25-8399-20ACCD6BB054}" type="presParOf" srcId="{1138A337-DC8C-450C-BA8B-38C44865D40B}" destId="{D9FCBD47-FA93-43FA-A5CB-41AAAE60B270}" srcOrd="16" destOrd="0" presId="urn:microsoft.com/office/officeart/2005/8/layout/list1"/>
    <dgm:cxn modelId="{1A51AD1D-C37B-4605-8E15-67A435461A0D}" type="presParOf" srcId="{D9FCBD47-FA93-43FA-A5CB-41AAAE60B270}" destId="{5384C472-8805-418C-940E-C4ABB90AF171}" srcOrd="0" destOrd="0" presId="urn:microsoft.com/office/officeart/2005/8/layout/list1"/>
    <dgm:cxn modelId="{05A7479E-874E-4AA1-BA76-BE66385AC502}" type="presParOf" srcId="{D9FCBD47-FA93-43FA-A5CB-41AAAE60B270}" destId="{1240BCF3-200B-4262-B4FB-4F52A2EB6DA8}" srcOrd="1" destOrd="0" presId="urn:microsoft.com/office/officeart/2005/8/layout/list1"/>
    <dgm:cxn modelId="{19AE0FC9-F4AC-48D3-8F0A-8FD5550CF565}" type="presParOf" srcId="{1138A337-DC8C-450C-BA8B-38C44865D40B}" destId="{F611BB65-0EAD-4F17-B1F3-2B4B41A0F85A}" srcOrd="17" destOrd="0" presId="urn:microsoft.com/office/officeart/2005/8/layout/list1"/>
    <dgm:cxn modelId="{DB32394A-6559-4508-894E-582AF0BC4AD0}" type="presParOf" srcId="{1138A337-DC8C-450C-BA8B-38C44865D40B}" destId="{122D8959-7BD8-430B-96FB-6ADC04941FF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AF5DB5-82F4-47A9-BA4E-A3F7FEB20A8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8E79BD4-A722-4DDF-9F90-3692D4A2F203}">
      <dgm:prSet custT="1"/>
      <dgm:spPr/>
      <dgm:t>
        <a:bodyPr/>
        <a:lstStyle/>
        <a:p>
          <a:pPr rtl="0"/>
          <a:r>
            <a:rPr lang="ru-RU" sz="1600" dirty="0"/>
            <a:t>При подготовке учащихся к </a:t>
          </a:r>
          <a:r>
            <a:rPr lang="ru-RU" sz="1600" dirty="0" smtClean="0"/>
            <a:t>ГИА по </a:t>
          </a:r>
          <a:r>
            <a:rPr lang="ru-RU" sz="1600" dirty="0"/>
            <a:t>информатике и ИКТ необходимо ориентироваться на кодификатор элементов содержания по информатике. </a:t>
          </a:r>
        </a:p>
      </dgm:t>
    </dgm:pt>
    <dgm:pt modelId="{CF405202-C5D9-4DC0-B1C8-19D9B1DB3B08}" type="parTrans" cxnId="{AE91C9AA-98AD-47B8-8741-249E25A0D75C}">
      <dgm:prSet/>
      <dgm:spPr/>
      <dgm:t>
        <a:bodyPr/>
        <a:lstStyle/>
        <a:p>
          <a:endParaRPr lang="ru-RU" sz="1600"/>
        </a:p>
      </dgm:t>
    </dgm:pt>
    <dgm:pt modelId="{E16904B6-5C3E-4647-9A6A-1CCE59D610EC}" type="sibTrans" cxnId="{AE91C9AA-98AD-47B8-8741-249E25A0D75C}">
      <dgm:prSet/>
      <dgm:spPr/>
      <dgm:t>
        <a:bodyPr/>
        <a:lstStyle/>
        <a:p>
          <a:endParaRPr lang="ru-RU" sz="1600"/>
        </a:p>
      </dgm:t>
    </dgm:pt>
    <dgm:pt modelId="{C9E52E0F-E6E9-4FAD-BC13-F25066EFF132}">
      <dgm:prSet custT="1"/>
      <dgm:spPr/>
      <dgm:t>
        <a:bodyPr/>
        <a:lstStyle/>
        <a:p>
          <a:pPr rtl="0"/>
          <a:r>
            <a:rPr lang="ru-RU" sz="1600" dirty="0"/>
            <a:t>Включать задания аналогичные используемым на ЕГЭ и ОГЭ при объяснении учебного материала, решении задач и практических работ по всем темам курса информатики и ИКТ. Использовать дополнительное время (часы школьного компонента) и дистанционную поддержку для подготовки к экзамену. </a:t>
          </a:r>
        </a:p>
      </dgm:t>
    </dgm:pt>
    <dgm:pt modelId="{4D87AF31-F298-4EEF-ACF9-AA8259281CE5}" type="parTrans" cxnId="{92C4E931-32AB-4275-A484-7382276D5FB3}">
      <dgm:prSet/>
      <dgm:spPr/>
      <dgm:t>
        <a:bodyPr/>
        <a:lstStyle/>
        <a:p>
          <a:endParaRPr lang="ru-RU" sz="1600"/>
        </a:p>
      </dgm:t>
    </dgm:pt>
    <dgm:pt modelId="{645BD8F4-6668-40C8-BB93-767B074813EB}" type="sibTrans" cxnId="{92C4E931-32AB-4275-A484-7382276D5FB3}">
      <dgm:prSet/>
      <dgm:spPr/>
      <dgm:t>
        <a:bodyPr/>
        <a:lstStyle/>
        <a:p>
          <a:endParaRPr lang="ru-RU" sz="1600"/>
        </a:p>
      </dgm:t>
    </dgm:pt>
    <dgm:pt modelId="{6CBE32AC-3714-4D70-AF8E-05DC714D94B7}">
      <dgm:prSet custT="1"/>
      <dgm:spPr/>
      <dgm:t>
        <a:bodyPr/>
        <a:lstStyle/>
        <a:p>
          <a:pPr rtl="0"/>
          <a:r>
            <a:rPr lang="ru-RU" sz="1600" dirty="0"/>
            <a:t>Обращать внимание, прежде всего на темы, включенные в программы для поступающих в вузы: алгоритмизацию и программирование. Учащиеся должны иметь опыт самостоятельной записи алгоритмов и программ, решения практических задач методом разработки и отладки компьютерной программы. Больше внимания уделять формализации и исполнению алгоритмов. </a:t>
          </a:r>
        </a:p>
      </dgm:t>
    </dgm:pt>
    <dgm:pt modelId="{5B117CDA-E1FF-4180-90CB-BA95F9104FFA}" type="parTrans" cxnId="{6F76E272-CC01-4955-8A86-2AFDBEE663E1}">
      <dgm:prSet/>
      <dgm:spPr/>
      <dgm:t>
        <a:bodyPr/>
        <a:lstStyle/>
        <a:p>
          <a:endParaRPr lang="ru-RU" sz="1600"/>
        </a:p>
      </dgm:t>
    </dgm:pt>
    <dgm:pt modelId="{F6ABFCAF-5B83-4FDE-96C5-7F4187F88322}" type="sibTrans" cxnId="{6F76E272-CC01-4955-8A86-2AFDBEE663E1}">
      <dgm:prSet/>
      <dgm:spPr/>
      <dgm:t>
        <a:bodyPr/>
        <a:lstStyle/>
        <a:p>
          <a:endParaRPr lang="ru-RU" sz="1600"/>
        </a:p>
      </dgm:t>
    </dgm:pt>
    <dgm:pt modelId="{D736353C-06B9-4A9E-91D8-82DB153611EC}">
      <dgm:prSet custT="1"/>
      <dgm:spPr/>
      <dgm:t>
        <a:bodyPr/>
        <a:lstStyle/>
        <a:p>
          <a:pPr rtl="0"/>
          <a:r>
            <a:rPr lang="ru-RU" sz="1600" dirty="0"/>
            <a:t>Использовать вариативность в изложении содержания и представлении учебных материалов.</a:t>
          </a:r>
        </a:p>
      </dgm:t>
    </dgm:pt>
    <dgm:pt modelId="{8BB64FD3-0CD5-4007-A982-0E47C8DE75C4}" type="parTrans" cxnId="{E2A7EBEF-B21F-48C3-B39F-2CFF972B41E1}">
      <dgm:prSet/>
      <dgm:spPr/>
      <dgm:t>
        <a:bodyPr/>
        <a:lstStyle/>
        <a:p>
          <a:endParaRPr lang="ru-RU" sz="1600"/>
        </a:p>
      </dgm:t>
    </dgm:pt>
    <dgm:pt modelId="{4AA3E6E7-ED66-484B-89F5-BCCFEF45C21B}" type="sibTrans" cxnId="{E2A7EBEF-B21F-48C3-B39F-2CFF972B41E1}">
      <dgm:prSet/>
      <dgm:spPr/>
      <dgm:t>
        <a:bodyPr/>
        <a:lstStyle/>
        <a:p>
          <a:endParaRPr lang="ru-RU" sz="1600"/>
        </a:p>
      </dgm:t>
    </dgm:pt>
    <dgm:pt modelId="{B360B653-8839-481A-9C63-C920D0DD7F3A}" type="pres">
      <dgm:prSet presAssocID="{46AF5DB5-82F4-47A9-BA4E-A3F7FEB20A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368814-6296-41BB-A01C-F87986FDB38E}" type="pres">
      <dgm:prSet presAssocID="{38E79BD4-A722-4DDF-9F90-3692D4A2F203}" presName="parentLin" presStyleCnt="0"/>
      <dgm:spPr/>
    </dgm:pt>
    <dgm:pt modelId="{B28E6A6E-692F-427D-AFBF-32FBB4F58CC1}" type="pres">
      <dgm:prSet presAssocID="{38E79BD4-A722-4DDF-9F90-3692D4A2F20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A1EDF20-60F0-40CF-A94F-5346CA90347B}" type="pres">
      <dgm:prSet presAssocID="{38E79BD4-A722-4DDF-9F90-3692D4A2F203}" presName="parentText" presStyleLbl="node1" presStyleIdx="0" presStyleCnt="4" custScaleX="120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C8F73-ED40-4411-873A-FC64CCE3F5C1}" type="pres">
      <dgm:prSet presAssocID="{38E79BD4-A722-4DDF-9F90-3692D4A2F203}" presName="negativeSpace" presStyleCnt="0"/>
      <dgm:spPr/>
    </dgm:pt>
    <dgm:pt modelId="{05274AE3-A75C-411B-8AB3-45DA43EDA88C}" type="pres">
      <dgm:prSet presAssocID="{38E79BD4-A722-4DDF-9F90-3692D4A2F203}" presName="childText" presStyleLbl="conFgAcc1" presStyleIdx="0" presStyleCnt="4">
        <dgm:presLayoutVars>
          <dgm:bulletEnabled val="1"/>
        </dgm:presLayoutVars>
      </dgm:prSet>
      <dgm:spPr/>
    </dgm:pt>
    <dgm:pt modelId="{8C08D538-A74E-47A8-955E-D4E89A4F315C}" type="pres">
      <dgm:prSet presAssocID="{E16904B6-5C3E-4647-9A6A-1CCE59D610EC}" presName="spaceBetweenRectangles" presStyleCnt="0"/>
      <dgm:spPr/>
    </dgm:pt>
    <dgm:pt modelId="{C60D0692-2FCF-4A4A-919A-D0B184193E82}" type="pres">
      <dgm:prSet presAssocID="{C9E52E0F-E6E9-4FAD-BC13-F25066EFF132}" presName="parentLin" presStyleCnt="0"/>
      <dgm:spPr/>
    </dgm:pt>
    <dgm:pt modelId="{08FD8349-913B-4DE5-BEDD-BEA6393CB5C4}" type="pres">
      <dgm:prSet presAssocID="{C9E52E0F-E6E9-4FAD-BC13-F25066EFF13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6D98343-CD91-4626-B41A-9E1AF91EFD12}" type="pres">
      <dgm:prSet presAssocID="{C9E52E0F-E6E9-4FAD-BC13-F25066EFF132}" presName="parentText" presStyleLbl="node1" presStyleIdx="1" presStyleCnt="4" custScaleX="120708" custScaleY="164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CF7B3-AD77-4E84-8D01-CF01CF232FC2}" type="pres">
      <dgm:prSet presAssocID="{C9E52E0F-E6E9-4FAD-BC13-F25066EFF132}" presName="negativeSpace" presStyleCnt="0"/>
      <dgm:spPr/>
    </dgm:pt>
    <dgm:pt modelId="{41117C71-60D7-42EF-BCF8-10D027A38C55}" type="pres">
      <dgm:prSet presAssocID="{C9E52E0F-E6E9-4FAD-BC13-F25066EFF132}" presName="childText" presStyleLbl="conFgAcc1" presStyleIdx="1" presStyleCnt="4">
        <dgm:presLayoutVars>
          <dgm:bulletEnabled val="1"/>
        </dgm:presLayoutVars>
      </dgm:prSet>
      <dgm:spPr/>
    </dgm:pt>
    <dgm:pt modelId="{42737CD3-0011-45F4-A205-5EB5ED86859A}" type="pres">
      <dgm:prSet presAssocID="{645BD8F4-6668-40C8-BB93-767B074813EB}" presName="spaceBetweenRectangles" presStyleCnt="0"/>
      <dgm:spPr/>
    </dgm:pt>
    <dgm:pt modelId="{A4D2755E-5E40-4C3A-8531-369BEB2D766E}" type="pres">
      <dgm:prSet presAssocID="{6CBE32AC-3714-4D70-AF8E-05DC714D94B7}" presName="parentLin" presStyleCnt="0"/>
      <dgm:spPr/>
    </dgm:pt>
    <dgm:pt modelId="{B743FE94-DE23-402D-9489-EF85E39E9934}" type="pres">
      <dgm:prSet presAssocID="{6CBE32AC-3714-4D70-AF8E-05DC714D94B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DF0B669-4253-45FA-81D5-C783F043764E}" type="pres">
      <dgm:prSet presAssocID="{6CBE32AC-3714-4D70-AF8E-05DC714D94B7}" presName="parentText" presStyleLbl="node1" presStyleIdx="2" presStyleCnt="4" custScaleX="120385" custScaleY="178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B045B-2480-4B56-B2FE-B47662D0563D}" type="pres">
      <dgm:prSet presAssocID="{6CBE32AC-3714-4D70-AF8E-05DC714D94B7}" presName="negativeSpace" presStyleCnt="0"/>
      <dgm:spPr/>
    </dgm:pt>
    <dgm:pt modelId="{E25557D4-BD51-4C30-8B83-44CF125F8B58}" type="pres">
      <dgm:prSet presAssocID="{6CBE32AC-3714-4D70-AF8E-05DC714D94B7}" presName="childText" presStyleLbl="conFgAcc1" presStyleIdx="2" presStyleCnt="4">
        <dgm:presLayoutVars>
          <dgm:bulletEnabled val="1"/>
        </dgm:presLayoutVars>
      </dgm:prSet>
      <dgm:spPr/>
    </dgm:pt>
    <dgm:pt modelId="{2C65DD03-9754-4559-874A-78F388113D2A}" type="pres">
      <dgm:prSet presAssocID="{F6ABFCAF-5B83-4FDE-96C5-7F4187F88322}" presName="spaceBetweenRectangles" presStyleCnt="0"/>
      <dgm:spPr/>
    </dgm:pt>
    <dgm:pt modelId="{471ED930-C166-4386-8D6D-975E6AF52C86}" type="pres">
      <dgm:prSet presAssocID="{D736353C-06B9-4A9E-91D8-82DB153611EC}" presName="parentLin" presStyleCnt="0"/>
      <dgm:spPr/>
    </dgm:pt>
    <dgm:pt modelId="{CAFCD823-275E-45F9-8494-15BBE294D17E}" type="pres">
      <dgm:prSet presAssocID="{D736353C-06B9-4A9E-91D8-82DB153611E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6BE9F50-E58D-4B9A-8798-8F627AA09538}" type="pres">
      <dgm:prSet presAssocID="{D736353C-06B9-4A9E-91D8-82DB153611EC}" presName="parentText" presStyleLbl="node1" presStyleIdx="3" presStyleCnt="4" custScaleX="1199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32950-ACD9-4F3B-886E-B6ED51CF59CC}" type="pres">
      <dgm:prSet presAssocID="{D736353C-06B9-4A9E-91D8-82DB153611EC}" presName="negativeSpace" presStyleCnt="0"/>
      <dgm:spPr/>
    </dgm:pt>
    <dgm:pt modelId="{E478C28F-437B-4EA2-BCF0-7CB13D66649D}" type="pres">
      <dgm:prSet presAssocID="{D736353C-06B9-4A9E-91D8-82DB153611E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A7EBEF-B21F-48C3-B39F-2CFF972B41E1}" srcId="{46AF5DB5-82F4-47A9-BA4E-A3F7FEB20A8F}" destId="{D736353C-06B9-4A9E-91D8-82DB153611EC}" srcOrd="3" destOrd="0" parTransId="{8BB64FD3-0CD5-4007-A982-0E47C8DE75C4}" sibTransId="{4AA3E6E7-ED66-484B-89F5-BCCFEF45C21B}"/>
    <dgm:cxn modelId="{83955294-919F-43F6-866C-880AD3F32BA9}" type="presOf" srcId="{38E79BD4-A722-4DDF-9F90-3692D4A2F203}" destId="{0A1EDF20-60F0-40CF-A94F-5346CA90347B}" srcOrd="1" destOrd="0" presId="urn:microsoft.com/office/officeart/2005/8/layout/list1"/>
    <dgm:cxn modelId="{6921F500-033C-4CC9-9C4E-7FB19E718E75}" type="presOf" srcId="{D736353C-06B9-4A9E-91D8-82DB153611EC}" destId="{96BE9F50-E58D-4B9A-8798-8F627AA09538}" srcOrd="1" destOrd="0" presId="urn:microsoft.com/office/officeart/2005/8/layout/list1"/>
    <dgm:cxn modelId="{AA5FD800-AB81-4B1D-9E35-DBAC3FAC9C92}" type="presOf" srcId="{C9E52E0F-E6E9-4FAD-BC13-F25066EFF132}" destId="{56D98343-CD91-4626-B41A-9E1AF91EFD12}" srcOrd="1" destOrd="0" presId="urn:microsoft.com/office/officeart/2005/8/layout/list1"/>
    <dgm:cxn modelId="{5700920B-947E-46E0-BFDC-11A149744DAC}" type="presOf" srcId="{38E79BD4-A722-4DDF-9F90-3692D4A2F203}" destId="{B28E6A6E-692F-427D-AFBF-32FBB4F58CC1}" srcOrd="0" destOrd="0" presId="urn:microsoft.com/office/officeart/2005/8/layout/list1"/>
    <dgm:cxn modelId="{F2FAEDDB-E82F-4D9C-A5A8-772C9B733401}" type="presOf" srcId="{46AF5DB5-82F4-47A9-BA4E-A3F7FEB20A8F}" destId="{B360B653-8839-481A-9C63-C920D0DD7F3A}" srcOrd="0" destOrd="0" presId="urn:microsoft.com/office/officeart/2005/8/layout/list1"/>
    <dgm:cxn modelId="{227E822B-8B20-482E-B968-0B276A6FBD10}" type="presOf" srcId="{6CBE32AC-3714-4D70-AF8E-05DC714D94B7}" destId="{B743FE94-DE23-402D-9489-EF85E39E9934}" srcOrd="0" destOrd="0" presId="urn:microsoft.com/office/officeart/2005/8/layout/list1"/>
    <dgm:cxn modelId="{DDBA7A25-6AD0-48D4-BBB1-2F23DEC59D20}" type="presOf" srcId="{C9E52E0F-E6E9-4FAD-BC13-F25066EFF132}" destId="{08FD8349-913B-4DE5-BEDD-BEA6393CB5C4}" srcOrd="0" destOrd="0" presId="urn:microsoft.com/office/officeart/2005/8/layout/list1"/>
    <dgm:cxn modelId="{92C4E931-32AB-4275-A484-7382276D5FB3}" srcId="{46AF5DB5-82F4-47A9-BA4E-A3F7FEB20A8F}" destId="{C9E52E0F-E6E9-4FAD-BC13-F25066EFF132}" srcOrd="1" destOrd="0" parTransId="{4D87AF31-F298-4EEF-ACF9-AA8259281CE5}" sibTransId="{645BD8F4-6668-40C8-BB93-767B074813EB}"/>
    <dgm:cxn modelId="{6F76E272-CC01-4955-8A86-2AFDBEE663E1}" srcId="{46AF5DB5-82F4-47A9-BA4E-A3F7FEB20A8F}" destId="{6CBE32AC-3714-4D70-AF8E-05DC714D94B7}" srcOrd="2" destOrd="0" parTransId="{5B117CDA-E1FF-4180-90CB-BA95F9104FFA}" sibTransId="{F6ABFCAF-5B83-4FDE-96C5-7F4187F88322}"/>
    <dgm:cxn modelId="{AE8A9CBF-BE4F-416E-871C-43A19E3C8D5F}" type="presOf" srcId="{6CBE32AC-3714-4D70-AF8E-05DC714D94B7}" destId="{7DF0B669-4253-45FA-81D5-C783F043764E}" srcOrd="1" destOrd="0" presId="urn:microsoft.com/office/officeart/2005/8/layout/list1"/>
    <dgm:cxn modelId="{AE91C9AA-98AD-47B8-8741-249E25A0D75C}" srcId="{46AF5DB5-82F4-47A9-BA4E-A3F7FEB20A8F}" destId="{38E79BD4-A722-4DDF-9F90-3692D4A2F203}" srcOrd="0" destOrd="0" parTransId="{CF405202-C5D9-4DC0-B1C8-19D9B1DB3B08}" sibTransId="{E16904B6-5C3E-4647-9A6A-1CCE59D610EC}"/>
    <dgm:cxn modelId="{CA6DB069-BB76-4D74-816B-B18E96750C1F}" type="presOf" srcId="{D736353C-06B9-4A9E-91D8-82DB153611EC}" destId="{CAFCD823-275E-45F9-8494-15BBE294D17E}" srcOrd="0" destOrd="0" presId="urn:microsoft.com/office/officeart/2005/8/layout/list1"/>
    <dgm:cxn modelId="{B83FB77E-4B79-4073-8738-C35F8FB40917}" type="presParOf" srcId="{B360B653-8839-481A-9C63-C920D0DD7F3A}" destId="{63368814-6296-41BB-A01C-F87986FDB38E}" srcOrd="0" destOrd="0" presId="urn:microsoft.com/office/officeart/2005/8/layout/list1"/>
    <dgm:cxn modelId="{C0DE272C-A846-4CE9-BCB5-0F9D994E454E}" type="presParOf" srcId="{63368814-6296-41BB-A01C-F87986FDB38E}" destId="{B28E6A6E-692F-427D-AFBF-32FBB4F58CC1}" srcOrd="0" destOrd="0" presId="urn:microsoft.com/office/officeart/2005/8/layout/list1"/>
    <dgm:cxn modelId="{FDD61144-FE1D-4DCE-94FB-FA89552811B3}" type="presParOf" srcId="{63368814-6296-41BB-A01C-F87986FDB38E}" destId="{0A1EDF20-60F0-40CF-A94F-5346CA90347B}" srcOrd="1" destOrd="0" presId="urn:microsoft.com/office/officeart/2005/8/layout/list1"/>
    <dgm:cxn modelId="{76A95EAF-C119-4EEB-9D16-98E52A795A9D}" type="presParOf" srcId="{B360B653-8839-481A-9C63-C920D0DD7F3A}" destId="{C96C8F73-ED40-4411-873A-FC64CCE3F5C1}" srcOrd="1" destOrd="0" presId="urn:microsoft.com/office/officeart/2005/8/layout/list1"/>
    <dgm:cxn modelId="{A20A49E3-3F6B-4008-A2B6-288F9B5FFB3D}" type="presParOf" srcId="{B360B653-8839-481A-9C63-C920D0DD7F3A}" destId="{05274AE3-A75C-411B-8AB3-45DA43EDA88C}" srcOrd="2" destOrd="0" presId="urn:microsoft.com/office/officeart/2005/8/layout/list1"/>
    <dgm:cxn modelId="{41F49BA2-B755-47CB-AB65-9E8D51B7C5A1}" type="presParOf" srcId="{B360B653-8839-481A-9C63-C920D0DD7F3A}" destId="{8C08D538-A74E-47A8-955E-D4E89A4F315C}" srcOrd="3" destOrd="0" presId="urn:microsoft.com/office/officeart/2005/8/layout/list1"/>
    <dgm:cxn modelId="{1AE3608E-CAB9-46B2-A160-ABC03D53EFE3}" type="presParOf" srcId="{B360B653-8839-481A-9C63-C920D0DD7F3A}" destId="{C60D0692-2FCF-4A4A-919A-D0B184193E82}" srcOrd="4" destOrd="0" presId="urn:microsoft.com/office/officeart/2005/8/layout/list1"/>
    <dgm:cxn modelId="{478FE64F-8E4A-44BE-88FF-496C08756271}" type="presParOf" srcId="{C60D0692-2FCF-4A4A-919A-D0B184193E82}" destId="{08FD8349-913B-4DE5-BEDD-BEA6393CB5C4}" srcOrd="0" destOrd="0" presId="urn:microsoft.com/office/officeart/2005/8/layout/list1"/>
    <dgm:cxn modelId="{39D0F3DD-64F0-445C-A24E-F5DF013599A0}" type="presParOf" srcId="{C60D0692-2FCF-4A4A-919A-D0B184193E82}" destId="{56D98343-CD91-4626-B41A-9E1AF91EFD12}" srcOrd="1" destOrd="0" presId="urn:microsoft.com/office/officeart/2005/8/layout/list1"/>
    <dgm:cxn modelId="{F67E187A-67C9-4C73-B867-0F21BD27C937}" type="presParOf" srcId="{B360B653-8839-481A-9C63-C920D0DD7F3A}" destId="{40FCF7B3-AD77-4E84-8D01-CF01CF232FC2}" srcOrd="5" destOrd="0" presId="urn:microsoft.com/office/officeart/2005/8/layout/list1"/>
    <dgm:cxn modelId="{5F8A3445-0652-4141-8AEC-89E4E348CB53}" type="presParOf" srcId="{B360B653-8839-481A-9C63-C920D0DD7F3A}" destId="{41117C71-60D7-42EF-BCF8-10D027A38C55}" srcOrd="6" destOrd="0" presId="urn:microsoft.com/office/officeart/2005/8/layout/list1"/>
    <dgm:cxn modelId="{6A80941C-E1D2-40B7-9CD6-E4D42AD68FBA}" type="presParOf" srcId="{B360B653-8839-481A-9C63-C920D0DD7F3A}" destId="{42737CD3-0011-45F4-A205-5EB5ED86859A}" srcOrd="7" destOrd="0" presId="urn:microsoft.com/office/officeart/2005/8/layout/list1"/>
    <dgm:cxn modelId="{F5553B34-3B3A-4E56-90B7-99F53942C767}" type="presParOf" srcId="{B360B653-8839-481A-9C63-C920D0DD7F3A}" destId="{A4D2755E-5E40-4C3A-8531-369BEB2D766E}" srcOrd="8" destOrd="0" presId="urn:microsoft.com/office/officeart/2005/8/layout/list1"/>
    <dgm:cxn modelId="{956FA15C-E97C-4434-928C-B68353BAE50C}" type="presParOf" srcId="{A4D2755E-5E40-4C3A-8531-369BEB2D766E}" destId="{B743FE94-DE23-402D-9489-EF85E39E9934}" srcOrd="0" destOrd="0" presId="urn:microsoft.com/office/officeart/2005/8/layout/list1"/>
    <dgm:cxn modelId="{8E980646-9883-4CA5-A561-23F197E90E97}" type="presParOf" srcId="{A4D2755E-5E40-4C3A-8531-369BEB2D766E}" destId="{7DF0B669-4253-45FA-81D5-C783F043764E}" srcOrd="1" destOrd="0" presId="urn:microsoft.com/office/officeart/2005/8/layout/list1"/>
    <dgm:cxn modelId="{909FBA79-85BC-4E86-8B46-830C9B4554C0}" type="presParOf" srcId="{B360B653-8839-481A-9C63-C920D0DD7F3A}" destId="{92BB045B-2480-4B56-B2FE-B47662D0563D}" srcOrd="9" destOrd="0" presId="urn:microsoft.com/office/officeart/2005/8/layout/list1"/>
    <dgm:cxn modelId="{5BFA53BD-3E82-42DE-93F0-6089EE5B4015}" type="presParOf" srcId="{B360B653-8839-481A-9C63-C920D0DD7F3A}" destId="{E25557D4-BD51-4C30-8B83-44CF125F8B58}" srcOrd="10" destOrd="0" presId="urn:microsoft.com/office/officeart/2005/8/layout/list1"/>
    <dgm:cxn modelId="{79B4336F-0A5E-4250-8E74-5B36EBC1191D}" type="presParOf" srcId="{B360B653-8839-481A-9C63-C920D0DD7F3A}" destId="{2C65DD03-9754-4559-874A-78F388113D2A}" srcOrd="11" destOrd="0" presId="urn:microsoft.com/office/officeart/2005/8/layout/list1"/>
    <dgm:cxn modelId="{D29E0F08-55FF-4925-B782-15308DE89CE1}" type="presParOf" srcId="{B360B653-8839-481A-9C63-C920D0DD7F3A}" destId="{471ED930-C166-4386-8D6D-975E6AF52C86}" srcOrd="12" destOrd="0" presId="urn:microsoft.com/office/officeart/2005/8/layout/list1"/>
    <dgm:cxn modelId="{B3E2910E-7740-4EBB-9E06-4B8859FB6177}" type="presParOf" srcId="{471ED930-C166-4386-8D6D-975E6AF52C86}" destId="{CAFCD823-275E-45F9-8494-15BBE294D17E}" srcOrd="0" destOrd="0" presId="urn:microsoft.com/office/officeart/2005/8/layout/list1"/>
    <dgm:cxn modelId="{78224063-64BD-4493-94B7-41DCF69E8B61}" type="presParOf" srcId="{471ED930-C166-4386-8D6D-975E6AF52C86}" destId="{96BE9F50-E58D-4B9A-8798-8F627AA09538}" srcOrd="1" destOrd="0" presId="urn:microsoft.com/office/officeart/2005/8/layout/list1"/>
    <dgm:cxn modelId="{C01C878D-57C3-4131-A59C-B0913D6FB811}" type="presParOf" srcId="{B360B653-8839-481A-9C63-C920D0DD7F3A}" destId="{65B32950-ACD9-4F3B-886E-B6ED51CF59CC}" srcOrd="13" destOrd="0" presId="urn:microsoft.com/office/officeart/2005/8/layout/list1"/>
    <dgm:cxn modelId="{3266D01C-67E8-4F41-8362-6ED7477BEB5F}" type="presParOf" srcId="{B360B653-8839-481A-9C63-C920D0DD7F3A}" destId="{E478C28F-437B-4EA2-BCF0-7CB13D6664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F01636-913C-4098-A97B-F392453915A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19BAA4B-6378-49A4-A4C5-8CF646B63B1F}">
      <dgm:prSet custT="1"/>
      <dgm:spPr/>
      <dgm:t>
        <a:bodyPr/>
        <a:lstStyle/>
        <a:p>
          <a:pPr rtl="0"/>
          <a:r>
            <a:rPr lang="ru-RU" sz="1600"/>
            <a:t>Организация элективных курсов в старшей школе «Готовимся к ЕГЭ по информатике».</a:t>
          </a:r>
        </a:p>
      </dgm:t>
    </dgm:pt>
    <dgm:pt modelId="{C8011B6B-56B7-4EC4-BAC6-837647AC0C54}" type="parTrans" cxnId="{378DD661-4C2A-47C8-869B-50A2D5CDFED0}">
      <dgm:prSet/>
      <dgm:spPr/>
      <dgm:t>
        <a:bodyPr/>
        <a:lstStyle/>
        <a:p>
          <a:endParaRPr lang="ru-RU" sz="1600"/>
        </a:p>
      </dgm:t>
    </dgm:pt>
    <dgm:pt modelId="{078CEA7C-D7DE-4FCA-8679-27E33F60438C}" type="sibTrans" cxnId="{378DD661-4C2A-47C8-869B-50A2D5CDFED0}">
      <dgm:prSet/>
      <dgm:spPr/>
      <dgm:t>
        <a:bodyPr/>
        <a:lstStyle/>
        <a:p>
          <a:endParaRPr lang="ru-RU" sz="1600"/>
        </a:p>
      </dgm:t>
    </dgm:pt>
    <dgm:pt modelId="{68AE374F-C927-49AD-BD64-F54C1B56C823}">
      <dgm:prSet custT="1"/>
      <dgm:spPr/>
      <dgm:t>
        <a:bodyPr/>
        <a:lstStyle/>
        <a:p>
          <a:pPr rtl="0"/>
          <a:r>
            <a:rPr lang="ru-RU" sz="1600" dirty="0"/>
            <a:t>Хорошим стимулом изучения разделов информатики, освоения учащимися необходимых навыков практической деятельности может стать комплекс </a:t>
          </a:r>
          <a:r>
            <a:rPr lang="ru-RU" sz="1600" dirty="0" err="1"/>
            <a:t>межпредметных</a:t>
          </a:r>
          <a:r>
            <a:rPr lang="ru-RU" sz="1600" dirty="0"/>
            <a:t> проектов, использующих ИКТ в качестве инструмента для решения предметных задач.</a:t>
          </a:r>
        </a:p>
      </dgm:t>
    </dgm:pt>
    <dgm:pt modelId="{2E39A5B9-B12A-44E7-B942-8F9A33BA0FC6}" type="parTrans" cxnId="{5793B338-8F4C-42B0-9678-A5B47631A9C2}">
      <dgm:prSet/>
      <dgm:spPr/>
      <dgm:t>
        <a:bodyPr/>
        <a:lstStyle/>
        <a:p>
          <a:endParaRPr lang="ru-RU" sz="1600"/>
        </a:p>
      </dgm:t>
    </dgm:pt>
    <dgm:pt modelId="{1EE5A37C-5F06-4D6E-B1A2-8726D34F8F91}" type="sibTrans" cxnId="{5793B338-8F4C-42B0-9678-A5B47631A9C2}">
      <dgm:prSet/>
      <dgm:spPr/>
      <dgm:t>
        <a:bodyPr/>
        <a:lstStyle/>
        <a:p>
          <a:endParaRPr lang="ru-RU" sz="1600"/>
        </a:p>
      </dgm:t>
    </dgm:pt>
    <dgm:pt modelId="{674E2122-C89D-4B25-B3B2-A76DE5FD510A}">
      <dgm:prSet custT="1"/>
      <dgm:spPr/>
      <dgm:t>
        <a:bodyPr/>
        <a:lstStyle/>
        <a:p>
          <a:pPr rtl="0"/>
          <a:r>
            <a:rPr lang="ru-RU" sz="1600" dirty="0"/>
            <a:t>Организация работы с одаренными обучающимися в области информатики как научной сферы деятельности и с обучающимися, профессионально ориентированными на специальности в сфере информационных технологий.</a:t>
          </a:r>
        </a:p>
      </dgm:t>
    </dgm:pt>
    <dgm:pt modelId="{421C0768-017F-4CE9-92F1-21B2B58151FD}" type="parTrans" cxnId="{96BDA08F-96A6-46B9-A659-6E8D2CD2CD6F}">
      <dgm:prSet/>
      <dgm:spPr/>
      <dgm:t>
        <a:bodyPr/>
        <a:lstStyle/>
        <a:p>
          <a:endParaRPr lang="ru-RU" sz="1600"/>
        </a:p>
      </dgm:t>
    </dgm:pt>
    <dgm:pt modelId="{BDC4AB5D-9085-4EAE-B6CB-090B494B2701}" type="sibTrans" cxnId="{96BDA08F-96A6-46B9-A659-6E8D2CD2CD6F}">
      <dgm:prSet/>
      <dgm:spPr/>
      <dgm:t>
        <a:bodyPr/>
        <a:lstStyle/>
        <a:p>
          <a:endParaRPr lang="ru-RU" sz="1600"/>
        </a:p>
      </dgm:t>
    </dgm:pt>
    <dgm:pt modelId="{2218F503-37B5-446A-99E3-3F7D03EB5EA1}">
      <dgm:prSet custT="1"/>
      <dgm:spPr/>
      <dgm:t>
        <a:bodyPr/>
        <a:lstStyle/>
        <a:p>
          <a:pPr rtl="0"/>
          <a:r>
            <a:rPr lang="ru-RU" sz="1600" dirty="0"/>
            <a:t>Учителям в обязательном порядке необходимо знакомить учащихся с демонстрационными вариантами контрольно-измерительных материалов ЕГЭ и ОГЭ по информатике. Возможно проведение пробного экзамена, который организует и проводит самостоятельно общеобразовательное учреждение.</a:t>
          </a:r>
        </a:p>
      </dgm:t>
    </dgm:pt>
    <dgm:pt modelId="{3C96F3CC-C024-4D9E-95DA-724524186C41}" type="parTrans" cxnId="{9B6177E1-D954-4F86-8536-2A7757C0A913}">
      <dgm:prSet/>
      <dgm:spPr/>
      <dgm:t>
        <a:bodyPr/>
        <a:lstStyle/>
        <a:p>
          <a:endParaRPr lang="ru-RU" sz="1600"/>
        </a:p>
      </dgm:t>
    </dgm:pt>
    <dgm:pt modelId="{4ADE7A14-4F1B-443D-8607-078F1D9B648A}" type="sibTrans" cxnId="{9B6177E1-D954-4F86-8536-2A7757C0A913}">
      <dgm:prSet/>
      <dgm:spPr/>
      <dgm:t>
        <a:bodyPr/>
        <a:lstStyle/>
        <a:p>
          <a:endParaRPr lang="ru-RU" sz="1600"/>
        </a:p>
      </dgm:t>
    </dgm:pt>
    <dgm:pt modelId="{FF09CF89-9C72-4243-BED9-9F7DC75915A6}" type="pres">
      <dgm:prSet presAssocID="{99F01636-913C-4098-A97B-F392453915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F0EA6-0D34-4311-91F9-31C73D8E9999}" type="pres">
      <dgm:prSet presAssocID="{319BAA4B-6378-49A4-A4C5-8CF646B63B1F}" presName="parentLin" presStyleCnt="0"/>
      <dgm:spPr/>
    </dgm:pt>
    <dgm:pt modelId="{61CAE2B3-600D-494C-BD8E-45E9F723DE4E}" type="pres">
      <dgm:prSet presAssocID="{319BAA4B-6378-49A4-A4C5-8CF646B63B1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54E3CCD-BF92-4A20-BB73-1DEB6D5AAF43}" type="pres">
      <dgm:prSet presAssocID="{319BAA4B-6378-49A4-A4C5-8CF646B63B1F}" presName="parentText" presStyleLbl="node1" presStyleIdx="0" presStyleCnt="4" custScaleX="114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F8453-0EF2-45CE-949B-96DB2F1EF614}" type="pres">
      <dgm:prSet presAssocID="{319BAA4B-6378-49A4-A4C5-8CF646B63B1F}" presName="negativeSpace" presStyleCnt="0"/>
      <dgm:spPr/>
    </dgm:pt>
    <dgm:pt modelId="{5319DC1C-7EC1-4E04-988C-FE72ED6E2C65}" type="pres">
      <dgm:prSet presAssocID="{319BAA4B-6378-49A4-A4C5-8CF646B63B1F}" presName="childText" presStyleLbl="conFgAcc1" presStyleIdx="0" presStyleCnt="4">
        <dgm:presLayoutVars>
          <dgm:bulletEnabled val="1"/>
        </dgm:presLayoutVars>
      </dgm:prSet>
      <dgm:spPr/>
    </dgm:pt>
    <dgm:pt modelId="{7F20E4FE-9BFE-4966-9E6A-2A90DEE296FE}" type="pres">
      <dgm:prSet presAssocID="{078CEA7C-D7DE-4FCA-8679-27E33F60438C}" presName="spaceBetweenRectangles" presStyleCnt="0"/>
      <dgm:spPr/>
    </dgm:pt>
    <dgm:pt modelId="{9F40F507-3AAD-450D-B59F-FBFDA3412B7D}" type="pres">
      <dgm:prSet presAssocID="{68AE374F-C927-49AD-BD64-F54C1B56C823}" presName="parentLin" presStyleCnt="0"/>
      <dgm:spPr/>
    </dgm:pt>
    <dgm:pt modelId="{E0F45B5E-DFE5-4F3E-9750-13B8FFEC9DE7}" type="pres">
      <dgm:prSet presAssocID="{68AE374F-C927-49AD-BD64-F54C1B56C82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F09FD6A-93AA-4B6C-9815-2C5C7DC6EF00}" type="pres">
      <dgm:prSet presAssocID="{68AE374F-C927-49AD-BD64-F54C1B56C823}" presName="parentText" presStyleLbl="node1" presStyleIdx="1" presStyleCnt="4" custScaleX="115063" custScaleY="1599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1E091-D11F-4293-AB6F-A91FF2A581E7}" type="pres">
      <dgm:prSet presAssocID="{68AE374F-C927-49AD-BD64-F54C1B56C823}" presName="negativeSpace" presStyleCnt="0"/>
      <dgm:spPr/>
    </dgm:pt>
    <dgm:pt modelId="{957A063E-6822-4E08-8D7F-8BBB6A897AB6}" type="pres">
      <dgm:prSet presAssocID="{68AE374F-C927-49AD-BD64-F54C1B56C823}" presName="childText" presStyleLbl="conFgAcc1" presStyleIdx="1" presStyleCnt="4">
        <dgm:presLayoutVars>
          <dgm:bulletEnabled val="1"/>
        </dgm:presLayoutVars>
      </dgm:prSet>
      <dgm:spPr/>
    </dgm:pt>
    <dgm:pt modelId="{1A2EF736-E02C-42C2-ACA6-D40A6C8443B0}" type="pres">
      <dgm:prSet presAssocID="{1EE5A37C-5F06-4D6E-B1A2-8726D34F8F91}" presName="spaceBetweenRectangles" presStyleCnt="0"/>
      <dgm:spPr/>
    </dgm:pt>
    <dgm:pt modelId="{3D92C219-4444-408F-9C54-967426F498E1}" type="pres">
      <dgm:prSet presAssocID="{674E2122-C89D-4B25-B3B2-A76DE5FD510A}" presName="parentLin" presStyleCnt="0"/>
      <dgm:spPr/>
    </dgm:pt>
    <dgm:pt modelId="{6A0E872E-DF4C-49E6-B8CD-4E7927C07F3C}" type="pres">
      <dgm:prSet presAssocID="{674E2122-C89D-4B25-B3B2-A76DE5FD510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0CA9CF7-6D87-4A20-AB9E-165772159D12}" type="pres">
      <dgm:prSet presAssocID="{674E2122-C89D-4B25-B3B2-A76DE5FD510A}" presName="parentText" presStyleLbl="node1" presStyleIdx="2" presStyleCnt="4" custScaleX="115387" custScaleY="1680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622BA-734E-4102-915F-F70C7E969F80}" type="pres">
      <dgm:prSet presAssocID="{674E2122-C89D-4B25-B3B2-A76DE5FD510A}" presName="negativeSpace" presStyleCnt="0"/>
      <dgm:spPr/>
    </dgm:pt>
    <dgm:pt modelId="{29CB0430-6F37-4F48-A401-5B029107969E}" type="pres">
      <dgm:prSet presAssocID="{674E2122-C89D-4B25-B3B2-A76DE5FD510A}" presName="childText" presStyleLbl="conFgAcc1" presStyleIdx="2" presStyleCnt="4">
        <dgm:presLayoutVars>
          <dgm:bulletEnabled val="1"/>
        </dgm:presLayoutVars>
      </dgm:prSet>
      <dgm:spPr/>
    </dgm:pt>
    <dgm:pt modelId="{CC1829F0-3504-4193-AB87-9B86D56E8766}" type="pres">
      <dgm:prSet presAssocID="{BDC4AB5D-9085-4EAE-B6CB-090B494B2701}" presName="spaceBetweenRectangles" presStyleCnt="0"/>
      <dgm:spPr/>
    </dgm:pt>
    <dgm:pt modelId="{0C67204D-0A4E-41A8-A3D0-9E51530BE1A5}" type="pres">
      <dgm:prSet presAssocID="{2218F503-37B5-446A-99E3-3F7D03EB5EA1}" presName="parentLin" presStyleCnt="0"/>
      <dgm:spPr/>
    </dgm:pt>
    <dgm:pt modelId="{35903A8A-ACB0-4B67-981A-D747878A4458}" type="pres">
      <dgm:prSet presAssocID="{2218F503-37B5-446A-99E3-3F7D03EB5EA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4E92DD5-41C7-4F4D-9807-55167CBB3E57}" type="pres">
      <dgm:prSet presAssocID="{2218F503-37B5-446A-99E3-3F7D03EB5EA1}" presName="parentText" presStyleLbl="node1" presStyleIdx="3" presStyleCnt="4" custScaleX="114415" custScaleY="179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4C3FF-D241-4A51-8724-88C3C5B39F04}" type="pres">
      <dgm:prSet presAssocID="{2218F503-37B5-446A-99E3-3F7D03EB5EA1}" presName="negativeSpace" presStyleCnt="0"/>
      <dgm:spPr/>
    </dgm:pt>
    <dgm:pt modelId="{DC657FE4-000B-4527-8C9A-0D7AF71A24D9}" type="pres">
      <dgm:prSet presAssocID="{2218F503-37B5-446A-99E3-3F7D03EB5EA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642E63E-D744-4D2D-A500-A8D9F0A8BF0A}" type="presOf" srcId="{319BAA4B-6378-49A4-A4C5-8CF646B63B1F}" destId="{61CAE2B3-600D-494C-BD8E-45E9F723DE4E}" srcOrd="0" destOrd="0" presId="urn:microsoft.com/office/officeart/2005/8/layout/list1"/>
    <dgm:cxn modelId="{0A9E58E8-F046-4AF1-BCE1-0C757B7F9035}" type="presOf" srcId="{2218F503-37B5-446A-99E3-3F7D03EB5EA1}" destId="{35903A8A-ACB0-4B67-981A-D747878A4458}" srcOrd="0" destOrd="0" presId="urn:microsoft.com/office/officeart/2005/8/layout/list1"/>
    <dgm:cxn modelId="{378DD661-4C2A-47C8-869B-50A2D5CDFED0}" srcId="{99F01636-913C-4098-A97B-F392453915A0}" destId="{319BAA4B-6378-49A4-A4C5-8CF646B63B1F}" srcOrd="0" destOrd="0" parTransId="{C8011B6B-56B7-4EC4-BAC6-837647AC0C54}" sibTransId="{078CEA7C-D7DE-4FCA-8679-27E33F60438C}"/>
    <dgm:cxn modelId="{4F42926D-785E-4E75-A573-FA5B75F6A068}" type="presOf" srcId="{674E2122-C89D-4B25-B3B2-A76DE5FD510A}" destId="{6A0E872E-DF4C-49E6-B8CD-4E7927C07F3C}" srcOrd="0" destOrd="0" presId="urn:microsoft.com/office/officeart/2005/8/layout/list1"/>
    <dgm:cxn modelId="{24315BF4-D7D0-4798-B24A-EE52CC235F6A}" type="presOf" srcId="{99F01636-913C-4098-A97B-F392453915A0}" destId="{FF09CF89-9C72-4243-BED9-9F7DC75915A6}" srcOrd="0" destOrd="0" presId="urn:microsoft.com/office/officeart/2005/8/layout/list1"/>
    <dgm:cxn modelId="{5793B338-8F4C-42B0-9678-A5B47631A9C2}" srcId="{99F01636-913C-4098-A97B-F392453915A0}" destId="{68AE374F-C927-49AD-BD64-F54C1B56C823}" srcOrd="1" destOrd="0" parTransId="{2E39A5B9-B12A-44E7-B942-8F9A33BA0FC6}" sibTransId="{1EE5A37C-5F06-4D6E-B1A2-8726D34F8F91}"/>
    <dgm:cxn modelId="{96BDA08F-96A6-46B9-A659-6E8D2CD2CD6F}" srcId="{99F01636-913C-4098-A97B-F392453915A0}" destId="{674E2122-C89D-4B25-B3B2-A76DE5FD510A}" srcOrd="2" destOrd="0" parTransId="{421C0768-017F-4CE9-92F1-21B2B58151FD}" sibTransId="{BDC4AB5D-9085-4EAE-B6CB-090B494B2701}"/>
    <dgm:cxn modelId="{DFF8F9F2-C2F5-489A-91E2-29068E912ABB}" type="presOf" srcId="{674E2122-C89D-4B25-B3B2-A76DE5FD510A}" destId="{20CA9CF7-6D87-4A20-AB9E-165772159D12}" srcOrd="1" destOrd="0" presId="urn:microsoft.com/office/officeart/2005/8/layout/list1"/>
    <dgm:cxn modelId="{8C8DEEF3-3EB9-420C-84FB-8A4296B1B70E}" type="presOf" srcId="{68AE374F-C927-49AD-BD64-F54C1B56C823}" destId="{6F09FD6A-93AA-4B6C-9815-2C5C7DC6EF00}" srcOrd="1" destOrd="0" presId="urn:microsoft.com/office/officeart/2005/8/layout/list1"/>
    <dgm:cxn modelId="{DEFA9F5D-B8ED-457C-A640-2725718B21C2}" type="presOf" srcId="{2218F503-37B5-446A-99E3-3F7D03EB5EA1}" destId="{04E92DD5-41C7-4F4D-9807-55167CBB3E57}" srcOrd="1" destOrd="0" presId="urn:microsoft.com/office/officeart/2005/8/layout/list1"/>
    <dgm:cxn modelId="{08806630-1539-4353-A1AA-9888C4DEA492}" type="presOf" srcId="{68AE374F-C927-49AD-BD64-F54C1B56C823}" destId="{E0F45B5E-DFE5-4F3E-9750-13B8FFEC9DE7}" srcOrd="0" destOrd="0" presId="urn:microsoft.com/office/officeart/2005/8/layout/list1"/>
    <dgm:cxn modelId="{9B6177E1-D954-4F86-8536-2A7757C0A913}" srcId="{99F01636-913C-4098-A97B-F392453915A0}" destId="{2218F503-37B5-446A-99E3-3F7D03EB5EA1}" srcOrd="3" destOrd="0" parTransId="{3C96F3CC-C024-4D9E-95DA-724524186C41}" sibTransId="{4ADE7A14-4F1B-443D-8607-078F1D9B648A}"/>
    <dgm:cxn modelId="{CE68D394-8C3B-46FC-875A-798994CBE071}" type="presOf" srcId="{319BAA4B-6378-49A4-A4C5-8CF646B63B1F}" destId="{754E3CCD-BF92-4A20-BB73-1DEB6D5AAF43}" srcOrd="1" destOrd="0" presId="urn:microsoft.com/office/officeart/2005/8/layout/list1"/>
    <dgm:cxn modelId="{5476B348-5159-472C-BE34-CEE4D9D9A30D}" type="presParOf" srcId="{FF09CF89-9C72-4243-BED9-9F7DC75915A6}" destId="{4C2F0EA6-0D34-4311-91F9-31C73D8E9999}" srcOrd="0" destOrd="0" presId="urn:microsoft.com/office/officeart/2005/8/layout/list1"/>
    <dgm:cxn modelId="{543FC821-D0A0-47D9-908F-E3D6D2149829}" type="presParOf" srcId="{4C2F0EA6-0D34-4311-91F9-31C73D8E9999}" destId="{61CAE2B3-600D-494C-BD8E-45E9F723DE4E}" srcOrd="0" destOrd="0" presId="urn:microsoft.com/office/officeart/2005/8/layout/list1"/>
    <dgm:cxn modelId="{F65D8894-2741-4228-9504-AE5F8F9E8190}" type="presParOf" srcId="{4C2F0EA6-0D34-4311-91F9-31C73D8E9999}" destId="{754E3CCD-BF92-4A20-BB73-1DEB6D5AAF43}" srcOrd="1" destOrd="0" presId="urn:microsoft.com/office/officeart/2005/8/layout/list1"/>
    <dgm:cxn modelId="{8AD8F72B-453B-437C-A51F-A40EDB39DA79}" type="presParOf" srcId="{FF09CF89-9C72-4243-BED9-9F7DC75915A6}" destId="{77BF8453-0EF2-45CE-949B-96DB2F1EF614}" srcOrd="1" destOrd="0" presId="urn:microsoft.com/office/officeart/2005/8/layout/list1"/>
    <dgm:cxn modelId="{83157F73-3965-4549-A5AA-49A26094B8A7}" type="presParOf" srcId="{FF09CF89-9C72-4243-BED9-9F7DC75915A6}" destId="{5319DC1C-7EC1-4E04-988C-FE72ED6E2C65}" srcOrd="2" destOrd="0" presId="urn:microsoft.com/office/officeart/2005/8/layout/list1"/>
    <dgm:cxn modelId="{C945C802-2F5B-4B79-8F6E-EA65DC987643}" type="presParOf" srcId="{FF09CF89-9C72-4243-BED9-9F7DC75915A6}" destId="{7F20E4FE-9BFE-4966-9E6A-2A90DEE296FE}" srcOrd="3" destOrd="0" presId="urn:microsoft.com/office/officeart/2005/8/layout/list1"/>
    <dgm:cxn modelId="{C31C642F-8D15-4DD2-B738-DECC3DC8DA68}" type="presParOf" srcId="{FF09CF89-9C72-4243-BED9-9F7DC75915A6}" destId="{9F40F507-3AAD-450D-B59F-FBFDA3412B7D}" srcOrd="4" destOrd="0" presId="urn:microsoft.com/office/officeart/2005/8/layout/list1"/>
    <dgm:cxn modelId="{57ECCA48-3348-4FAD-A205-68CB4FC0592D}" type="presParOf" srcId="{9F40F507-3AAD-450D-B59F-FBFDA3412B7D}" destId="{E0F45B5E-DFE5-4F3E-9750-13B8FFEC9DE7}" srcOrd="0" destOrd="0" presId="urn:microsoft.com/office/officeart/2005/8/layout/list1"/>
    <dgm:cxn modelId="{540F4459-A3F7-407B-8AF5-B1756D573D39}" type="presParOf" srcId="{9F40F507-3AAD-450D-B59F-FBFDA3412B7D}" destId="{6F09FD6A-93AA-4B6C-9815-2C5C7DC6EF00}" srcOrd="1" destOrd="0" presId="urn:microsoft.com/office/officeart/2005/8/layout/list1"/>
    <dgm:cxn modelId="{029538AF-4FB9-4F8A-8527-E98627EE91E5}" type="presParOf" srcId="{FF09CF89-9C72-4243-BED9-9F7DC75915A6}" destId="{1911E091-D11F-4293-AB6F-A91FF2A581E7}" srcOrd="5" destOrd="0" presId="urn:microsoft.com/office/officeart/2005/8/layout/list1"/>
    <dgm:cxn modelId="{38DDF848-FE10-4AD5-9705-C5C5CE68948B}" type="presParOf" srcId="{FF09CF89-9C72-4243-BED9-9F7DC75915A6}" destId="{957A063E-6822-4E08-8D7F-8BBB6A897AB6}" srcOrd="6" destOrd="0" presId="urn:microsoft.com/office/officeart/2005/8/layout/list1"/>
    <dgm:cxn modelId="{2322CA8D-4274-4349-8263-C68B501242DF}" type="presParOf" srcId="{FF09CF89-9C72-4243-BED9-9F7DC75915A6}" destId="{1A2EF736-E02C-42C2-ACA6-D40A6C8443B0}" srcOrd="7" destOrd="0" presId="urn:microsoft.com/office/officeart/2005/8/layout/list1"/>
    <dgm:cxn modelId="{86E0A4CC-8C2F-478D-BE6F-F8BB3F71A0DC}" type="presParOf" srcId="{FF09CF89-9C72-4243-BED9-9F7DC75915A6}" destId="{3D92C219-4444-408F-9C54-967426F498E1}" srcOrd="8" destOrd="0" presId="urn:microsoft.com/office/officeart/2005/8/layout/list1"/>
    <dgm:cxn modelId="{059BB2DB-E786-41EE-9FA1-54FF092E7472}" type="presParOf" srcId="{3D92C219-4444-408F-9C54-967426F498E1}" destId="{6A0E872E-DF4C-49E6-B8CD-4E7927C07F3C}" srcOrd="0" destOrd="0" presId="urn:microsoft.com/office/officeart/2005/8/layout/list1"/>
    <dgm:cxn modelId="{42DF331B-3DD0-4E41-B195-E957BACAEF20}" type="presParOf" srcId="{3D92C219-4444-408F-9C54-967426F498E1}" destId="{20CA9CF7-6D87-4A20-AB9E-165772159D12}" srcOrd="1" destOrd="0" presId="urn:microsoft.com/office/officeart/2005/8/layout/list1"/>
    <dgm:cxn modelId="{CD4E2965-1567-4C61-840C-197944FD98E6}" type="presParOf" srcId="{FF09CF89-9C72-4243-BED9-9F7DC75915A6}" destId="{125622BA-734E-4102-915F-F70C7E969F80}" srcOrd="9" destOrd="0" presId="urn:microsoft.com/office/officeart/2005/8/layout/list1"/>
    <dgm:cxn modelId="{C7528112-0C53-4F0D-820C-3D7D9F747F34}" type="presParOf" srcId="{FF09CF89-9C72-4243-BED9-9F7DC75915A6}" destId="{29CB0430-6F37-4F48-A401-5B029107969E}" srcOrd="10" destOrd="0" presId="urn:microsoft.com/office/officeart/2005/8/layout/list1"/>
    <dgm:cxn modelId="{88B71E4C-EB5D-4B7E-8C9E-F3FABB541976}" type="presParOf" srcId="{FF09CF89-9C72-4243-BED9-9F7DC75915A6}" destId="{CC1829F0-3504-4193-AB87-9B86D56E8766}" srcOrd="11" destOrd="0" presId="urn:microsoft.com/office/officeart/2005/8/layout/list1"/>
    <dgm:cxn modelId="{CF703F2F-CA9A-44AE-B19D-111918DBFBA8}" type="presParOf" srcId="{FF09CF89-9C72-4243-BED9-9F7DC75915A6}" destId="{0C67204D-0A4E-41A8-A3D0-9E51530BE1A5}" srcOrd="12" destOrd="0" presId="urn:microsoft.com/office/officeart/2005/8/layout/list1"/>
    <dgm:cxn modelId="{F3AF2E06-B0F2-4665-8C87-11A127F45B52}" type="presParOf" srcId="{0C67204D-0A4E-41A8-A3D0-9E51530BE1A5}" destId="{35903A8A-ACB0-4B67-981A-D747878A4458}" srcOrd="0" destOrd="0" presId="urn:microsoft.com/office/officeart/2005/8/layout/list1"/>
    <dgm:cxn modelId="{E694E049-3A3C-4780-84F6-6A43AF930EF3}" type="presParOf" srcId="{0C67204D-0A4E-41A8-A3D0-9E51530BE1A5}" destId="{04E92DD5-41C7-4F4D-9807-55167CBB3E57}" srcOrd="1" destOrd="0" presId="urn:microsoft.com/office/officeart/2005/8/layout/list1"/>
    <dgm:cxn modelId="{5A635BFC-F832-4F07-AD8C-EC8557349347}" type="presParOf" srcId="{FF09CF89-9C72-4243-BED9-9F7DC75915A6}" destId="{B6B4C3FF-D241-4A51-8724-88C3C5B39F04}" srcOrd="13" destOrd="0" presId="urn:microsoft.com/office/officeart/2005/8/layout/list1"/>
    <dgm:cxn modelId="{7FB70A33-E379-44F4-A2F9-8BC071C4B4C0}" type="presParOf" srcId="{FF09CF89-9C72-4243-BED9-9F7DC75915A6}" destId="{DC657FE4-000B-4527-8C9A-0D7AF71A24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33E05-9F86-4893-85B8-A4D418E3259F}">
      <dsp:nvSpPr>
        <dsp:cNvPr id="0" name=""/>
        <dsp:cNvSpPr/>
      </dsp:nvSpPr>
      <dsp:spPr>
        <a:xfrm>
          <a:off x="0" y="0"/>
          <a:ext cx="4970352" cy="49703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6E8D5-0ED3-43DC-B1B9-151F164C5394}">
      <dsp:nvSpPr>
        <dsp:cNvPr id="0" name=""/>
        <dsp:cNvSpPr/>
      </dsp:nvSpPr>
      <dsp:spPr>
        <a:xfrm>
          <a:off x="2485176" y="0"/>
          <a:ext cx="6016027" cy="49703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ГИА проводится государственными экзаменационными комиссиями в целях определения соответствия результатов освоения обучающимися </a:t>
          </a:r>
          <a:r>
            <a:rPr lang="ru-RU" sz="1400" kern="1200" dirty="0" smtClean="0"/>
            <a:t>образовательных программ основного общего и среднего общего образования </a:t>
          </a:r>
          <a:r>
            <a:rPr lang="ru-RU" sz="1400" kern="1200" dirty="0"/>
            <a:t>соответствующим требованиям ФГОС.</a:t>
          </a:r>
        </a:p>
      </dsp:txBody>
      <dsp:txXfrm>
        <a:off x="2485176" y="0"/>
        <a:ext cx="6016027" cy="1056199"/>
      </dsp:txXfrm>
    </dsp:sp>
    <dsp:sp modelId="{99EA9586-8A20-483D-95AF-68648D512C08}">
      <dsp:nvSpPr>
        <dsp:cNvPr id="0" name=""/>
        <dsp:cNvSpPr/>
      </dsp:nvSpPr>
      <dsp:spPr>
        <a:xfrm>
          <a:off x="652358" y="1056199"/>
          <a:ext cx="3665634" cy="36656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FBB3B-D11C-48B3-B8DD-2982957DFAE5}">
      <dsp:nvSpPr>
        <dsp:cNvPr id="0" name=""/>
        <dsp:cNvSpPr/>
      </dsp:nvSpPr>
      <dsp:spPr>
        <a:xfrm>
          <a:off x="2485176" y="944123"/>
          <a:ext cx="6016027" cy="33191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Экзамен по информатике и ИКТ обучающиеся сдают на добровольной основе по своему выбору.</a:t>
          </a:r>
        </a:p>
      </dsp:txBody>
      <dsp:txXfrm>
        <a:off x="2485176" y="944123"/>
        <a:ext cx="6016027" cy="956378"/>
      </dsp:txXfrm>
    </dsp:sp>
    <dsp:sp modelId="{DC1EE29E-DBF7-4802-B8D5-CEC566FEABFE}">
      <dsp:nvSpPr>
        <dsp:cNvPr id="0" name=""/>
        <dsp:cNvSpPr/>
      </dsp:nvSpPr>
      <dsp:spPr>
        <a:xfrm>
          <a:off x="1304717" y="2112399"/>
          <a:ext cx="2360917" cy="23609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93BD6-1592-4B54-B0DC-B460449C9290}">
      <dsp:nvSpPr>
        <dsp:cNvPr id="0" name=""/>
        <dsp:cNvSpPr/>
      </dsp:nvSpPr>
      <dsp:spPr>
        <a:xfrm>
          <a:off x="2485176" y="1648243"/>
          <a:ext cx="6016027" cy="3289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solidFill>
                <a:schemeClr val="tx1">
                  <a:lumMod val="90000"/>
                  <a:lumOff val="10000"/>
                </a:schemeClr>
              </a:solidFill>
            </a:rPr>
            <a:t>К ГИА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IX </a:t>
          </a:r>
          <a:r>
            <a:rPr lang="ru-RU" sz="1400" b="0" i="0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класс или за каждый год обучения по образовательным программам среднего общего образования, не </a:t>
          </a:r>
          <a:r>
            <a:rPr lang="ru-RU" sz="1400" b="0" i="0" kern="1200" dirty="0">
              <a:solidFill>
                <a:schemeClr val="tx1">
                  <a:lumMod val="90000"/>
                  <a:lumOff val="10000"/>
                </a:schemeClr>
              </a:solidFill>
            </a:rPr>
            <a:t>ниже удовлетворительных), а также имеющие результат </a:t>
          </a:r>
          <a:r>
            <a:rPr lang="ru-RU" sz="1400" b="0" i="0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«зачет» </a:t>
          </a:r>
          <a:r>
            <a:rPr lang="ru-RU" sz="1400" b="0" i="0" kern="1200" dirty="0">
              <a:solidFill>
                <a:schemeClr val="tx1">
                  <a:lumMod val="90000"/>
                  <a:lumOff val="10000"/>
                </a:schemeClr>
              </a:solidFill>
            </a:rPr>
            <a:t>за итоговое собеседование по русскому </a:t>
          </a:r>
          <a:r>
            <a:rPr lang="ru-RU" sz="1400" b="0" i="0" kern="1200" dirty="0" smtClean="0">
              <a:solidFill>
                <a:schemeClr val="tx1">
                  <a:lumMod val="90000"/>
                  <a:lumOff val="10000"/>
                </a:schemeClr>
              </a:solidFill>
            </a:rPr>
            <a:t>языку (9 класс); результат «зачёт» за итоговое сочинение (изложение) (11 класс).</a:t>
          </a:r>
          <a:endParaRPr lang="ru-RU" sz="1400" kern="1200" dirty="0">
            <a:solidFill>
              <a:schemeClr val="tx1">
                <a:lumMod val="90000"/>
                <a:lumOff val="10000"/>
              </a:schemeClr>
            </a:solidFill>
          </a:endParaRPr>
        </a:p>
      </dsp:txBody>
      <dsp:txXfrm>
        <a:off x="2485176" y="1648243"/>
        <a:ext cx="6016027" cy="1471497"/>
      </dsp:txXfrm>
    </dsp:sp>
    <dsp:sp modelId="{1F61DDFD-0471-42CE-9370-AB8EAD8BBD1C}">
      <dsp:nvSpPr>
        <dsp:cNvPr id="0" name=""/>
        <dsp:cNvSpPr/>
      </dsp:nvSpPr>
      <dsp:spPr>
        <a:xfrm>
          <a:off x="1957076" y="3168599"/>
          <a:ext cx="1056199" cy="10561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2BB7D-83DF-490D-89B4-731CD6E05F7E}">
      <dsp:nvSpPr>
        <dsp:cNvPr id="0" name=""/>
        <dsp:cNvSpPr/>
      </dsp:nvSpPr>
      <dsp:spPr>
        <a:xfrm>
          <a:off x="2485176" y="3168599"/>
          <a:ext cx="6016027" cy="1056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 ГИА по учебным предметам, освоение которых завершилось ранее, допускаются обучающиеся X-XI (XII) классов, имеющие годовые отметки не ниже удовлетворительных по всем учебным предметам учебного плана за предпоследний год обучения.</a:t>
          </a:r>
        </a:p>
      </dsp:txBody>
      <dsp:txXfrm>
        <a:off x="2485176" y="3168599"/>
        <a:ext cx="6016027" cy="10561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BE05B-F991-4B7F-908A-175729992C31}">
      <dsp:nvSpPr>
        <dsp:cNvPr id="0" name=""/>
        <dsp:cNvSpPr/>
      </dsp:nvSpPr>
      <dsp:spPr>
        <a:xfrm>
          <a:off x="0" y="693790"/>
          <a:ext cx="848528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C171F-5CEC-494A-991C-8E13E6E9C9A8}">
      <dsp:nvSpPr>
        <dsp:cNvPr id="0" name=""/>
        <dsp:cNvSpPr/>
      </dsp:nvSpPr>
      <dsp:spPr>
        <a:xfrm>
          <a:off x="424264" y="71789"/>
          <a:ext cx="7336534" cy="9910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06" tIns="0" rIns="22450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Привлечение школьников к участию в олимпиадах и конкурсах, занятиям в системе дополнительного образования (детских домах творчества, курсах по программированию при вузах и т.п.).</a:t>
          </a:r>
        </a:p>
      </dsp:txBody>
      <dsp:txXfrm>
        <a:off x="472641" y="120166"/>
        <a:ext cx="7239780" cy="894247"/>
      </dsp:txXfrm>
    </dsp:sp>
    <dsp:sp modelId="{CAFB4C63-D786-4AEA-AD4D-9A9636733C20}">
      <dsp:nvSpPr>
        <dsp:cNvPr id="0" name=""/>
        <dsp:cNvSpPr/>
      </dsp:nvSpPr>
      <dsp:spPr>
        <a:xfrm>
          <a:off x="0" y="2027722"/>
          <a:ext cx="848528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AC741-BC10-4B50-B30A-03135DD6EC62}">
      <dsp:nvSpPr>
        <dsp:cNvPr id="0" name=""/>
        <dsp:cNvSpPr/>
      </dsp:nvSpPr>
      <dsp:spPr>
        <a:xfrm>
          <a:off x="424264" y="1458790"/>
          <a:ext cx="7326912" cy="9379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06" tIns="0" rIns="22450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Использование различных форм взаимодействия учителей и обучающихся на основе использования современных </a:t>
          </a:r>
          <a:r>
            <a:rPr lang="ru-RU" sz="1600" kern="1200" dirty="0" err="1"/>
            <a:t>интернет-ресурсов</a:t>
          </a:r>
          <a:r>
            <a:rPr lang="ru-RU" sz="1600" kern="1200" dirty="0"/>
            <a:t> и социальных сервисов в образовательном процессе.</a:t>
          </a:r>
        </a:p>
      </dsp:txBody>
      <dsp:txXfrm>
        <a:off x="470050" y="1504576"/>
        <a:ext cx="7235340" cy="846359"/>
      </dsp:txXfrm>
    </dsp:sp>
    <dsp:sp modelId="{2F069D48-9C64-4BC5-B924-DAF28A24FCA8}">
      <dsp:nvSpPr>
        <dsp:cNvPr id="0" name=""/>
        <dsp:cNvSpPr/>
      </dsp:nvSpPr>
      <dsp:spPr>
        <a:xfrm>
          <a:off x="0" y="3161722"/>
          <a:ext cx="848528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DE488-E0DE-4080-B9AE-D5E89FCC6813}">
      <dsp:nvSpPr>
        <dsp:cNvPr id="0" name=""/>
        <dsp:cNvSpPr/>
      </dsp:nvSpPr>
      <dsp:spPr>
        <a:xfrm>
          <a:off x="424264" y="2792722"/>
          <a:ext cx="7263891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06" tIns="0" rIns="22450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Формирование мотивации к изучению информатики и развитие информационной культуры обучающихся.</a:t>
          </a:r>
        </a:p>
      </dsp:txBody>
      <dsp:txXfrm>
        <a:off x="460290" y="2828748"/>
        <a:ext cx="7191839" cy="665948"/>
      </dsp:txXfrm>
    </dsp:sp>
    <dsp:sp modelId="{4C85D778-3AEF-4A3A-8953-2FD3E570A344}">
      <dsp:nvSpPr>
        <dsp:cNvPr id="0" name=""/>
        <dsp:cNvSpPr/>
      </dsp:nvSpPr>
      <dsp:spPr>
        <a:xfrm>
          <a:off x="0" y="4295722"/>
          <a:ext cx="848528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B9B38-16EF-4437-BFCC-B30E0F4AFB33}">
      <dsp:nvSpPr>
        <dsp:cNvPr id="0" name=""/>
        <dsp:cNvSpPr/>
      </dsp:nvSpPr>
      <dsp:spPr>
        <a:xfrm>
          <a:off x="424264" y="3926722"/>
          <a:ext cx="7273514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06" tIns="0" rIns="22450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Социальное партнерство с высшей школой.</a:t>
          </a:r>
        </a:p>
      </dsp:txBody>
      <dsp:txXfrm>
        <a:off x="460290" y="3962748"/>
        <a:ext cx="7201462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7DF1B-2115-477D-8770-C23BA9C9595F}">
      <dsp:nvSpPr>
        <dsp:cNvPr id="0" name=""/>
        <dsp:cNvSpPr/>
      </dsp:nvSpPr>
      <dsp:spPr>
        <a:xfrm>
          <a:off x="0" y="94215"/>
          <a:ext cx="847725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Форма проведения ГИА зависит от вида образовательной программы, которую прошли обучающиеся</a:t>
          </a:r>
        </a:p>
      </dsp:txBody>
      <dsp:txXfrm>
        <a:off x="40209" y="134424"/>
        <a:ext cx="8396832" cy="743262"/>
      </dsp:txXfrm>
    </dsp:sp>
    <dsp:sp modelId="{13682E7C-10BD-4A58-90A5-56350042A76F}">
      <dsp:nvSpPr>
        <dsp:cNvPr id="0" name=""/>
        <dsp:cNvSpPr/>
      </dsp:nvSpPr>
      <dsp:spPr>
        <a:xfrm>
          <a:off x="0" y="917895"/>
          <a:ext cx="8477250" cy="25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153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/>
            <a:t>Выпускники 9 классов </a:t>
          </a:r>
          <a:r>
            <a:rPr lang="ru-RU" sz="1700" kern="1200" dirty="0"/>
            <a:t>проходят итоговую аттестацию по программам основного общего образования (</a:t>
          </a:r>
          <a:r>
            <a:rPr lang="ru-RU" sz="1700" b="0" i="0" kern="1200" dirty="0">
              <a:hlinkClick xmlns:r="http://schemas.openxmlformats.org/officeDocument/2006/relationships" r:id="rId1"/>
            </a:rPr>
            <a:t>Приказ </a:t>
          </a:r>
          <a:r>
            <a:rPr lang="ru-RU" sz="1700" b="0" i="0" kern="1200" dirty="0" err="1">
              <a:hlinkClick xmlns:r="http://schemas.openxmlformats.org/officeDocument/2006/relationships" r:id="rId1"/>
            </a:rPr>
            <a:t>Минпросвещения</a:t>
          </a:r>
          <a:r>
            <a:rPr lang="ru-RU" sz="1700" b="0" i="0" kern="1200" dirty="0">
              <a:hlinkClick xmlns:r="http://schemas.openxmlformats.org/officeDocument/2006/relationships" r:id="rId1"/>
            </a:rPr>
            <a:t> России и </a:t>
          </a:r>
          <a:r>
            <a:rPr lang="ru-RU" sz="1700" b="0" i="0" kern="1200" dirty="0" err="1">
              <a:hlinkClick xmlns:r="http://schemas.openxmlformats.org/officeDocument/2006/relationships" r:id="rId1"/>
            </a:rPr>
            <a:t>Рособрнадзора</a:t>
          </a:r>
          <a:r>
            <a:rPr lang="ru-RU" sz="1700" b="0" i="0" kern="1200" dirty="0">
              <a:hlinkClick xmlns:r="http://schemas.openxmlformats.org/officeDocument/2006/relationships" r:id="rId1"/>
            </a:rPr>
            <a:t> от 07.11.2018 № 189/1513 «Об утверждении Порядка проведения государственной итоговой аттестации по образовательным программам основного общего </a:t>
          </a:r>
          <a:r>
            <a:rPr lang="ru-RU" sz="1700" b="0" i="0" kern="1200" dirty="0" smtClean="0">
              <a:hlinkClick xmlns:r="http://schemas.openxmlformats.org/officeDocument/2006/relationships" r:id="rId1"/>
            </a:rPr>
            <a:t>образования»</a:t>
          </a:r>
          <a:r>
            <a:rPr lang="ru-RU" sz="1700" b="0" i="0" kern="1200" dirty="0" smtClean="0"/>
            <a:t>)</a:t>
          </a:r>
          <a:endParaRPr lang="ru-RU" sz="1700" b="0" i="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1" kern="1200" dirty="0" smtClean="0"/>
            <a:t>Выпускники 11 классов </a:t>
          </a:r>
          <a:r>
            <a:rPr lang="ru-RU" sz="1700" kern="1200" dirty="0" smtClean="0"/>
            <a:t>и лица, получающие среднее общее образование в рамках освоения образовательных программ среднего профессионального образования проходят итоговую аттестацию по программам среднего общего образования (</a:t>
          </a:r>
          <a:r>
            <a:rPr lang="ru-RU" sz="1700" b="0" i="0" kern="1200" dirty="0" smtClean="0">
              <a:hlinkClick xmlns:r="http://schemas.openxmlformats.org/officeDocument/2006/relationships" r:id="rId2"/>
            </a:rPr>
            <a:t>Приказ </a:t>
          </a:r>
          <a:r>
            <a:rPr lang="ru-RU" sz="1700" b="0" i="0" kern="1200" dirty="0" err="1" smtClean="0">
              <a:hlinkClick xmlns:r="http://schemas.openxmlformats.org/officeDocument/2006/relationships" r:id="rId2"/>
            </a:rPr>
            <a:t>Минпросвещения</a:t>
          </a:r>
          <a:r>
            <a:rPr lang="ru-RU" sz="1700" b="0" i="0" kern="1200" dirty="0" smtClean="0">
              <a:hlinkClick xmlns:r="http://schemas.openxmlformats.org/officeDocument/2006/relationships" r:id="rId2"/>
            </a:rPr>
            <a:t> России и </a:t>
          </a:r>
          <a:r>
            <a:rPr lang="ru-RU" sz="1700" b="0" i="0" kern="1200" dirty="0" err="1" smtClean="0">
              <a:hlinkClick xmlns:r="http://schemas.openxmlformats.org/officeDocument/2006/relationships" r:id="rId2"/>
            </a:rPr>
            <a:t>Рособрнадзора</a:t>
          </a:r>
          <a:r>
            <a:rPr lang="ru-RU" sz="1700" b="0" i="0" kern="1200" dirty="0" smtClean="0">
              <a:hlinkClick xmlns:r="http://schemas.openxmlformats.org/officeDocument/2006/relationships" r:id="rId2"/>
            </a:rPr>
            <a:t> от 07.11.2018 № 189/1513 «Об утверждении Порядка проведения государственной итоговой аттестации по образовательным программам основного общего образования» (зарегистрированным Минюстом 10.12.2018 регистрационный № 52953)​​</a:t>
          </a:r>
          <a:endParaRPr lang="ru-RU" sz="1700" b="0" i="0" kern="1200" dirty="0"/>
        </a:p>
      </dsp:txBody>
      <dsp:txXfrm>
        <a:off x="0" y="917895"/>
        <a:ext cx="8477250" cy="255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3D456-8D64-44A3-88D0-1B058E53603F}">
      <dsp:nvSpPr>
        <dsp:cNvPr id="0" name=""/>
        <dsp:cNvSpPr/>
      </dsp:nvSpPr>
      <dsp:spPr>
        <a:xfrm>
          <a:off x="0" y="11566"/>
          <a:ext cx="8827129" cy="978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Единый государственный экзамен проверяет знания и умения выпускников по предмету «Информатика и ИКТ» по результатам обучения в старшей школе.</a:t>
          </a:r>
          <a:endParaRPr lang="ru-RU" sz="1900" kern="1200" dirty="0"/>
        </a:p>
      </dsp:txBody>
      <dsp:txXfrm>
        <a:off x="47748" y="59314"/>
        <a:ext cx="8731633" cy="882624"/>
      </dsp:txXfrm>
    </dsp:sp>
    <dsp:sp modelId="{0F3F252B-935E-4842-B291-502D84598F99}">
      <dsp:nvSpPr>
        <dsp:cNvPr id="0" name=""/>
        <dsp:cNvSpPr/>
      </dsp:nvSpPr>
      <dsp:spPr>
        <a:xfrm>
          <a:off x="0" y="1044406"/>
          <a:ext cx="8827129" cy="978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Контрольные измерительные материалы содержат задания, рассчитанные как на выпускников профильных классов, так и на тех, кто прослушал только базовый курс для старшей школы</a:t>
          </a:r>
          <a:endParaRPr lang="ru-RU" sz="1900" kern="1200" dirty="0"/>
        </a:p>
      </dsp:txBody>
      <dsp:txXfrm>
        <a:off x="47748" y="1092154"/>
        <a:ext cx="8731633" cy="882624"/>
      </dsp:txXfrm>
    </dsp:sp>
    <dsp:sp modelId="{2D62726D-0B89-42BC-9A59-3F5982DBEBBE}">
      <dsp:nvSpPr>
        <dsp:cNvPr id="0" name=""/>
        <dsp:cNvSpPr/>
      </dsp:nvSpPr>
      <dsp:spPr>
        <a:xfrm>
          <a:off x="0" y="2077246"/>
          <a:ext cx="8827129" cy="978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Место курса информатики и ИКТ в учебном плане</a:t>
          </a:r>
          <a:endParaRPr lang="ru-RU" sz="1900" kern="1200" dirty="0"/>
        </a:p>
      </dsp:txBody>
      <dsp:txXfrm>
        <a:off x="47748" y="2124994"/>
        <a:ext cx="8731633" cy="882624"/>
      </dsp:txXfrm>
    </dsp:sp>
    <dsp:sp modelId="{B1D149CA-6A51-4147-89BA-B4AFDBFCA565}">
      <dsp:nvSpPr>
        <dsp:cNvPr id="0" name=""/>
        <dsp:cNvSpPr/>
      </dsp:nvSpPr>
      <dsp:spPr>
        <a:xfrm>
          <a:off x="0" y="3055366"/>
          <a:ext cx="8827129" cy="2084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261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 соответствии с ФГОС </a:t>
          </a:r>
          <a:r>
            <a:rPr lang="ru-RU" sz="1500" kern="1200" dirty="0" smtClean="0"/>
            <a:t>ООО изучение </a:t>
          </a:r>
          <a:r>
            <a:rPr lang="ru-RU" sz="1500" kern="1200" dirty="0" smtClean="0"/>
            <a:t>информатики и ИКТ начинается в основной школе </a:t>
          </a:r>
          <a:r>
            <a:rPr lang="ru-RU" sz="1500" kern="1200" dirty="0" smtClean="0"/>
            <a:t>(7-9 </a:t>
          </a:r>
          <a:r>
            <a:rPr lang="ru-RU" sz="1500" kern="1200" dirty="0" smtClean="0"/>
            <a:t>классы). Полученное в рамках основной школы образование по предмету является фундаментом для обучения на этапе старшей школы.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Информатика и ИКТ могут изучаться в старшей школе на базовом или </a:t>
          </a:r>
          <a:r>
            <a:rPr lang="ru-RU" sz="1500" kern="1200" dirty="0" smtClean="0"/>
            <a:t>углублённом уровне.</a:t>
          </a:r>
          <a:endParaRPr lang="ru-R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Структура и объем учебного плана по информатике в образовательных </a:t>
          </a:r>
          <a:r>
            <a:rPr lang="ru-RU" sz="1500" kern="1200" dirty="0" smtClean="0"/>
            <a:t>организациях </a:t>
          </a:r>
          <a:r>
            <a:rPr lang="ru-RU" sz="1500" kern="1200" dirty="0" smtClean="0"/>
            <a:t>существенно варьируется: от </a:t>
          </a:r>
          <a:r>
            <a:rPr lang="ru-RU" sz="1500" kern="1200" dirty="0" smtClean="0"/>
            <a:t>280 </a:t>
          </a:r>
          <a:r>
            <a:rPr lang="ru-RU" sz="1500" kern="1200" dirty="0" smtClean="0"/>
            <a:t>часов в старших классах информационно-технологического профиля до 70 часов базового курса в классах гуманитарных профилей (и то и другое предусмотрено </a:t>
          </a:r>
          <a:r>
            <a:rPr lang="ru-RU" sz="1500" kern="1200" dirty="0" smtClean="0"/>
            <a:t>ФК ГОС 2004 г.) или в рамках ФГОС СОО на углублённом уровне в классах технологического профиля (280 часов), для остальных профилей предмет изучается на базовом уровне. Решение о включении в учебный план курса информатики в 10–11 классах является прерогативой самой образовательной организации.</a:t>
          </a:r>
          <a:endParaRPr lang="ru-RU" sz="1500" kern="1200" dirty="0"/>
        </a:p>
      </dsp:txBody>
      <dsp:txXfrm>
        <a:off x="0" y="3055366"/>
        <a:ext cx="8827129" cy="2084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E3408-9D6B-49BC-B396-E922D5867B5F}">
      <dsp:nvSpPr>
        <dsp:cNvPr id="0" name=""/>
        <dsp:cNvSpPr/>
      </dsp:nvSpPr>
      <dsp:spPr>
        <a:xfrm>
          <a:off x="0" y="0"/>
          <a:ext cx="5097100" cy="50971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977445-AEAB-43BB-BB95-1B4FFD8DBB8E}">
      <dsp:nvSpPr>
        <dsp:cNvPr id="0" name=""/>
        <dsp:cNvSpPr/>
      </dsp:nvSpPr>
      <dsp:spPr>
        <a:xfrm>
          <a:off x="2548550" y="0"/>
          <a:ext cx="6351006" cy="509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Каждый вариант экзаменационной работы включает в себя 27 заданий, различающихся уровнем сложности и необходимым для их выполнения программным обеспечением.</a:t>
          </a:r>
          <a:endParaRPr lang="ru-RU" sz="1400" kern="1200" dirty="0"/>
        </a:p>
      </dsp:txBody>
      <dsp:txXfrm>
        <a:off x="2548550" y="0"/>
        <a:ext cx="6351006" cy="1529133"/>
      </dsp:txXfrm>
    </dsp:sp>
    <dsp:sp modelId="{85A35B5E-D112-4B15-9A56-81095B0191C7}">
      <dsp:nvSpPr>
        <dsp:cNvPr id="0" name=""/>
        <dsp:cNvSpPr/>
      </dsp:nvSpPr>
      <dsp:spPr>
        <a:xfrm>
          <a:off x="891994" y="1529133"/>
          <a:ext cx="3313111" cy="33131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193387"/>
            <a:satOff val="-14785"/>
            <a:lumOff val="16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BAAD6A-E823-41EE-B2AD-F09589A160BD}">
      <dsp:nvSpPr>
        <dsp:cNvPr id="0" name=""/>
        <dsp:cNvSpPr/>
      </dsp:nvSpPr>
      <dsp:spPr>
        <a:xfrm>
          <a:off x="2548550" y="1421970"/>
          <a:ext cx="6351006" cy="3527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93387"/>
              <a:satOff val="-14785"/>
              <a:lumOff val="16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работу входят 9 заданий, для выполнения которых, помимо тестирующей системы, необходимо специализированное программное обеспечение (ПО), а именно редакторы электронных таблиц и текстов, среды программирования.</a:t>
          </a:r>
        </a:p>
        <a:p>
          <a:pPr lvl="0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Остальные 18 заданий сохраняют глубокую преемственность с КИМ ЕГЭ прошлых лет (экзамена в бланковой форме). При этом они адаптированы к новым условиям сдачи экзамена, в тех случаях, когда это необходимо.</a:t>
          </a:r>
          <a:endParaRPr lang="ru-RU" sz="1400" kern="1200" dirty="0"/>
        </a:p>
      </dsp:txBody>
      <dsp:txXfrm>
        <a:off x="2548550" y="1421970"/>
        <a:ext cx="6351006" cy="1628047"/>
      </dsp:txXfrm>
    </dsp:sp>
    <dsp:sp modelId="{B1DA1AED-89F4-4008-A01D-931B9A0C8FAD}">
      <dsp:nvSpPr>
        <dsp:cNvPr id="0" name=""/>
        <dsp:cNvSpPr/>
      </dsp:nvSpPr>
      <dsp:spPr>
        <a:xfrm>
          <a:off x="1783985" y="3058261"/>
          <a:ext cx="1529128" cy="15291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386775"/>
            <a:satOff val="-29570"/>
            <a:lumOff val="333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A95005-A62B-462A-A637-453AFBD27B28}">
      <dsp:nvSpPr>
        <dsp:cNvPr id="0" name=""/>
        <dsp:cNvSpPr/>
      </dsp:nvSpPr>
      <dsp:spPr>
        <a:xfrm>
          <a:off x="2548550" y="3362374"/>
          <a:ext cx="6351006" cy="920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386775"/>
              <a:satOff val="-29570"/>
              <a:lumOff val="33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В отличие от бланковой модели экзамена, в 2021 г. выполнение заданий по программированию допускается на языках программирования (семействах языков) С++, </a:t>
          </a:r>
          <a:r>
            <a:rPr lang="ru-RU" sz="1400" b="0" kern="1200" dirty="0" err="1" smtClean="0"/>
            <a:t>Java</a:t>
          </a:r>
          <a:r>
            <a:rPr lang="ru-RU" sz="1400" b="0" kern="1200" dirty="0" smtClean="0"/>
            <a:t>, C#, </a:t>
          </a:r>
          <a:r>
            <a:rPr lang="ru-RU" sz="1400" b="0" kern="1200" dirty="0" err="1" smtClean="0"/>
            <a:t>Pascal</a:t>
          </a:r>
          <a:r>
            <a:rPr lang="ru-RU" sz="1400" b="0" kern="1200" dirty="0" smtClean="0"/>
            <a:t>, </a:t>
          </a:r>
          <a:r>
            <a:rPr lang="ru-RU" sz="1400" b="0" kern="1200" dirty="0" err="1" smtClean="0"/>
            <a:t>Python</a:t>
          </a:r>
          <a:r>
            <a:rPr lang="ru-RU" sz="1400" b="0" kern="1200" dirty="0" smtClean="0"/>
            <a:t>, Школьный алгоритмический язык. Из примеров фрагментов кода в заданиях в связи с не востребованностью исключены примеры на Бейсике.</a:t>
          </a:r>
          <a:endParaRPr lang="ru-RU" sz="1400" b="0" kern="1200" dirty="0"/>
        </a:p>
      </dsp:txBody>
      <dsp:txXfrm>
        <a:off x="2548550" y="3362374"/>
        <a:ext cx="6351006" cy="920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8095F-3DBF-4939-BB3E-9F197C18B5DA}">
      <dsp:nvSpPr>
        <dsp:cNvPr id="0" name=""/>
        <dsp:cNvSpPr/>
      </dsp:nvSpPr>
      <dsp:spPr>
        <a:xfrm>
          <a:off x="0" y="90703"/>
          <a:ext cx="8745647" cy="1029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Ответы на все задания КИМ оцениваются автоматизировано.</a:t>
          </a:r>
          <a:endParaRPr lang="ru-RU" sz="2000" kern="1200" dirty="0"/>
        </a:p>
      </dsp:txBody>
      <dsp:txXfrm>
        <a:off x="50249" y="140952"/>
        <a:ext cx="8645149" cy="928850"/>
      </dsp:txXfrm>
    </dsp:sp>
    <dsp:sp modelId="{CDC28352-38DF-4242-89B5-86589096EEB0}">
      <dsp:nvSpPr>
        <dsp:cNvPr id="0" name=""/>
        <dsp:cNvSpPr/>
      </dsp:nvSpPr>
      <dsp:spPr>
        <a:xfrm>
          <a:off x="0" y="1177651"/>
          <a:ext cx="8745647" cy="1029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Правильное выполнение каждого из заданий №№ 1–24 оценивается в 1 балл.</a:t>
          </a:r>
          <a:endParaRPr lang="ru-RU" sz="2000" kern="1200" dirty="0"/>
        </a:p>
      </dsp:txBody>
      <dsp:txXfrm>
        <a:off x="50249" y="1227900"/>
        <a:ext cx="8645149" cy="928850"/>
      </dsp:txXfrm>
    </dsp:sp>
    <dsp:sp modelId="{68B69705-F058-472E-9CAE-CD583E4A9F1F}">
      <dsp:nvSpPr>
        <dsp:cNvPr id="0" name=""/>
        <dsp:cNvSpPr/>
      </dsp:nvSpPr>
      <dsp:spPr>
        <a:xfrm>
          <a:off x="0" y="2207000"/>
          <a:ext cx="8745647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67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Каждое такое задание считается выполненным, если экзаменуемый дал ответ, соответствующий коду верного ответа. За выполнение каждого задания присваивается (в дихотомической системе оценивания) либо 0 баллов («задание не выполнено»), либо 1 балл («задание выполнено»).</a:t>
          </a:r>
          <a:endParaRPr lang="ru-RU" sz="1600" kern="1200" dirty="0"/>
        </a:p>
      </dsp:txBody>
      <dsp:txXfrm>
        <a:off x="0" y="2207000"/>
        <a:ext cx="8745647" cy="683100"/>
      </dsp:txXfrm>
    </dsp:sp>
    <dsp:sp modelId="{C27D67BD-39F6-43A5-984F-584018C44744}">
      <dsp:nvSpPr>
        <dsp:cNvPr id="0" name=""/>
        <dsp:cNvSpPr/>
      </dsp:nvSpPr>
      <dsp:spPr>
        <a:xfrm>
          <a:off x="0" y="2890100"/>
          <a:ext cx="8745647" cy="1029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 верный ответ на задания 25-27 ставится 2 балла (1 балл – в ответе присутствует только одно верное значение (второе неверно или отсутствует); 0 баллов – ответ не верный).</a:t>
          </a:r>
          <a:endParaRPr lang="ru-RU" sz="2000" kern="1200" dirty="0"/>
        </a:p>
      </dsp:txBody>
      <dsp:txXfrm>
        <a:off x="50249" y="2940349"/>
        <a:ext cx="8645149" cy="928850"/>
      </dsp:txXfrm>
    </dsp:sp>
    <dsp:sp modelId="{3BAD609C-D9D2-49FD-A60E-B86D6750638E}">
      <dsp:nvSpPr>
        <dsp:cNvPr id="0" name=""/>
        <dsp:cNvSpPr/>
      </dsp:nvSpPr>
      <dsp:spPr>
        <a:xfrm>
          <a:off x="0" y="3977049"/>
          <a:ext cx="8745647" cy="1029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Максимальное количество первичных баллов, которое можно получить за выполнение заданий – 30.</a:t>
          </a:r>
          <a:endParaRPr lang="ru-RU" sz="2000" kern="1200" dirty="0"/>
        </a:p>
      </dsp:txBody>
      <dsp:txXfrm>
        <a:off x="50249" y="4027298"/>
        <a:ext cx="8645149" cy="928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002DD-1C27-4C15-959F-49532133C423}">
      <dsp:nvSpPr>
        <dsp:cNvPr id="0" name=""/>
        <dsp:cNvSpPr/>
      </dsp:nvSpPr>
      <dsp:spPr>
        <a:xfrm>
          <a:off x="0" y="10229"/>
          <a:ext cx="8809020" cy="1029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КИМ заданиями базового и повышенного уровней сложности проверяется достижение предметных результатов освоения основной образовательной программы на базовом уровне.</a:t>
          </a:r>
          <a:endParaRPr lang="ru-RU" sz="2000" kern="1200" dirty="0"/>
        </a:p>
      </dsp:txBody>
      <dsp:txXfrm>
        <a:off x="50261" y="60490"/>
        <a:ext cx="8708498" cy="929078"/>
      </dsp:txXfrm>
    </dsp:sp>
    <dsp:sp modelId="{1D4C1410-97A5-49D3-91E7-1AE99AF65D2E}">
      <dsp:nvSpPr>
        <dsp:cNvPr id="0" name=""/>
        <dsp:cNvSpPr/>
      </dsp:nvSpPr>
      <dsp:spPr>
        <a:xfrm>
          <a:off x="0" y="1039830"/>
          <a:ext cx="8809020" cy="182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владение умением понимать программы, написанные на выбранном для изучения универсальном алгоритмическом языке высокого уровня; знанием основных конструкций программирования; умением анализировать алгоритмы с использованием таблиц;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владение стандартными приёмами написания на алгоритмическом языке программы для решения стандартной задачи с использованием основных конструкций программирования и отладки таких программ; использование готовых прикладных компьютерных программ по выбранной специализации;</a:t>
          </a:r>
          <a:endParaRPr lang="ru-RU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владение компьютерными средствами представления и анализа данных.</a:t>
          </a:r>
          <a:endParaRPr lang="ru-RU" sz="1600" kern="1200" dirty="0" smtClean="0"/>
        </a:p>
      </dsp:txBody>
      <dsp:txXfrm>
        <a:off x="0" y="1039830"/>
        <a:ext cx="8809020" cy="1821600"/>
      </dsp:txXfrm>
    </dsp:sp>
    <dsp:sp modelId="{22E86080-5029-429E-8283-83FF67E7C86F}">
      <dsp:nvSpPr>
        <dsp:cNvPr id="0" name=""/>
        <dsp:cNvSpPr/>
      </dsp:nvSpPr>
      <dsp:spPr>
        <a:xfrm>
          <a:off x="0" y="2861430"/>
          <a:ext cx="8809020" cy="1029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КИМ заданиями повышенного и высокого уровней сложности проверяется достижение предметных результатов освоения основной образовательной программы на профильном уровне.</a:t>
          </a:r>
          <a:endParaRPr lang="ru-RU" sz="2000" kern="1200" dirty="0"/>
        </a:p>
      </dsp:txBody>
      <dsp:txXfrm>
        <a:off x="50261" y="2911691"/>
        <a:ext cx="8708498" cy="929078"/>
      </dsp:txXfrm>
    </dsp:sp>
    <dsp:sp modelId="{D9A9B315-465C-4203-AA22-928515726E29}">
      <dsp:nvSpPr>
        <dsp:cNvPr id="0" name=""/>
        <dsp:cNvSpPr/>
      </dsp:nvSpPr>
      <dsp:spPr>
        <a:xfrm>
          <a:off x="0" y="3948630"/>
          <a:ext cx="8809020" cy="1029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КИМ проверяются </a:t>
          </a:r>
          <a:r>
            <a:rPr lang="ru-RU" sz="2000" kern="1200" dirty="0" err="1" smtClean="0"/>
            <a:t>метапредметные</a:t>
          </a:r>
          <a:r>
            <a:rPr lang="ru-RU" sz="2000" kern="1200" dirty="0" smtClean="0"/>
            <a:t> результаты освоения основной образовательной программы.</a:t>
          </a:r>
          <a:endParaRPr lang="ru-RU" sz="2000" kern="1200" dirty="0"/>
        </a:p>
      </dsp:txBody>
      <dsp:txXfrm>
        <a:off x="50261" y="3998891"/>
        <a:ext cx="8708498" cy="9290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3C7F2-990E-400E-BF26-E110E1D92C65}">
      <dsp:nvSpPr>
        <dsp:cNvPr id="0" name=""/>
        <dsp:cNvSpPr/>
      </dsp:nvSpPr>
      <dsp:spPr>
        <a:xfrm>
          <a:off x="0" y="411587"/>
          <a:ext cx="8593922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05AA6-5C73-4EB0-BF07-9CDDDF3A2D71}">
      <dsp:nvSpPr>
        <dsp:cNvPr id="0" name=""/>
        <dsp:cNvSpPr/>
      </dsp:nvSpPr>
      <dsp:spPr>
        <a:xfrm>
          <a:off x="429696" y="101627"/>
          <a:ext cx="682017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81" tIns="0" rIns="22738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Определить учащихся, для которых успешная сдача ГИА по информатике и ИКТ является необходимым условием </a:t>
          </a:r>
          <a:r>
            <a:rPr lang="ru-RU" sz="1600" kern="1200" dirty="0" smtClean="0"/>
            <a:t>продолжения </a:t>
          </a:r>
          <a:r>
            <a:rPr lang="ru-RU" sz="1600" kern="1200" dirty="0"/>
            <a:t>образования по выбранной специальности.</a:t>
          </a:r>
        </a:p>
      </dsp:txBody>
      <dsp:txXfrm>
        <a:off x="459958" y="131889"/>
        <a:ext cx="6759646" cy="559396"/>
      </dsp:txXfrm>
    </dsp:sp>
    <dsp:sp modelId="{9F4BE90E-FCCD-41B3-A6DB-268E3233A3D8}">
      <dsp:nvSpPr>
        <dsp:cNvPr id="0" name=""/>
        <dsp:cNvSpPr/>
      </dsp:nvSpPr>
      <dsp:spPr>
        <a:xfrm>
          <a:off x="0" y="1364147"/>
          <a:ext cx="8593922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2EF5B-13E0-4A8B-8354-5F0497C633AC}">
      <dsp:nvSpPr>
        <dsp:cNvPr id="0" name=""/>
        <dsp:cNvSpPr/>
      </dsp:nvSpPr>
      <dsp:spPr>
        <a:xfrm>
          <a:off x="429696" y="1054187"/>
          <a:ext cx="6800619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81" tIns="0" rIns="22738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Обратить внимание учащихся на темы и разделы, которые не изучались в курсе (например, при изучении курса на базовом уровне), нацелить на самообразование.</a:t>
          </a:r>
        </a:p>
      </dsp:txBody>
      <dsp:txXfrm>
        <a:off x="459958" y="1084449"/>
        <a:ext cx="6740095" cy="559396"/>
      </dsp:txXfrm>
    </dsp:sp>
    <dsp:sp modelId="{3BDAA1C2-FEF1-419B-B839-0CE2DA499406}">
      <dsp:nvSpPr>
        <dsp:cNvPr id="0" name=""/>
        <dsp:cNvSpPr/>
      </dsp:nvSpPr>
      <dsp:spPr>
        <a:xfrm>
          <a:off x="0" y="2316707"/>
          <a:ext cx="8593922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9EF0A-0FC4-4D4E-B0DC-5D4C51C0A45B}">
      <dsp:nvSpPr>
        <dsp:cNvPr id="0" name=""/>
        <dsp:cNvSpPr/>
      </dsp:nvSpPr>
      <dsp:spPr>
        <a:xfrm>
          <a:off x="429696" y="2006747"/>
          <a:ext cx="6820231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81" tIns="0" rIns="22738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кабинете информатики оформить тематический стенд «Готовимся к сдаче </a:t>
          </a:r>
          <a:r>
            <a:rPr lang="ru-RU" sz="1600" kern="1200" dirty="0" smtClean="0"/>
            <a:t>ГИА».</a:t>
          </a:r>
          <a:endParaRPr lang="ru-RU" sz="1600" kern="1200" dirty="0"/>
        </a:p>
      </dsp:txBody>
      <dsp:txXfrm>
        <a:off x="459958" y="2037009"/>
        <a:ext cx="6759707" cy="559396"/>
      </dsp:txXfrm>
    </dsp:sp>
    <dsp:sp modelId="{444BE827-9AC7-47E0-A37F-5EBC9DC20A26}">
      <dsp:nvSpPr>
        <dsp:cNvPr id="0" name=""/>
        <dsp:cNvSpPr/>
      </dsp:nvSpPr>
      <dsp:spPr>
        <a:xfrm>
          <a:off x="0" y="3269268"/>
          <a:ext cx="8593922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1521E-F9CA-4FD8-A896-07E515CABAC5}">
      <dsp:nvSpPr>
        <dsp:cNvPr id="0" name=""/>
        <dsp:cNvSpPr/>
      </dsp:nvSpPr>
      <dsp:spPr>
        <a:xfrm>
          <a:off x="429696" y="2959308"/>
          <a:ext cx="682017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81" tIns="0" rIns="22738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В плане практически каждого урока предусмотреть время (от 5 до 15 минут) на тестиро­вание.</a:t>
          </a:r>
        </a:p>
      </dsp:txBody>
      <dsp:txXfrm>
        <a:off x="459958" y="2989570"/>
        <a:ext cx="6759646" cy="559396"/>
      </dsp:txXfrm>
    </dsp:sp>
    <dsp:sp modelId="{122D8959-7BD8-430B-96FB-6ADC04941FFD}">
      <dsp:nvSpPr>
        <dsp:cNvPr id="0" name=""/>
        <dsp:cNvSpPr/>
      </dsp:nvSpPr>
      <dsp:spPr>
        <a:xfrm>
          <a:off x="0" y="4221828"/>
          <a:ext cx="8593922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0BCF3-200B-4262-B4FB-4F52A2EB6DA8}">
      <dsp:nvSpPr>
        <dsp:cNvPr id="0" name=""/>
        <dsp:cNvSpPr/>
      </dsp:nvSpPr>
      <dsp:spPr>
        <a:xfrm>
          <a:off x="429696" y="3911868"/>
          <a:ext cx="678094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381" tIns="0" rIns="22738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Желательно при закреплении материала на уроке давать контрольные вопросы и задания в стандарт­ном формате, соответствующем </a:t>
          </a:r>
          <a:r>
            <a:rPr lang="ru-RU" sz="1600" kern="1200" dirty="0" smtClean="0"/>
            <a:t>ГИА.</a:t>
          </a:r>
          <a:endParaRPr lang="ru-RU" sz="1600" kern="1200" dirty="0"/>
        </a:p>
      </dsp:txBody>
      <dsp:txXfrm>
        <a:off x="459958" y="3942130"/>
        <a:ext cx="6720424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74AE3-A75C-411B-8AB3-45DA43EDA88C}">
      <dsp:nvSpPr>
        <dsp:cNvPr id="0" name=""/>
        <dsp:cNvSpPr/>
      </dsp:nvSpPr>
      <dsp:spPr>
        <a:xfrm>
          <a:off x="0" y="389629"/>
          <a:ext cx="867322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EDF20-60F0-40CF-A94F-5346CA90347B}">
      <dsp:nvSpPr>
        <dsp:cNvPr id="0" name=""/>
        <dsp:cNvSpPr/>
      </dsp:nvSpPr>
      <dsp:spPr>
        <a:xfrm>
          <a:off x="433661" y="64909"/>
          <a:ext cx="7308879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9" tIns="0" rIns="22947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При подготовке учащихся к </a:t>
          </a:r>
          <a:r>
            <a:rPr lang="ru-RU" sz="1600" kern="1200" dirty="0" smtClean="0"/>
            <a:t>ГИА по </a:t>
          </a:r>
          <a:r>
            <a:rPr lang="ru-RU" sz="1600" kern="1200" dirty="0"/>
            <a:t>информатике и ИКТ необходимо ориентироваться на кодификатор элементов содержания по информатике. </a:t>
          </a:r>
        </a:p>
      </dsp:txBody>
      <dsp:txXfrm>
        <a:off x="465364" y="96612"/>
        <a:ext cx="7245473" cy="586034"/>
      </dsp:txXfrm>
    </dsp:sp>
    <dsp:sp modelId="{41117C71-60D7-42EF-BCF8-10D027A38C55}">
      <dsp:nvSpPr>
        <dsp:cNvPr id="0" name=""/>
        <dsp:cNvSpPr/>
      </dsp:nvSpPr>
      <dsp:spPr>
        <a:xfrm>
          <a:off x="0" y="1803314"/>
          <a:ext cx="867322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98343-CD91-4626-B41A-9E1AF91EFD12}">
      <dsp:nvSpPr>
        <dsp:cNvPr id="0" name=""/>
        <dsp:cNvSpPr/>
      </dsp:nvSpPr>
      <dsp:spPr>
        <a:xfrm>
          <a:off x="433661" y="1062829"/>
          <a:ext cx="7328489" cy="10652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9" tIns="0" rIns="22947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Включать задания аналогичные используемым на ЕГЭ и ОГЭ при объяснении учебного материала, решении задач и практических работ по всем темам курса информатики и ИКТ. Использовать дополнительное время (часы школьного компонента) и дистанционную поддержку для подготовки к экзамену. </a:t>
          </a:r>
        </a:p>
      </dsp:txBody>
      <dsp:txXfrm>
        <a:off x="485660" y="1114828"/>
        <a:ext cx="7224491" cy="961206"/>
      </dsp:txXfrm>
    </dsp:sp>
    <dsp:sp modelId="{E25557D4-BD51-4C30-8B83-44CF125F8B58}">
      <dsp:nvSpPr>
        <dsp:cNvPr id="0" name=""/>
        <dsp:cNvSpPr/>
      </dsp:nvSpPr>
      <dsp:spPr>
        <a:xfrm>
          <a:off x="0" y="3307855"/>
          <a:ext cx="867322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0B669-4253-45FA-81D5-C783F043764E}">
      <dsp:nvSpPr>
        <dsp:cNvPr id="0" name=""/>
        <dsp:cNvSpPr/>
      </dsp:nvSpPr>
      <dsp:spPr>
        <a:xfrm>
          <a:off x="433661" y="2476514"/>
          <a:ext cx="7308879" cy="11560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9" tIns="0" rIns="22947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Обращать внимание, прежде всего на темы, включенные в программы для поступающих в вузы: алгоритмизацию и программирование. Учащиеся должны иметь опыт самостоятельной записи алгоритмов и программ, решения практических задач методом разработки и отладки компьютерной программы. Больше внимания уделять формализации и исполнению алгоритмов. </a:t>
          </a:r>
        </a:p>
      </dsp:txBody>
      <dsp:txXfrm>
        <a:off x="490095" y="2532948"/>
        <a:ext cx="7196011" cy="1043193"/>
      </dsp:txXfrm>
    </dsp:sp>
    <dsp:sp modelId="{E478C28F-437B-4EA2-BCF0-7CB13D66649D}">
      <dsp:nvSpPr>
        <dsp:cNvPr id="0" name=""/>
        <dsp:cNvSpPr/>
      </dsp:nvSpPr>
      <dsp:spPr>
        <a:xfrm>
          <a:off x="0" y="4305775"/>
          <a:ext cx="8673220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E9F50-E58D-4B9A-8798-8F627AA09538}">
      <dsp:nvSpPr>
        <dsp:cNvPr id="0" name=""/>
        <dsp:cNvSpPr/>
      </dsp:nvSpPr>
      <dsp:spPr>
        <a:xfrm>
          <a:off x="433661" y="3981055"/>
          <a:ext cx="7284351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9" tIns="0" rIns="22947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Использовать вариативность в изложении содержания и представлении учебных материалов.</a:t>
          </a:r>
        </a:p>
      </dsp:txBody>
      <dsp:txXfrm>
        <a:off x="465364" y="4012758"/>
        <a:ext cx="7220945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9DC1C-7EC1-4E04-988C-FE72ED6E2C65}">
      <dsp:nvSpPr>
        <dsp:cNvPr id="0" name=""/>
        <dsp:cNvSpPr/>
      </dsp:nvSpPr>
      <dsp:spPr>
        <a:xfrm>
          <a:off x="0" y="397901"/>
          <a:ext cx="867322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E3CCD-BF92-4A20-BB73-1DEB6D5AAF43}">
      <dsp:nvSpPr>
        <dsp:cNvPr id="0" name=""/>
        <dsp:cNvSpPr/>
      </dsp:nvSpPr>
      <dsp:spPr>
        <a:xfrm>
          <a:off x="433661" y="102701"/>
          <a:ext cx="6926754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9" tIns="0" rIns="22947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Организация элективных курсов в старшей школе «Готовимся к ЕГЭ по информатике».</a:t>
          </a:r>
        </a:p>
      </dsp:txBody>
      <dsp:txXfrm>
        <a:off x="462482" y="131522"/>
        <a:ext cx="6869112" cy="532758"/>
      </dsp:txXfrm>
    </dsp:sp>
    <dsp:sp modelId="{957A063E-6822-4E08-8D7F-8BBB6A897AB6}">
      <dsp:nvSpPr>
        <dsp:cNvPr id="0" name=""/>
        <dsp:cNvSpPr/>
      </dsp:nvSpPr>
      <dsp:spPr>
        <a:xfrm>
          <a:off x="0" y="1659146"/>
          <a:ext cx="867322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9FD6A-93AA-4B6C-9815-2C5C7DC6EF00}">
      <dsp:nvSpPr>
        <dsp:cNvPr id="0" name=""/>
        <dsp:cNvSpPr/>
      </dsp:nvSpPr>
      <dsp:spPr>
        <a:xfrm>
          <a:off x="433661" y="1009901"/>
          <a:ext cx="6985766" cy="944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9" tIns="0" rIns="22947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Хорошим стимулом изучения разделов информатики, освоения учащимися необходимых навыков практической деятельности может стать комплекс </a:t>
          </a:r>
          <a:r>
            <a:rPr lang="ru-RU" sz="1600" kern="1200" dirty="0" err="1"/>
            <a:t>межпредметных</a:t>
          </a:r>
          <a:r>
            <a:rPr lang="ru-RU" sz="1600" kern="1200" dirty="0"/>
            <a:t> проектов, использующих ИКТ в качестве инструмента для решения предметных задач.</a:t>
          </a:r>
        </a:p>
      </dsp:txBody>
      <dsp:txXfrm>
        <a:off x="479765" y="1056005"/>
        <a:ext cx="6893558" cy="852237"/>
      </dsp:txXfrm>
    </dsp:sp>
    <dsp:sp modelId="{29CB0430-6F37-4F48-A401-5B029107969E}">
      <dsp:nvSpPr>
        <dsp:cNvPr id="0" name=""/>
        <dsp:cNvSpPr/>
      </dsp:nvSpPr>
      <dsp:spPr>
        <a:xfrm>
          <a:off x="0" y="2968356"/>
          <a:ext cx="867322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A9CF7-6D87-4A20-AB9E-165772159D12}">
      <dsp:nvSpPr>
        <dsp:cNvPr id="0" name=""/>
        <dsp:cNvSpPr/>
      </dsp:nvSpPr>
      <dsp:spPr>
        <a:xfrm>
          <a:off x="433661" y="2271146"/>
          <a:ext cx="7005437" cy="992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9" tIns="0" rIns="22947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Организация работы с одаренными обучающимися в области информатики как научной сферы деятельности и с обучающимися, профессионально ориентированными на специальности в сфере информационных технологий.</a:t>
          </a:r>
        </a:p>
      </dsp:txBody>
      <dsp:txXfrm>
        <a:off x="482106" y="2319591"/>
        <a:ext cx="6908547" cy="895519"/>
      </dsp:txXfrm>
    </dsp:sp>
    <dsp:sp modelId="{DC657FE4-000B-4527-8C9A-0D7AF71A24D9}">
      <dsp:nvSpPr>
        <dsp:cNvPr id="0" name=""/>
        <dsp:cNvSpPr/>
      </dsp:nvSpPr>
      <dsp:spPr>
        <a:xfrm>
          <a:off x="0" y="4345544"/>
          <a:ext cx="867322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92DD5-41C7-4F4D-9807-55167CBB3E57}">
      <dsp:nvSpPr>
        <dsp:cNvPr id="0" name=""/>
        <dsp:cNvSpPr/>
      </dsp:nvSpPr>
      <dsp:spPr>
        <a:xfrm>
          <a:off x="433661" y="3580356"/>
          <a:ext cx="6946425" cy="10603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479" tIns="0" rIns="229479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Учителям в обязательном порядке необходимо знакомить учащихся с демонстрационными вариантами контрольно-измерительных материалов ЕГЭ и ОГЭ по информатике. Возможно проведение пробного экзамена, который организует и проводит самостоятельно общеобразовательное учреждение.</a:t>
          </a:r>
        </a:p>
      </dsp:txBody>
      <dsp:txXfrm>
        <a:off x="485425" y="3632120"/>
        <a:ext cx="6842897" cy="956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719E9-AB45-4228-BF12-DEBF8B9110F2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35B4-594F-49A8-8209-8041F98E8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3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B0B3C-31E5-478B-A3AC-7B2F0D64090F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713A-12AB-4347-BDDB-B2E5F8AAA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1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9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60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74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2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E028B-145E-4C49-9229-8977819D8684}" type="slidenum"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GB"/>
          </a:p>
        </p:txBody>
      </p:sp>
    </p:spTree>
    <p:extLst>
      <p:ext uri="{BB962C8B-B14F-4D97-AF65-F5344CB8AC3E}">
        <p14:creationId xmlns:p14="http://schemas.microsoft.com/office/powerpoint/2010/main" val="749642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78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68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33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0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3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7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7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7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64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7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1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044D5-1500-43F0-A51C-70D304B71FA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8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37004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A12C-E062-4336-8CE3-40DAD0568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9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polyakov.spb.ru/school/ege.htm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http://obrnadzor.gov.ru/gia/gia-9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hyperlink" Target="http://www.ege-kostroma.ru/" TargetMode="External"/><Relationship Id="rId5" Type="http://schemas.openxmlformats.org/officeDocument/2006/relationships/hyperlink" Target="http://www.fipi.ru/" TargetMode="External"/><Relationship Id="rId10" Type="http://schemas.openxmlformats.org/officeDocument/2006/relationships/hyperlink" Target="http://inf.reshuege.ru/" TargetMode="External"/><Relationship Id="rId4" Type="http://schemas.openxmlformats.org/officeDocument/2006/relationships/hyperlink" Target="http://obrnadzor.gov.ru/gia/gia-11/" TargetMode="External"/><Relationship Id="rId9" Type="http://schemas.openxmlformats.org/officeDocument/2006/relationships/hyperlink" Target="http://infbu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hyperlink" Target="http://obrnadzor.gov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hyperlink" Target="http://www.ege-kostroma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hyperlink" Target="http://www.ege.edu.ru/" TargetMode="External"/><Relationship Id="rId5" Type="http://schemas.openxmlformats.org/officeDocument/2006/relationships/hyperlink" Target="http://obrnadzor.gov.ru/gia/gia-11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hyperlink" Target="http://www.ege.edu.ru/" TargetMode="External"/><Relationship Id="rId4" Type="http://schemas.openxmlformats.org/officeDocument/2006/relationships/hyperlink" Target="http://www.fipi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hyperlink" Target="http://metodist.lbz.ru/content/videocourse/info.php" TargetMode="External"/><Relationship Id="rId5" Type="http://schemas.openxmlformats.org/officeDocument/2006/relationships/hyperlink" Target="http://metodist.lbz.ru/authors/ege/1/" TargetMode="External"/><Relationship Id="rId4" Type="http://schemas.openxmlformats.org/officeDocument/2006/relationships/hyperlink" Target="http://metodist.lbz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hyperlink" Target="https://statgrad.or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.fipi.ru/oge/normativno-pravovye-dokumenty/poryadok_gia-9_ot_07.11.2018_no_189-1513.pdf" TargetMode="External"/><Relationship Id="rId2" Type="http://schemas.openxmlformats.org/officeDocument/2006/relationships/hyperlink" Target="http://doc.fipi.ru/ege/normativno-pravovye-dokumenty/poryadok_gia-11_ot_07.11.2018_no_190-1512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c.fipi.ru/ege/normativno-pravovye-dokumenty/postanovleniye_pravitelstva_ot_26_02_2021_256_osobennosti_gia.pdf" TargetMode="External"/><Relationship Id="rId5" Type="http://schemas.openxmlformats.org/officeDocument/2006/relationships/hyperlink" Target="http://doc.fipi.ru/ege/normativno-pravovye-dokumenty/mr_ron_gia_2020_0.zip" TargetMode="External"/><Relationship Id="rId4" Type="http://schemas.openxmlformats.org/officeDocument/2006/relationships/hyperlink" Target="http://ege.edu.ru/common/upload/docs_new/Prikaz_RON_1274_poryadok_KIM.doc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hyperlink" Target="https://www.youtube.com/watch?v=9qXxaNSf3O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Подготовка учащихся к государственной итоговой аттестации по информатике</a:t>
            </a:r>
            <a:br>
              <a:rPr lang="ru-RU" sz="3600" dirty="0"/>
            </a:br>
            <a:r>
              <a:rPr lang="ru-RU" sz="3600" cap="none" dirty="0"/>
              <a:t>2021</a:t>
            </a:r>
            <a:r>
              <a:rPr lang="ru-RU" sz="3600" dirty="0"/>
              <a:t> </a:t>
            </a:r>
            <a:r>
              <a:rPr lang="ru-RU" sz="3600" cap="none" dirty="0"/>
              <a:t>г.</a:t>
            </a:r>
            <a:r>
              <a:rPr lang="ru-RU" sz="3600" dirty="0"/>
              <a:t>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Николаева Татьяна Викторовна, </a:t>
            </a:r>
            <a:r>
              <a:rPr lang="ru-RU" dirty="0" err="1">
                <a:solidFill>
                  <a:schemeClr val="tx2"/>
                </a:solidFill>
              </a:rPr>
              <a:t>к.п.н</a:t>
            </a:r>
            <a:r>
              <a:rPr lang="ru-RU" dirty="0">
                <a:solidFill>
                  <a:schemeClr val="tx2"/>
                </a:solidFill>
              </a:rPr>
              <a:t>., проректор по научно-методической работе ОГБОУ ДПО «Костромской областной институт развития образования»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7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955" y="322058"/>
            <a:ext cx="7406640" cy="1017270"/>
          </a:xfrm>
        </p:spPr>
        <p:txBody>
          <a:bodyPr>
            <a:normAutofit fontScale="90000"/>
          </a:bodyPr>
          <a:lstStyle/>
          <a:p>
            <a:r>
              <a:rPr lang="fr-FR" dirty="0"/>
              <a:t>Характеристика разных типов </a:t>
            </a:r>
            <a:r>
              <a:rPr lang="fr-FR" dirty="0" smtClean="0"/>
              <a:t>заданий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211969"/>
              </p:ext>
            </p:extLst>
          </p:nvPr>
        </p:nvGraphicFramePr>
        <p:xfrm>
          <a:off x="208231" y="1620570"/>
          <a:ext cx="8809020" cy="498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1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Распределение заданий КИМ по уровню сложности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78" y="1537808"/>
            <a:ext cx="5143500" cy="186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085" y="3624435"/>
            <a:ext cx="8365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КИМ содержат 11 заданий базового уровня сложности, 11 заданий</a:t>
            </a:r>
          </a:p>
          <a:p>
            <a:r>
              <a:rPr lang="ru-RU" dirty="0"/>
              <a:t>повышенного уровня и 5 заданий высокого уровня сложности.</a:t>
            </a:r>
          </a:p>
          <a:p>
            <a:endParaRPr lang="ru-RU" dirty="0" smtClean="0"/>
          </a:p>
          <a:p>
            <a:r>
              <a:rPr lang="ru-RU" dirty="0" smtClean="0"/>
              <a:t>Предполагаемый </a:t>
            </a:r>
            <a:r>
              <a:rPr lang="ru-RU" dirty="0"/>
              <a:t>процент выполнения заданий базового уровня – 60–90.</a:t>
            </a:r>
          </a:p>
          <a:p>
            <a:r>
              <a:rPr lang="ru-RU" dirty="0"/>
              <a:t>Предполагаемый процент выполнения заданий повышенного уровня – 40–60.</a:t>
            </a:r>
          </a:p>
          <a:p>
            <a:r>
              <a:rPr lang="ru-RU" dirty="0"/>
              <a:t>Предполагаемый процент выполнения заданий высокого уровня – менее 40.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29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Общие рекомендации по подготовке учащихся к ГИА по информатике и ИКТ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870956"/>
              </p:ext>
            </p:extLst>
          </p:nvPr>
        </p:nvGraphicFramePr>
        <p:xfrm>
          <a:off x="280657" y="1765427"/>
          <a:ext cx="8593922" cy="4852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235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Рекомендации по подготовке учащихся к ЕГЭ и ОГЭ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132913"/>
              </p:ext>
            </p:extLst>
          </p:nvPr>
        </p:nvGraphicFramePr>
        <p:xfrm>
          <a:off x="289711" y="1683945"/>
          <a:ext cx="8673220" cy="492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9826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Рекомендации по подготовке учащихся к ЕГЭ и ОГЭ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745681"/>
              </p:ext>
            </p:extLst>
          </p:nvPr>
        </p:nvGraphicFramePr>
        <p:xfrm>
          <a:off x="298764" y="1656784"/>
          <a:ext cx="8673220" cy="495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809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Рекомендации по подготовке учащихся к ЕГЭ и ОГЭ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655573"/>
              </p:ext>
            </p:extLst>
          </p:nvPr>
        </p:nvGraphicFramePr>
        <p:xfrm>
          <a:off x="389299" y="1665838"/>
          <a:ext cx="8485280" cy="499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556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Интернет-ресурсы 	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49" y="1952625"/>
            <a:ext cx="8284029" cy="44572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Федеральная служба </a:t>
            </a:r>
            <a:r>
              <a:rPr lang="ru-RU" dirty="0"/>
              <a:t>по надзору в сфере образования и </a:t>
            </a:r>
            <a:r>
              <a:rPr lang="ru-RU" dirty="0" smtClean="0"/>
              <a:t>науки </a:t>
            </a:r>
            <a:r>
              <a:rPr lang="en-US" dirty="0">
                <a:hlinkClick r:id="rId4"/>
              </a:rPr>
              <a:t>http://obrnadzor.gov.ru/gia/gia-11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ФГБНУ «Федеральный институт педагогических измерений»</a:t>
            </a:r>
            <a:r>
              <a:rPr lang="en-US" dirty="0"/>
              <a:t> </a:t>
            </a:r>
            <a:r>
              <a:rPr lang="en-US" u="sng" dirty="0">
                <a:hlinkClick r:id="rId5"/>
              </a:rPr>
              <a:t>http://www.fipi.ru</a:t>
            </a:r>
            <a:r>
              <a:rPr lang="en-US" dirty="0"/>
              <a:t> </a:t>
            </a:r>
            <a:endParaRPr lang="ru-RU" dirty="0" smtClean="0"/>
          </a:p>
          <a:p>
            <a:r>
              <a:rPr lang="ru-RU" dirty="0" smtClean="0"/>
              <a:t>Официальный </a:t>
            </a:r>
            <a:r>
              <a:rPr lang="ru-RU" dirty="0"/>
              <a:t>информационный портал единого государственного экзамена </a:t>
            </a:r>
            <a:r>
              <a:rPr lang="en-US" dirty="0">
                <a:hlinkClick r:id="rId4"/>
              </a:rPr>
              <a:t>http://obrnadzor.gov.ru/gia/gia-11/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Сайт</a:t>
            </a:r>
            <a:r>
              <a:rPr lang="ru-RU" dirty="0"/>
              <a:t> </a:t>
            </a:r>
            <a:r>
              <a:rPr lang="ru-RU" dirty="0">
                <a:hlinkClick r:id="rId6"/>
              </a:rPr>
              <a:t>http://www.ege-kostroma.ru/</a:t>
            </a:r>
            <a:r>
              <a:rPr lang="ru-RU" dirty="0"/>
              <a:t> «ЕГЭ и ГИА Костромская область»</a:t>
            </a:r>
          </a:p>
          <a:p>
            <a:r>
              <a:rPr lang="ru-RU" dirty="0"/>
              <a:t>Официальный информационный портал государственной итоговой аттестации </a:t>
            </a:r>
            <a:r>
              <a:rPr lang="en-US" dirty="0">
                <a:hlinkClick r:id="rId7"/>
              </a:rPr>
              <a:t>http://obrnadzor.gov.ru/gia/gia-9</a:t>
            </a:r>
            <a:r>
              <a:rPr lang="en-US" dirty="0" smtClean="0">
                <a:hlinkClick r:id="rId7"/>
              </a:rPr>
              <a:t>/</a:t>
            </a:r>
            <a:endParaRPr lang="ru-RU" dirty="0"/>
          </a:p>
          <a:p>
            <a:r>
              <a:rPr lang="ru-RU" dirty="0">
                <a:hlinkClick r:id="rId8"/>
              </a:rPr>
              <a:t>http://kpolyakov.spb.ru/school/ege.htm</a:t>
            </a:r>
            <a:r>
              <a:rPr lang="ru-RU" dirty="0"/>
              <a:t> ЕГЭ по информатике (сайт К.Ю. Полякова)</a:t>
            </a:r>
          </a:p>
          <a:p>
            <a:r>
              <a:rPr lang="ru-RU" dirty="0">
                <a:hlinkClick r:id="rId9"/>
              </a:rPr>
              <a:t>http://infbu.ru/ </a:t>
            </a:r>
            <a:r>
              <a:rPr lang="ru-RU" dirty="0" err="1"/>
              <a:t>ИнформатикБУ</a:t>
            </a:r>
            <a:endParaRPr lang="ru-RU" dirty="0"/>
          </a:p>
          <a:p>
            <a:r>
              <a:rPr lang="ru-RU" dirty="0">
                <a:hlinkClick r:id="rId10"/>
              </a:rPr>
              <a:t>http://inf.reshuege.ru/ </a:t>
            </a:r>
            <a:r>
              <a:rPr lang="ru-RU" dirty="0"/>
              <a:t>Решу </a:t>
            </a:r>
            <a:r>
              <a:rPr lang="ru-RU" dirty="0" smtClean="0"/>
              <a:t>ЕГЭ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35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  <a:hlinkClick r:id="rId4"/>
              </a:rPr>
              <a:t>http://obrnadzor.gov.ru/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89" y="1892174"/>
            <a:ext cx="8547022" cy="43366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570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 flipH="1">
            <a:off x="3908226" y="306824"/>
            <a:ext cx="4050506" cy="513160"/>
          </a:xfrm>
          <a:prstGeom prst="snip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FFFFFF"/>
                </a:solidFill>
                <a:cs typeface="Arial" pitchFamily="34" charset="0"/>
              </a:rPr>
              <a:t>Официальный сайт по ГИА</a:t>
            </a:r>
          </a:p>
          <a:p>
            <a:pPr algn="ctr">
              <a:defRPr/>
            </a:pPr>
            <a:r>
              <a:rPr lang="ru-RU" sz="1500" b="1" dirty="0">
                <a:solidFill>
                  <a:srgbClr val="FFFFFF"/>
                </a:solidFill>
                <a:cs typeface="Arial" pitchFamily="34" charset="0"/>
              </a:rPr>
              <a:t>в Костромской области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64448" y="6117575"/>
            <a:ext cx="4469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hlinkClick r:id="rId4"/>
              </a:rPr>
              <a:t>http://www.ege-kostroma.ru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4" y="819984"/>
            <a:ext cx="7679631" cy="5217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9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84" y="1601614"/>
            <a:ext cx="4718505" cy="29002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025" y="5765974"/>
            <a:ext cx="6193653" cy="4286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Сайты для подготовки к ГИА-9, ГИА-11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8024" y="1232282"/>
            <a:ext cx="387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5"/>
              </a:rPr>
              <a:t>http://obrnadzor.gov.ru/gia/gia-11</a:t>
            </a:r>
            <a:r>
              <a:rPr lang="en-US" b="1" dirty="0" smtClean="0">
                <a:hlinkClick r:id="rId5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99789" y="2357431"/>
            <a:ext cx="375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hlinkClick r:id="rId6"/>
              </a:rPr>
              <a:t>http://obrnadzor.gov.ru/gia/gia-9/</a:t>
            </a:r>
            <a:endParaRPr lang="ru-RU" b="1" dirty="0">
              <a:hlinkClick r:id="rId6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1999" y="2726763"/>
            <a:ext cx="4499734" cy="2647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23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ГИА?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Итоговая аттестация, завершающая освоение имеющих государственную аккредитацию основных образовательных программ, является государственной итоговой аттестацией. Государственная итоговая аттестация проводится государственными экзаменационными комиссиями в целях определения соответствия результатов освоения обучающимися основных образовательных программ соответствующим требованиям федерального государственного образовательного стандарта или образовательного стандарта. (ст. 59, п. 4. ФЗ </a:t>
            </a:r>
            <a:r>
              <a:rPr lang="en-US" dirty="0"/>
              <a:t>N 273-</a:t>
            </a:r>
            <a:r>
              <a:rPr lang="ru-RU" dirty="0"/>
              <a:t>ФЗ «Об образовании в РФ»)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ГИА </a:t>
            </a:r>
            <a:r>
              <a:rPr lang="ru-RU" dirty="0"/>
              <a:t>сдают </a:t>
            </a:r>
            <a:r>
              <a:rPr lang="ru-RU" dirty="0" smtClean="0"/>
              <a:t>выпускники </a:t>
            </a:r>
            <a:r>
              <a:rPr lang="ru-RU" dirty="0"/>
              <a:t>9 и </a:t>
            </a:r>
            <a:r>
              <a:rPr lang="ru-RU" dirty="0" smtClean="0"/>
              <a:t>11 </a:t>
            </a:r>
            <a:r>
              <a:rPr lang="ru-RU" dirty="0"/>
              <a:t>классов.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561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728" y="6146220"/>
            <a:ext cx="6193653" cy="4286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Сайты для подготовки к ГИА-9, ГИА-11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8025" y="1232282"/>
            <a:ext cx="605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hlinkClick r:id="rId4"/>
              </a:rPr>
              <a:t>www.fipi.ru</a:t>
            </a:r>
            <a:endParaRPr lang="ru-RU" b="1" dirty="0">
              <a:hlinkClick r:id="rId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000" y="1260655"/>
            <a:ext cx="19145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/>
          </a:p>
          <a:p>
            <a:r>
              <a:rPr lang="ru-RU" sz="1350" dirty="0"/>
              <a:t>МЕТОДИЧЕСКИЕ РЕКОМЕНДАЦИИ </a:t>
            </a:r>
          </a:p>
          <a:p>
            <a:r>
              <a:rPr lang="ru-RU" sz="1350" dirty="0"/>
              <a:t>для учителей, подготовленные на основе анализа типичных ошибок участников </a:t>
            </a:r>
            <a:r>
              <a:rPr lang="ru-RU" sz="1350" dirty="0" smtClean="0"/>
              <a:t>ЕГЭ</a:t>
            </a:r>
            <a:endParaRPr lang="ru-RU" sz="1350" dirty="0"/>
          </a:p>
          <a:p>
            <a:endParaRPr lang="ru-RU" sz="1350" dirty="0" smtClean="0"/>
          </a:p>
          <a:p>
            <a:r>
              <a:rPr lang="ru-RU" sz="1350" dirty="0" smtClean="0"/>
              <a:t>Документы</a:t>
            </a:r>
            <a:r>
              <a:rPr lang="ru-RU" sz="1350" dirty="0"/>
              <a:t>, определяющие содержание контрольных измерительных материалов основного государственного экзамена (9 класс) и единого государственного экзамена (11 класс)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329" y="2080899"/>
            <a:ext cx="6560117" cy="3226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33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860" y="128447"/>
            <a:ext cx="7406640" cy="1017270"/>
          </a:xfrm>
        </p:spPr>
        <p:txBody>
          <a:bodyPr>
            <a:noAutofit/>
          </a:bodyPr>
          <a:lstStyle/>
          <a:p>
            <a:r>
              <a:rPr lang="ru-RU" sz="3200" dirty="0"/>
              <a:t>Сайт методической службы издательства БИНОМ</a:t>
            </a:r>
            <a:br>
              <a:rPr lang="ru-RU" sz="3200" dirty="0"/>
            </a:br>
            <a:r>
              <a:rPr lang="en-US" sz="3200" dirty="0">
                <a:hlinkClick r:id="rId4"/>
              </a:rPr>
              <a:t>http://metodist.lbz.ru/</a:t>
            </a:r>
            <a:r>
              <a:rPr lang="ru-RU" sz="32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678" y="1684417"/>
            <a:ext cx="8684821" cy="715581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50" dirty="0"/>
              <a:t>Авторские мастерские / ГИА и ЕГЭ </a:t>
            </a:r>
            <a:r>
              <a:rPr lang="en-US" sz="1350" dirty="0">
                <a:hlinkClick r:id="rId5"/>
              </a:rPr>
              <a:t>http://metodist.lbz.ru/authors/ege/1/</a:t>
            </a:r>
            <a:r>
              <a:rPr lang="ru-RU" sz="1350" dirty="0"/>
              <a:t> </a:t>
            </a:r>
          </a:p>
          <a:p>
            <a:endParaRPr lang="ru-RU" sz="1350" dirty="0"/>
          </a:p>
          <a:p>
            <a:r>
              <a:rPr lang="ru-RU" sz="1350" dirty="0" err="1"/>
              <a:t>Телекурсы</a:t>
            </a:r>
            <a:r>
              <a:rPr lang="ru-RU" sz="1350" dirty="0"/>
              <a:t> / </a:t>
            </a:r>
            <a:r>
              <a:rPr lang="ru-RU" sz="1350" dirty="0" err="1"/>
              <a:t>Видеолекции</a:t>
            </a:r>
            <a:r>
              <a:rPr lang="ru-RU" sz="1350" dirty="0"/>
              <a:t> / Информатика и ИКТ </a:t>
            </a:r>
            <a:r>
              <a:rPr lang="en-US" sz="1350" dirty="0">
                <a:hlinkClick r:id="rId6"/>
              </a:rPr>
              <a:t>http://metodist.lbz.ru/content/videocourse/info.php</a:t>
            </a:r>
            <a:r>
              <a:rPr lang="ru-RU" sz="1350" dirty="0"/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9542" y="2684041"/>
            <a:ext cx="8883092" cy="3857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26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hlinkClick r:id="rId4"/>
              </a:rPr>
              <a:t>СтатГрад</a:t>
            </a:r>
            <a:r>
              <a:rPr lang="ru-RU" dirty="0">
                <a:hlinkClick r:id="rId4"/>
              </a:rPr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01437" y="1825625"/>
            <a:ext cx="6941125" cy="4351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771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6" y="1895475"/>
            <a:ext cx="7404653" cy="3028950"/>
          </a:xfrm>
        </p:spPr>
        <p:txBody>
          <a:bodyPr>
            <a:normAutofit fontScale="62500" lnSpcReduction="20000"/>
          </a:bodyPr>
          <a:lstStyle/>
          <a:p>
            <a:pPr marL="34290" indent="0" algn="ctr">
              <a:buNone/>
            </a:pPr>
            <a:r>
              <a:rPr lang="ru-RU" sz="6450" dirty="0"/>
              <a:t> Спасибо за внимание!</a:t>
            </a:r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endParaRPr lang="ru-RU" sz="3300" dirty="0"/>
          </a:p>
          <a:p>
            <a:pPr marL="34290" indent="0" algn="ctr">
              <a:buNone/>
            </a:pPr>
            <a:r>
              <a:rPr lang="ru-RU" sz="2400" dirty="0"/>
              <a:t>Контактная информация:</a:t>
            </a:r>
          </a:p>
          <a:p>
            <a:pPr marL="34290" indent="0" algn="ctr">
              <a:buNone/>
            </a:pPr>
            <a:r>
              <a:rPr lang="ru-RU" sz="2400" dirty="0"/>
              <a:t>Николаева Татьяна Викторовна, проректор по научно-методической работе ОГБОУ ДПО «Костромской областной институт развития образования», </a:t>
            </a:r>
            <a:r>
              <a:rPr lang="ru-RU" sz="2400" dirty="0" err="1"/>
              <a:t>к.п.н</a:t>
            </a:r>
            <a:r>
              <a:rPr lang="ru-RU" sz="2400" dirty="0"/>
              <a:t>.</a:t>
            </a:r>
          </a:p>
          <a:p>
            <a:pPr marL="34290" indent="0" algn="ctr">
              <a:buNone/>
            </a:pPr>
            <a:r>
              <a:rPr lang="ru-RU" sz="2400" dirty="0"/>
              <a:t>Адрес: ул. Ив. Сусанина, д. 52, ауд. 13</a:t>
            </a:r>
          </a:p>
          <a:p>
            <a:pPr marL="34290" indent="0" algn="ctr">
              <a:buNone/>
            </a:pPr>
            <a:r>
              <a:rPr lang="ru-RU" sz="2400" dirty="0"/>
              <a:t>Тел. (4942) 31-77-91</a:t>
            </a:r>
          </a:p>
          <a:p>
            <a:pPr marL="34290" indent="0" algn="ctr">
              <a:buNone/>
            </a:pPr>
            <a:r>
              <a:rPr lang="en-US" sz="2400" dirty="0"/>
              <a:t>E-mail: nikolaevatat@gmail.com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557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9D4423-4656-432B-8257-B94C8B7E3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Нормативные правовые </a:t>
            </a:r>
            <a:r>
              <a:rPr lang="ru-RU" dirty="0"/>
              <a:t>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E4DF28-C091-4288-B648-C6E0D407F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25" y="1674891"/>
            <a:ext cx="8548654" cy="4916032"/>
          </a:xfrm>
        </p:spPr>
        <p:txBody>
          <a:bodyPr>
            <a:noAutofit/>
          </a:bodyPr>
          <a:lstStyle/>
          <a:p>
            <a:r>
              <a:rPr lang="ru-RU" sz="1600" dirty="0"/>
              <a:t>Приказ </a:t>
            </a:r>
            <a:r>
              <a:rPr lang="ru-RU" sz="1600" dirty="0" err="1"/>
              <a:t>Минпросвещения</a:t>
            </a:r>
            <a:r>
              <a:rPr lang="ru-RU" sz="1600" dirty="0"/>
              <a:t> России, Рособрнадзора № 190/1512 от 07.11.2018 г. </a:t>
            </a:r>
            <a:r>
              <a:rPr lang="ru-RU" sz="1600" dirty="0"/>
              <a:t>«Об утверждении Порядка проведения государственной итоговой аттестации по образовательным программам среднего общего образования» — </a:t>
            </a:r>
            <a:r>
              <a:rPr lang="ru-RU" sz="1600" dirty="0" smtClean="0">
                <a:hlinkClick r:id="rId2"/>
              </a:rPr>
              <a:t>СКАЧАТЬ</a:t>
            </a:r>
            <a:endParaRPr lang="ru-RU" sz="1600" dirty="0" smtClean="0"/>
          </a:p>
          <a:p>
            <a:r>
              <a:rPr lang="ru-RU" sz="1600" dirty="0"/>
              <a:t>Приказ </a:t>
            </a:r>
            <a:r>
              <a:rPr lang="ru-RU" sz="1600" dirty="0" err="1"/>
              <a:t>Минпросвещения</a:t>
            </a:r>
            <a:r>
              <a:rPr lang="ru-RU" sz="1600" dirty="0"/>
              <a:t> России, </a:t>
            </a:r>
            <a:r>
              <a:rPr lang="ru-RU" sz="1600" dirty="0" err="1"/>
              <a:t>Рособрнадзора</a:t>
            </a:r>
            <a:r>
              <a:rPr lang="ru-RU" sz="1600" dirty="0"/>
              <a:t> № 189/1513 от 07.11.2018 г. «Об утверждении Порядка проведения государственной итоговой аттестации по образовательным программам основного общего образования» – </a:t>
            </a:r>
            <a:r>
              <a:rPr lang="ru-RU" sz="1600" dirty="0">
                <a:hlinkClick r:id="rId3"/>
              </a:rPr>
              <a:t>СКАЧАТЬ</a:t>
            </a:r>
            <a:endParaRPr lang="ru-RU" sz="1600" dirty="0"/>
          </a:p>
          <a:p>
            <a:r>
              <a:rPr lang="ru-RU" sz="1600" dirty="0" smtClean="0"/>
              <a:t>Приказ </a:t>
            </a:r>
            <a:r>
              <a:rPr lang="ru-RU" sz="1600" dirty="0"/>
              <a:t>Минобрнауки России № 1274 от 17.12.2013 г. </a:t>
            </a:r>
            <a:r>
              <a:rPr lang="ru-RU" sz="1600" dirty="0"/>
              <a:t>«Об утверждении Порядка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основного общего образования и порядка разработки, использования и хранения контрольных измерительных материалов при проведении государственной итоговой аттестации по образовательным программам среднего общего образования» — </a:t>
            </a:r>
            <a:r>
              <a:rPr lang="ru-RU" sz="1600" dirty="0" smtClean="0">
                <a:hlinkClick r:id="rId4"/>
              </a:rPr>
              <a:t>СКАЧАТЬ</a:t>
            </a:r>
            <a:endParaRPr lang="ru-RU" sz="1600" dirty="0"/>
          </a:p>
          <a:p>
            <a:r>
              <a:rPr lang="ru-RU" sz="1600" dirty="0" smtClean="0"/>
              <a:t>Методические </a:t>
            </a:r>
            <a:r>
              <a:rPr lang="ru-RU" sz="1600" dirty="0"/>
              <a:t>документы, рекомендуемые к использованию при организации и проведении государственной итоговой аттестации по образовательным программам основного общего образования (ГИА-9) и среднего общего образования (ГИА-11) в 2019—2020 учебном году (направлены письмом </a:t>
            </a:r>
            <a:r>
              <a:rPr lang="ru-RU" sz="1600" dirty="0"/>
              <a:t>Рособрнадзора</a:t>
            </a:r>
            <a:r>
              <a:rPr lang="ru-RU" sz="1600" dirty="0"/>
              <a:t> № 10−1059 от 16.12.2019 г.) — </a:t>
            </a:r>
            <a:r>
              <a:rPr lang="ru-RU" sz="1600" dirty="0" smtClean="0">
                <a:hlinkClick r:id="rId5"/>
              </a:rPr>
              <a:t>СКАЧАТЬ</a:t>
            </a:r>
          </a:p>
          <a:p>
            <a:r>
              <a:rPr lang="ru-RU" sz="1600" dirty="0" smtClean="0"/>
              <a:t>Постановление </a:t>
            </a:r>
            <a:r>
              <a:rPr lang="ru-RU" sz="1600" dirty="0"/>
              <a:t>Правительства РФ от 26 февраля 2021 г. </a:t>
            </a:r>
            <a:r>
              <a:rPr lang="ru-RU" sz="1600" dirty="0"/>
              <a:t>N 256 «Об особенностях проведения государственной итоговой аттестации по образовательным программам основного общего и среднего общего образования в 2021 году» — </a:t>
            </a:r>
            <a:r>
              <a:rPr lang="ru-RU" sz="1600" dirty="0">
                <a:hlinkClick r:id="rId6"/>
              </a:rPr>
              <a:t>СКАЧАТЬ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778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10" y="90534"/>
            <a:ext cx="7351414" cy="1086415"/>
          </a:xfrm>
        </p:spPr>
        <p:txBody>
          <a:bodyPr>
            <a:noAutofit/>
          </a:bodyPr>
          <a:lstStyle/>
          <a:p>
            <a:r>
              <a:rPr lang="ru-RU" sz="2700" dirty="0"/>
              <a:t>Порядок проведения </a:t>
            </a:r>
            <a:r>
              <a:rPr lang="ru-RU" sz="2700" dirty="0" smtClean="0"/>
              <a:t>ГИА </a:t>
            </a:r>
            <a:r>
              <a:rPr lang="ru-RU" sz="2700" dirty="0"/>
              <a:t>по образовательным программам общего 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157920"/>
              </p:ext>
            </p:extLst>
          </p:nvPr>
        </p:nvGraphicFramePr>
        <p:xfrm>
          <a:off x="443620" y="1729212"/>
          <a:ext cx="8501204" cy="497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8408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проведения ГИА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506967"/>
              </p:ext>
            </p:extLst>
          </p:nvPr>
        </p:nvGraphicFramePr>
        <p:xfrm>
          <a:off x="360535" y="1398924"/>
          <a:ext cx="8477250" cy="356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283" y="4924423"/>
            <a:ext cx="8781861" cy="1815882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2021 году ГИА по программам ООО проводится только по русскому языку и математике</a:t>
            </a:r>
            <a:r>
              <a:rPr lang="ru-RU" sz="1600" dirty="0"/>
              <a:t>. </a:t>
            </a:r>
            <a:r>
              <a:rPr lang="ru-RU" sz="1600" dirty="0" smtClean="0"/>
              <a:t>Выпускники могут выбрать контрольную работу по учебному предмету (из перечня предметов ГИА), исходя </a:t>
            </a:r>
            <a:r>
              <a:rPr lang="ru-RU" sz="1600" dirty="0"/>
              <a:t>из дальнейшей образовательной траектории. Например, прием в профильный 10-й класс.</a:t>
            </a:r>
          </a:p>
          <a:p>
            <a:endParaRPr lang="ru-RU" sz="1600" dirty="0" smtClean="0"/>
          </a:p>
          <a:p>
            <a:r>
              <a:rPr lang="ru-RU" sz="1600" dirty="0" smtClean="0"/>
              <a:t>Для лиц, планирующих поступление в ОО высшего образования, ГИА по программам СОО проводится в форме ЕГЭ (информатика по выбору). Для остальных в форме ГВЭ по русскому языку и математике.</a:t>
            </a:r>
            <a:endParaRPr lang="ru-RU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21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 по предмету «Информатика и ИКТ»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610666"/>
              </p:ext>
            </p:extLst>
          </p:nvPr>
        </p:nvGraphicFramePr>
        <p:xfrm>
          <a:off x="253496" y="1629623"/>
          <a:ext cx="8827129" cy="515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6406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 по информатике в </a:t>
            </a:r>
            <a:r>
              <a:rPr lang="ru-RU" dirty="0" smtClean="0"/>
              <a:t>2021 </a:t>
            </a:r>
            <a:r>
              <a:rPr lang="ru-RU" dirty="0" smtClean="0"/>
              <a:t>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 2021 г. ЕГЭ по информатике и ИКТ проводится в компьютерной </a:t>
            </a:r>
            <a:r>
              <a:rPr lang="ru-RU" dirty="0" smtClean="0"/>
              <a:t>форме</a:t>
            </a:r>
            <a:r>
              <a:rPr lang="ru-RU" dirty="0"/>
              <a:t>, что позволило включить в КИМ задания на практическое </a:t>
            </a:r>
            <a:r>
              <a:rPr lang="ru-RU" dirty="0" smtClean="0"/>
              <a:t>программирование </a:t>
            </a:r>
            <a:r>
              <a:rPr lang="ru-RU" dirty="0"/>
              <a:t>(составление и отладка программы в выбранной участником среде </a:t>
            </a:r>
            <a:r>
              <a:rPr lang="ru-RU" dirty="0" smtClean="0"/>
              <a:t>программирования</a:t>
            </a:r>
            <a:r>
              <a:rPr lang="ru-RU" dirty="0"/>
              <a:t>), работу с электронными таблицами и </a:t>
            </a:r>
            <a:r>
              <a:rPr lang="ru-RU" dirty="0" smtClean="0"/>
              <a:t>информационный поиск.</a:t>
            </a:r>
          </a:p>
          <a:p>
            <a:r>
              <a:rPr lang="ru-RU" dirty="0"/>
              <a:t>На выполнение экзаменационной работы отводится </a:t>
            </a:r>
            <a:r>
              <a:rPr lang="ru-RU" b="1" dirty="0"/>
              <a:t>3 часа 55 </a:t>
            </a:r>
            <a:r>
              <a:rPr lang="ru-RU" b="1" dirty="0" smtClean="0"/>
              <a:t>минут (</a:t>
            </a:r>
            <a:r>
              <a:rPr lang="ru-RU" b="1" dirty="0"/>
              <a:t>235 минут).</a:t>
            </a:r>
            <a:endParaRPr lang="ru-RU" b="1" dirty="0" smtClean="0"/>
          </a:p>
          <a:p>
            <a:r>
              <a:rPr lang="ru-RU" dirty="0"/>
              <a:t> </a:t>
            </a:r>
            <a:r>
              <a:rPr lang="ru-RU" dirty="0" smtClean="0"/>
              <a:t>23 </a:t>
            </a:r>
            <a:r>
              <a:rPr lang="ru-RU" dirty="0"/>
              <a:t>октября 2020 года состоялась </a:t>
            </a:r>
            <a:r>
              <a:rPr lang="ru-RU" dirty="0" err="1"/>
              <a:t>видеоконсультация</a:t>
            </a:r>
            <a:r>
              <a:rPr lang="ru-RU" dirty="0"/>
              <a:t> по вопросам подготовки к ЕГЭ-2021 по информатике и ИКТ с участием Сергея Крылова, руководителя комиссии по разработке КИМ ГИА по информатике и ИКТ</a:t>
            </a:r>
            <a:r>
              <a:rPr lang="ru-RU" dirty="0" smtClean="0"/>
              <a:t>​</a:t>
            </a:r>
            <a:endParaRPr lang="en-US" dirty="0" smtClean="0"/>
          </a:p>
          <a:p>
            <a:r>
              <a:rPr lang="ru-RU" dirty="0"/>
              <a:t> </a:t>
            </a:r>
            <a:r>
              <a:rPr lang="ru-RU" dirty="0">
                <a:hlinkClick r:id="rId4"/>
              </a:rPr>
              <a:t>https://www.youtube.com/watch?v=9qXxaNSf3Og</a:t>
            </a:r>
            <a:endParaRPr lang="ru-RU" dirty="0"/>
          </a:p>
          <a:p>
            <a:pPr marL="34290" indent="0">
              <a:buNone/>
            </a:pPr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21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211" y="289710"/>
            <a:ext cx="6940438" cy="6779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r>
              <a:rPr lang="ru-RU" dirty="0" err="1"/>
              <a:t>КИМа</a:t>
            </a:r>
            <a:r>
              <a:rPr lang="ru-RU" dirty="0"/>
              <a:t> по </a:t>
            </a:r>
            <a:r>
              <a:rPr lang="ru-RU" dirty="0" smtClean="0"/>
              <a:t>информатике 11 класс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798822"/>
              </p:ext>
            </p:extLst>
          </p:nvPr>
        </p:nvGraphicFramePr>
        <p:xfrm>
          <a:off x="108642" y="1611518"/>
          <a:ext cx="8899556" cy="509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1334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 заданий КИМ 11 класс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801922"/>
              </p:ext>
            </p:extLst>
          </p:nvPr>
        </p:nvGraphicFramePr>
        <p:xfrm>
          <a:off x="217283" y="1593410"/>
          <a:ext cx="8745647" cy="5097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3632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c8984d5f14fa91c5257e71de10a04d541ecfd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0B96CB7-2098-45E2-9E88-A9CE5EA0D43C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B70A10B-0448-4A60-9328-2473C794D782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9183711-9DBB-421C-8E5E-CC4D95C0BADE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4E2F662-B9A8-41BD-AFD7-AD944A0507F9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D8F471C-13F2-46DA-97DD-1122FEBE61D6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E98FA86-4239-46AE-9025-3EF4D8AD9526}"/>
  <p:tag name="GENSWF_ADVANCE_TIME" val="117.771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F4FC4F2-7EDE-4850-AC53-D2EF629F9ABB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81C5F68-26BD-430B-B777-213F614E7AD3}"/>
  <p:tag name="GENSWF_ADVANCE_TIME" val="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4D12C65-E593-4C29-9DB1-57B5E3C61C0A}"/>
  <p:tag name="GENSWF_ADVANCE_TIME" val="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B0D7F39-288D-458E-91FA-CBFEBE0C2DB3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8ECA817-B780-4035-B88D-9E341D919A6E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91EF65E-7020-4EC8-AE9D-06B69F7CABFE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7476C5A1-6297-43ED-953C-4B102BD60C48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BE827B1-872E-4EFE-8900-89DDA6DFE488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B7011E8-7358-454E-8E1A-201FC06B21E5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109F5F5-ACEC-42D1-B050-82DE8407C5D8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E944A812-0B53-41D0-9891-A649C63BE94D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FE16D13-91EC-40F0-81C9-D2D725B9364E}"/>
  <p:tag name="GENSWF_ADVANCE_TIME" val="5"/>
  <p:tag name="ISPRING_CUSTOM_TIMING_USED" val="1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ECAFB8DB94FF74FAFFAF153FB759C96" ma:contentTypeVersion="1" ma:contentTypeDescription="Создание документа." ma:contentTypeScope="" ma:versionID="8a04d8039b2817bcee5c0052888eb94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D1A135-888B-42AE-880A-D2F418F7A9BA}"/>
</file>

<file path=customXml/itemProps2.xml><?xml version="1.0" encoding="utf-8"?>
<ds:datastoreItem xmlns:ds="http://schemas.openxmlformats.org/officeDocument/2006/customXml" ds:itemID="{BC5F2E63-2D01-4132-A02F-36ED03F1E32F}"/>
</file>

<file path=customXml/itemProps3.xml><?xml version="1.0" encoding="utf-8"?>
<ds:datastoreItem xmlns:ds="http://schemas.openxmlformats.org/officeDocument/2006/customXml" ds:itemID="{E713ACEC-6C38-4F0D-BB02-1FC973C6C6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1731</Words>
  <Application>Microsoft Office PowerPoint</Application>
  <PresentationFormat>Экран (4:3)</PresentationFormat>
  <Paragraphs>135</Paragraphs>
  <Slides>23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Times New Roman</vt:lpstr>
      <vt:lpstr>КОИРО2</vt:lpstr>
      <vt:lpstr> Подготовка учащихся к государственной итоговой аттестации по информатике 2021 г.  </vt:lpstr>
      <vt:lpstr>Что такое ГИА?</vt:lpstr>
      <vt:lpstr>Нормативные правовые документы</vt:lpstr>
      <vt:lpstr>Порядок проведения ГИА по образовательным программам общего образования</vt:lpstr>
      <vt:lpstr>Формы проведения ГИА</vt:lpstr>
      <vt:lpstr>ЕГЭ по предмету «Информатика и ИКТ»</vt:lpstr>
      <vt:lpstr>ЕГЭ по информатике в 2021 году</vt:lpstr>
      <vt:lpstr>Структура КИМа по информатике 11 класс</vt:lpstr>
      <vt:lpstr>Оценивание заданий КИМ 11 класс</vt:lpstr>
      <vt:lpstr>Характеристика разных типов заданий</vt:lpstr>
      <vt:lpstr>Распределение заданий КИМ по уровню сложности</vt:lpstr>
      <vt:lpstr>Общие рекомендации по подготовке учащихся к ГИА по информатике и ИКТ</vt:lpstr>
      <vt:lpstr>Рекомендации по подготовке учащихся к ЕГЭ и ОГЭ</vt:lpstr>
      <vt:lpstr>Рекомендации по подготовке учащихся к ЕГЭ и ОГЭ</vt:lpstr>
      <vt:lpstr>Рекомендации по подготовке учащихся к ЕГЭ и ОГЭ</vt:lpstr>
      <vt:lpstr>  Интернет-ресурсы   </vt:lpstr>
      <vt:lpstr>http://obrnadzor.gov.ru/ </vt:lpstr>
      <vt:lpstr>Презентация PowerPoint</vt:lpstr>
      <vt:lpstr>Сайты для подготовки к ГИА-9, ГИА-11</vt:lpstr>
      <vt:lpstr>Сайты для подготовки к ГИА-9, ГИА-11</vt:lpstr>
      <vt:lpstr>Сайт методической службы издательства БИНОМ http://metodist.lbz.ru/ </vt:lpstr>
      <vt:lpstr>СтатГрад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проведения оценки соответствия содержания и качества подготовки обучающихся по образовательным программам требованиям ФГОС</dc:title>
  <dc:creator>USER</dc:creator>
  <cp:lastModifiedBy>User</cp:lastModifiedBy>
  <cp:revision>293</cp:revision>
  <cp:lastPrinted>2019-11-01T05:55:40Z</cp:lastPrinted>
  <dcterms:created xsi:type="dcterms:W3CDTF">2018-01-15T07:04:23Z</dcterms:created>
  <dcterms:modified xsi:type="dcterms:W3CDTF">2021-03-24T09:34:50Z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0x0101006ECAFB8DB94FF74FAFFAF153FB759C96</vt:lpwstr>
  </property>
</Properties>
</file>