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5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5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68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29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7505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6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3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5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3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0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3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9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7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B46B9-4087-4AD5-B561-C688A90D7D1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BFA3A0-2D4F-4E8D-BDA0-FC0D80E7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8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51" y="3150825"/>
            <a:ext cx="10369876" cy="9958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Создание Веб-</a:t>
            </a:r>
            <a:r>
              <a:rPr lang="ru-R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квеста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на образовательно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й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платформе</a:t>
            </a:r>
            <a:b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Learnis</a:t>
            </a: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b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17" y="2776252"/>
            <a:ext cx="6783308" cy="3212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68358" y="6101339"/>
            <a:ext cx="1182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Козлова Валентина Анатольевна, учитель английского языка муниципального казенного общеобразовательного учреждения Островского района Костромской области «Островская средняя общеобразовательная школа»</a:t>
            </a:r>
            <a:endParaRPr lang="ru-RU" sz="1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150" y="216486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Познакомимся с </a:t>
            </a:r>
            <a:r>
              <a:rPr lang="ru-R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квест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-комнатами.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11" y="3765449"/>
            <a:ext cx="4142907" cy="2816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940" y="968567"/>
            <a:ext cx="4703284" cy="21386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72" y="3676813"/>
            <a:ext cx="4214338" cy="29055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64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501" y="95037"/>
            <a:ext cx="8911687" cy="128089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 чего начинаем работу.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50" y="1354339"/>
            <a:ext cx="8915400" cy="56553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Выбираем уровень сложности комнаты.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2" y="2047325"/>
            <a:ext cx="1605709" cy="1605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25" y="3949320"/>
            <a:ext cx="1360353" cy="1360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83" y="5309673"/>
            <a:ext cx="2107136" cy="1387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9012" y="2388515"/>
            <a:ext cx="435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Сложный игровой уровень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6870" y="4017894"/>
            <a:ext cx="477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Средний уровень сложности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1990" y="5772713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Легкий уровень сложности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5" y="408447"/>
            <a:ext cx="4611793" cy="26252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995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18" y="128351"/>
            <a:ext cx="8911687" cy="708931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Готовим задания для обучающихся.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55" y="1335131"/>
            <a:ext cx="5415971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48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ответов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738659"/>
              </p:ext>
            </p:extLst>
          </p:nvPr>
        </p:nvGraphicFramePr>
        <p:xfrm>
          <a:off x="501339" y="2297016"/>
          <a:ext cx="5662671" cy="849450"/>
        </p:xfrm>
        <a:graphic>
          <a:graphicData uri="http://schemas.openxmlformats.org/drawingml/2006/table">
            <a:tbl>
              <a:tblPr firstRow="1" firstCol="1" bandRow="1"/>
              <a:tblGrid>
                <a:gridCol w="1354194"/>
                <a:gridCol w="1599701"/>
                <a:gridCol w="1354194"/>
                <a:gridCol w="1354582"/>
              </a:tblGrid>
              <a:tr h="164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run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3" marR="66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3" marR="66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3" marR="66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3" marR="66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58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63" marR="66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63" marR="66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63" marR="66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263" marR="66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91" y="2286446"/>
            <a:ext cx="3902449" cy="2215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66" y="3786097"/>
            <a:ext cx="3806774" cy="2136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92" y="4712579"/>
            <a:ext cx="3798394" cy="21454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77" y="165283"/>
            <a:ext cx="3613249" cy="20174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53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709" y="117334"/>
            <a:ext cx="8911687" cy="128089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Выбираем комнату. Даем название </a:t>
            </a:r>
            <a:r>
              <a:rPr lang="ru-R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квесту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Загружаем задания.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05381"/>
            <a:ext cx="4131325" cy="1931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58" y="914399"/>
            <a:ext cx="3119805" cy="32526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68" y="2481180"/>
            <a:ext cx="3156529" cy="337174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07" y="3767769"/>
            <a:ext cx="3837179" cy="293048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2289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63" y="0"/>
            <a:ext cx="8911687" cy="128089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Приступаем к работе.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66" y="167660"/>
            <a:ext cx="6516680" cy="313639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38" y="3471713"/>
            <a:ext cx="6577069" cy="309263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994057" y="4219460"/>
            <a:ext cx="3986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Найдите спрятанные задания </a:t>
            </a:r>
          </a:p>
          <a:p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откройте дверь из спортивного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зала с помощью кода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398" y="84284"/>
            <a:ext cx="8911687" cy="128089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Подводим итоги работы.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205" r="30001" b="20390"/>
          <a:stretch/>
        </p:blipFill>
        <p:spPr>
          <a:xfrm>
            <a:off x="8728229" y="3370009"/>
            <a:ext cx="2797195" cy="187831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178215" y="5657950"/>
            <a:ext cx="389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Награда за правильные ответы,</a:t>
            </a:r>
          </a:p>
          <a:p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прятанная за кодовым замком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74" y="1365174"/>
            <a:ext cx="6388177" cy="393498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99143" y="5519451"/>
            <a:ext cx="5256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Результаты выполненной работы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78" y="247731"/>
            <a:ext cx="3952589" cy="266294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026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3F551D5B9A6E14E854CC45ED3138BF6" ma:contentTypeVersion="0" ma:contentTypeDescription="Создание документа." ma:contentTypeScope="" ma:versionID="fd3e337de7825ff84fcf2c998c1a49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EF71B-B136-4B6C-A1EB-1CB7BF8434EE}"/>
</file>

<file path=customXml/itemProps2.xml><?xml version="1.0" encoding="utf-8"?>
<ds:datastoreItem xmlns:ds="http://schemas.openxmlformats.org/officeDocument/2006/customXml" ds:itemID="{93CD6863-4E0C-4976-8030-EF3E5D603698}"/>
</file>

<file path=customXml/itemProps3.xml><?xml version="1.0" encoding="utf-8"?>
<ds:datastoreItem xmlns:ds="http://schemas.openxmlformats.org/officeDocument/2006/customXml" ds:itemID="{941192D7-1D06-45FB-836D-506568FE1458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</TotalTime>
  <Words>101</Words>
  <Application>Microsoft Office PowerPoint</Application>
  <PresentationFormat>Произвольный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Создание Веб-квеста на образовательной платформе Learnis.  </vt:lpstr>
      <vt:lpstr>Познакомимся с квест-комнатами.</vt:lpstr>
      <vt:lpstr>С чего начинаем работу.</vt:lpstr>
      <vt:lpstr>Готовим задания для обучающихся.</vt:lpstr>
      <vt:lpstr>Выбираем комнату. Даем название квесту. Загружаем задания.</vt:lpstr>
      <vt:lpstr>Приступаем к работе.</vt:lpstr>
      <vt:lpstr>Подводим итоги работы.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Веб-квеста на образовательной платформе Learnis.</dc:title>
  <dc:creator>Козлова ВА</dc:creator>
  <cp:lastModifiedBy>Пользователь</cp:lastModifiedBy>
  <cp:revision>8</cp:revision>
  <dcterms:created xsi:type="dcterms:W3CDTF">2020-10-14T19:04:10Z</dcterms:created>
  <dcterms:modified xsi:type="dcterms:W3CDTF">2020-10-29T10:25:46Z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0x01010013F551D5B9A6E14E854CC45ED3138BF6</vt:lpwstr>
  </property>
</Properties>
</file>