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>
        <p:scale>
          <a:sx n="84" d="100"/>
          <a:sy n="84" d="100"/>
        </p:scale>
        <p:origin x="-3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phrase.me/" TargetMode="External"/><Relationship Id="rId2" Type="http://schemas.openxmlformats.org/officeDocument/2006/relationships/hyperlink" Target="https://youglish.com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localingual.com/" TargetMode="External"/><Relationship Id="rId4" Type="http://schemas.openxmlformats.org/officeDocument/2006/relationships/hyperlink" Target="http://www.tubequizard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k.com/videos-137274005?z=video-137274005_456239905/pl_-137274005_-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320080"/>
            <a:ext cx="9448800" cy="1825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Немного магии на ваших онлайн уроках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79949"/>
            <a:ext cx="9448800" cy="1867262"/>
          </a:xfrm>
        </p:spPr>
        <p:txBody>
          <a:bodyPr>
            <a:normAutofit/>
          </a:bodyPr>
          <a:lstStyle/>
          <a:p>
            <a:r>
              <a:rPr lang="ru-RU" dirty="0" smtClean="0"/>
              <a:t>Скорик Карина Рафаиловна</a:t>
            </a:r>
          </a:p>
          <a:p>
            <a:r>
              <a:rPr lang="ru-RU" dirty="0" smtClean="0"/>
              <a:t>Учитель английского языка первой категории </a:t>
            </a:r>
          </a:p>
          <a:p>
            <a:r>
              <a:rPr lang="ru-RU" dirty="0" smtClean="0"/>
              <a:t>МОУ «Гимназия №33» г. Костромы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85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467" y="0"/>
            <a:ext cx="10820400" cy="1724297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В конце хочу поделиться полезными сайтами для работы как на традиционных уроках с использованием ИКТ, так и на онлайн занятиях.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577" y="1437882"/>
            <a:ext cx="11309290" cy="30165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/>
              <a:t>Сайты для подбора примеров слов и выражений из фильмов, анимации и прочих видео:</a:t>
            </a:r>
          </a:p>
          <a:p>
            <a:r>
              <a:rPr lang="en-US" u="sng" dirty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en-US" u="sng" dirty="0" err="1">
                <a:hlinkClick r:id="rId2"/>
              </a:rPr>
              <a:t>youglish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smtClean="0">
                <a:hlinkClick r:id="rId2"/>
              </a:rPr>
              <a:t>com</a:t>
            </a:r>
            <a:r>
              <a:rPr lang="ru-RU" dirty="0"/>
              <a:t> </a:t>
            </a:r>
            <a:r>
              <a:rPr lang="ru-RU" dirty="0" smtClean="0"/>
              <a:t>- Любая </a:t>
            </a:r>
            <a:r>
              <a:rPr lang="ru-RU" dirty="0"/>
              <a:t>фраза на английском с </a:t>
            </a:r>
            <a:r>
              <a:rPr lang="ru-RU" dirty="0" smtClean="0"/>
              <a:t>примерами</a:t>
            </a:r>
            <a:br>
              <a:rPr lang="ru-RU" dirty="0" smtClean="0"/>
            </a:b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playphrase.me</a:t>
            </a:r>
            <a:r>
              <a:rPr lang="ru-RU" dirty="0" smtClean="0"/>
              <a:t> – осторожно! Может встречаться ненормативная лексика. Имеет ограничения в использовании (требует платной подписки для расширенных возможностей)</a:t>
            </a:r>
          </a:p>
          <a:p>
            <a:endParaRPr lang="ru-RU" dirty="0"/>
          </a:p>
          <a:p>
            <a:r>
              <a:rPr lang="en-US" u="sng" dirty="0">
                <a:hlinkClick r:id="rId4"/>
              </a:rPr>
              <a:t>http</a:t>
            </a:r>
            <a:r>
              <a:rPr lang="ru-RU" u="sng" dirty="0">
                <a:hlinkClick r:id="rId4"/>
              </a:rPr>
              <a:t>://</a:t>
            </a:r>
            <a:r>
              <a:rPr lang="en-US" u="sng" dirty="0">
                <a:hlinkClick r:id="rId4"/>
              </a:rPr>
              <a:t>www</a:t>
            </a:r>
            <a:r>
              <a:rPr lang="ru-RU" u="sng" dirty="0">
                <a:hlinkClick r:id="rId4"/>
              </a:rPr>
              <a:t>.</a:t>
            </a:r>
            <a:r>
              <a:rPr lang="en-US" u="sng" dirty="0" err="1">
                <a:hlinkClick r:id="rId4"/>
              </a:rPr>
              <a:t>tubequizard</a:t>
            </a:r>
            <a:r>
              <a:rPr lang="ru-RU" u="sng" dirty="0">
                <a:hlinkClick r:id="rId4"/>
              </a:rPr>
              <a:t>.</a:t>
            </a:r>
            <a:r>
              <a:rPr lang="en-US" u="sng" dirty="0">
                <a:hlinkClick r:id="rId4"/>
              </a:rPr>
              <a:t>com</a:t>
            </a:r>
            <a:r>
              <a:rPr lang="ru-RU" u="sng" dirty="0" smtClean="0">
                <a:hlinkClick r:id="rId4"/>
              </a:rPr>
              <a:t>/</a:t>
            </a:r>
            <a:r>
              <a:rPr lang="ru-RU" u="sng" dirty="0" smtClean="0"/>
              <a:t> </a:t>
            </a:r>
            <a:r>
              <a:rPr lang="ru-RU" dirty="0" smtClean="0"/>
              <a:t>- позволяет не только найти примеры из видео, но и предлагает варианты работ с лексикой, грамматикой и </a:t>
            </a:r>
            <a:r>
              <a:rPr lang="ru-RU" dirty="0" err="1" smtClean="0"/>
              <a:t>аудированием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 smtClean="0"/>
          </a:p>
          <a:p>
            <a:pPr algn="ctr"/>
            <a:r>
              <a:rPr lang="ru-RU" b="1" dirty="0" smtClean="0"/>
              <a:t>Прочее:</a:t>
            </a:r>
          </a:p>
          <a:p>
            <a:r>
              <a:rPr lang="en-US" u="sng" dirty="0">
                <a:hlinkClick r:id="rId5"/>
              </a:rPr>
              <a:t>https</a:t>
            </a:r>
            <a:r>
              <a:rPr lang="ru-RU" u="sng" dirty="0">
                <a:hlinkClick r:id="rId5"/>
              </a:rPr>
              <a:t>://</a:t>
            </a:r>
            <a:r>
              <a:rPr lang="en-US" u="sng" dirty="0" err="1">
                <a:hlinkClick r:id="rId5"/>
              </a:rPr>
              <a:t>localingual</a:t>
            </a:r>
            <a:r>
              <a:rPr lang="ru-RU" u="sng" dirty="0">
                <a:hlinkClick r:id="rId5"/>
              </a:rPr>
              <a:t>.</a:t>
            </a:r>
            <a:r>
              <a:rPr lang="en-US" u="sng" dirty="0">
                <a:hlinkClick r:id="rId5"/>
              </a:rPr>
              <a:t>com</a:t>
            </a:r>
            <a:r>
              <a:rPr lang="ru-RU" u="sng" dirty="0" smtClean="0">
                <a:hlinkClick r:id="rId5"/>
              </a:rPr>
              <a:t>/</a:t>
            </a:r>
            <a:r>
              <a:rPr lang="ru-RU" u="sng" dirty="0" smtClean="0"/>
              <a:t> </a:t>
            </a:r>
            <a:r>
              <a:rPr lang="ru-RU" dirty="0" smtClean="0"/>
              <a:t>- Интерактивная карта мира, позволяющая узнавать и тренировать названия стран, их столицы и флаги на большинстве основных языков (включая английский, немецкий. Французский и испанский)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03838" y="4807132"/>
            <a:ext cx="3461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120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098" y="3108960"/>
            <a:ext cx="6248399" cy="374904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3108960"/>
            <a:ext cx="6248400" cy="374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5290" y="326569"/>
            <a:ext cx="7276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Технология создания волшебной палочки в </a:t>
            </a:r>
            <a:r>
              <a:rPr lang="en-US" sz="3200" dirty="0" smtClean="0"/>
              <a:t>ZOOM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32857" y="1517709"/>
            <a:ext cx="86998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 технология нужна для создания </a:t>
            </a:r>
            <a:r>
              <a:rPr lang="en-US" dirty="0" smtClean="0"/>
              <a:t>WOW-</a:t>
            </a:r>
            <a:r>
              <a:rPr lang="ru-RU" dirty="0" smtClean="0"/>
              <a:t>эффекта на онлайн уроке для мгновенного включения в работу всех учеников.</a:t>
            </a:r>
            <a:br>
              <a:rPr lang="ru-RU" dirty="0" smtClean="0"/>
            </a:br>
            <a:r>
              <a:rPr lang="ru-RU" dirty="0" smtClean="0"/>
              <a:t>Вдруг, из ниоткуда, на экране появляются изображения, с которыми учитель начинает работать на уроке, вовлекая в процесс обучения учеников.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476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23" y="2111244"/>
            <a:ext cx="9091749" cy="47467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7829" y="444137"/>
            <a:ext cx="110511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начала, раскроем секрет магии.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В нижней вкладке конференций </a:t>
            </a:r>
            <a:r>
              <a:rPr lang="en-US" dirty="0" smtClean="0"/>
              <a:t>ZOOM </a:t>
            </a:r>
            <a:r>
              <a:rPr lang="ru-RU" dirty="0" smtClean="0"/>
              <a:t>нажимаем на «уголок» рядом со значком видеокамеры и выбираем «Выбрать виртуальный фон»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0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327535"/>
            <a:ext cx="7733210" cy="55304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Стрелка вниз 6"/>
          <p:cNvSpPr/>
          <p:nvPr/>
        </p:nvSpPr>
        <p:spPr>
          <a:xfrm>
            <a:off x="5695406" y="3798852"/>
            <a:ext cx="613954" cy="5878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915989" y="375122"/>
            <a:ext cx="7276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Таким образом Вы попадаете в галерею виртуальных фонов, которую Вы формируете самостоятельно заранее.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059783" y="1815737"/>
            <a:ext cx="3526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Добавить фон можно нажав на крестик (в моей презентации на него указывает большая красная стрелка).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355874" y="3704954"/>
            <a:ext cx="36488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Изображения могут быть взяты из УМК, с которыми Вы работаете, из интернета или Ваши собственные коллажи, главное, чтобы они были в горизонтальном формате.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40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25387" cy="61134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94469" y="352697"/>
            <a:ext cx="37359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Определив фон, приступаем к созданию самой волшебной палочки.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может быть любой однотонный предмет без глянца, предпочтительно зеленый.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Нажимаем на квадрат внизу галереи (выделен красным овалом) и подносим нашу «волшебную палочку» к экрану так, чтобы на ней появился черный крестик мыши. Нажимаем на экран.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Творим магию!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415246" y="5225143"/>
            <a:ext cx="679269" cy="4833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134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825"/>
            <a:ext cx="7686675" cy="6353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81406" y="853652"/>
            <a:ext cx="38666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Разнообразие применений этой технологии ограниченно только Вашей фантазией, темой урока и его целями.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Идеально подходит для активизации устной речи учеников, тренировки грамматических и лексических конструкций и навыков чтения.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17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93" y="52387"/>
            <a:ext cx="7142044" cy="39840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5269"/>
            <a:ext cx="6873019" cy="389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97280" y="1487941"/>
            <a:ext cx="3265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ожно  регулировать объем охвата экрана за счет приближения или удаления нашей палочки от экрана.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654833" y="4624251"/>
            <a:ext cx="346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зависит от того, нужно ли Вам работать с большей частью изображения или точечно.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98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2149"/>
            <a:ext cx="7947030" cy="5355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07977" y="862149"/>
            <a:ext cx="25211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пример того, что Вашей «волшебной палочкой» может стать абсолютно любой предмет с наложенным зеленым фоном.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данном примере мы ищем что-то вкусное для нашей Мышки.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7428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693" y="5185954"/>
            <a:ext cx="5590902" cy="202475"/>
          </a:xfrm>
        </p:spPr>
        <p:txBody>
          <a:bodyPr>
            <a:noAutofit/>
          </a:bodyPr>
          <a:lstStyle/>
          <a:p>
            <a:pPr algn="l"/>
            <a:r>
              <a:rPr lang="ru-RU" sz="2000" u="sng" dirty="0">
                <a:hlinkClick r:id="rId2"/>
              </a:rPr>
              <a:t>https://vk.com/videos-137274005?z=video-137274005_456239905%2Fpl_-137274005_-2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600" dirty="0" smtClean="0"/>
              <a:t>Полное описание создания палочки от её автора </a:t>
            </a:r>
            <a:br>
              <a:rPr lang="ru-RU" sz="1600" dirty="0" smtClean="0"/>
            </a:br>
            <a:r>
              <a:rPr lang="ru-RU" sz="1600" dirty="0" smtClean="0"/>
              <a:t>Катерины </a:t>
            </a:r>
            <a:r>
              <a:rPr lang="ru-RU" sz="1600" dirty="0" err="1" smtClean="0"/>
              <a:t>Конон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учителя английского языка, руководителя языковой студии и автора многих учебных пособий</a:t>
            </a:r>
            <a:br>
              <a:rPr lang="ru-RU" sz="1600" dirty="0" smtClean="0"/>
            </a:br>
            <a:r>
              <a:rPr lang="ru-RU" sz="1600" dirty="0" err="1" smtClean="0"/>
              <a:t>г.Смоленск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035" y="1008969"/>
            <a:ext cx="6276975" cy="5362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0264" y="1371599"/>
            <a:ext cx="51206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радостью хочу представить Вам автора этой технологии!</a:t>
            </a:r>
            <a:br>
              <a:rPr lang="ru-RU" dirty="0" smtClean="0"/>
            </a:br>
            <a:r>
              <a:rPr lang="ru-RU" dirty="0" smtClean="0"/>
              <a:t>На её странице в ВК, пройдя по ссылке ниже, Вы сможете посмотреть </a:t>
            </a:r>
            <a:r>
              <a:rPr lang="ru-RU" dirty="0" err="1" smtClean="0"/>
              <a:t>вебинар</a:t>
            </a:r>
            <a:r>
              <a:rPr lang="ru-RU" dirty="0" smtClean="0"/>
              <a:t> о создании технологии и найти множество идей её применения на уроках иностранного языка.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7697184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3F551D5B9A6E14E854CC45ED3138BF6" ma:contentTypeVersion="0" ma:contentTypeDescription="Создание документа." ma:contentTypeScope="" ma:versionID="fd3e337de7825ff84fcf2c998c1a496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f3dfb3bd3ee1dbf888cdcc01e4126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91662D-406E-4486-A3BE-8682C463C100}"/>
</file>

<file path=customXml/itemProps2.xml><?xml version="1.0" encoding="utf-8"?>
<ds:datastoreItem xmlns:ds="http://schemas.openxmlformats.org/officeDocument/2006/customXml" ds:itemID="{83A1B5C3-130E-4FF4-AEDB-884FE4665758}"/>
</file>

<file path=customXml/itemProps3.xml><?xml version="1.0" encoding="utf-8"?>
<ds:datastoreItem xmlns:ds="http://schemas.openxmlformats.org/officeDocument/2006/customXml" ds:itemID="{B09654A8-8990-4A1A-9B4C-8C5790BE9D77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118</TotalTime>
  <Words>259</Words>
  <Application>Microsoft Office PowerPoint</Application>
  <PresentationFormat>Произвольный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Немного магии на ваших онлайн уроках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https://vk.com/videos-137274005?z=video-137274005_456239905%2Fpl_-137274005_-2  Полное описание создания палочки от её автора  Катерины Конон учителя английского языка, руководителя языковой студии и автора многих учебных пособий г.Смоленск</vt:lpstr>
      <vt:lpstr>В конце хочу поделиться полезными сайтами для работы как на традиционных уроках с использованием ИКТ, так и на онлайн занятиях.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Немного магии на ваших онлайн уроках</dc:title>
  <dc:creator>Пользователь</dc:creator>
  <cp:lastModifiedBy>Пользователь</cp:lastModifiedBy>
  <cp:revision>12</cp:revision>
  <dcterms:created xsi:type="dcterms:W3CDTF">2020-10-27T09:28:21Z</dcterms:created>
  <dcterms:modified xsi:type="dcterms:W3CDTF">2020-10-29T11:14:45Z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0x01010013F551D5B9A6E14E854CC45ED3138BF6</vt:lpwstr>
  </property>
</Properties>
</file>