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057E-1D15-47F4-84AD-91452FED79D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479E-080A-4500-AE28-B998A6379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gi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50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Островского района</a:t>
            </a:r>
            <a:b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Костромской  области "Островская средняя общеобразовательная школа"  </a:t>
            </a:r>
            <a:endPara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b="1" u="sng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4572008"/>
            <a:ext cx="7786742" cy="1015663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Изучение иностранного языка в летнем оздоровительном лагере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7150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Выполнила: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учитель немецкого языка МКОУ «Островская СОШ»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Татьяна Александровна </a:t>
            </a:r>
            <a:r>
              <a:rPr lang="ru-RU" b="1" dirty="0" err="1" smtClean="0">
                <a:solidFill>
                  <a:srgbClr val="0070C0"/>
                </a:solidFill>
              </a:rPr>
              <a:t>Обидина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714488"/>
            <a:ext cx="43755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414712"/>
            <a:ext cx="3833442" cy="30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6" name="Picture 4" descr="C:\Users\1\Downloads\IMG-ea4cf6d649e9b7ac962ec833746e1a4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643050"/>
            <a:ext cx="2514600" cy="3352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1\Downloads\IMG-4ea38b7e81f15e63d149f622aa31f04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714488"/>
            <a:ext cx="2495550" cy="3327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C:\Users\1\Downloads\2020-07-27 11-39-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714488"/>
            <a:ext cx="1905000" cy="33866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928926" y="714356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6" name="Picture 2" descr="C:\Users\1\Downloads\2020-07-27 11-32-39.JPG"/>
          <p:cNvPicPr>
            <a:picLocks noChangeAspect="1" noChangeArrowheads="1"/>
          </p:cNvPicPr>
          <p:nvPr/>
        </p:nvPicPr>
        <p:blipFill>
          <a:blip r:embed="rId5" cstate="print"/>
          <a:srcRect l="2961"/>
          <a:stretch>
            <a:fillRect/>
          </a:stretch>
        </p:blipFill>
        <p:spPr bwMode="auto">
          <a:xfrm>
            <a:off x="3714744" y="2071678"/>
            <a:ext cx="4722427" cy="27374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C:\Users\1\Downloads\2020-07-27 11-39-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571612"/>
            <a:ext cx="2428892" cy="43180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428604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Лето, солнце, иностранный язык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Прекрасный в жизни миг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37289" t="33190" r="21803" b="34241"/>
          <a:stretch>
            <a:fillRect/>
          </a:stretch>
        </p:blipFill>
        <p:spPr bwMode="auto">
          <a:xfrm>
            <a:off x="1" y="0"/>
            <a:ext cx="3714744" cy="23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35825" t="32840" r="21185" b="31335"/>
          <a:stretch>
            <a:fillRect/>
          </a:stretch>
        </p:blipFill>
        <p:spPr bwMode="auto">
          <a:xfrm>
            <a:off x="5500694" y="0"/>
            <a:ext cx="3643306" cy="24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l="38214" t="32840" r="23573" b="31335"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 l="35825" t="29854" r="21185" b="31335"/>
          <a:stretch>
            <a:fillRect/>
          </a:stretch>
        </p:blipFill>
        <p:spPr bwMode="auto">
          <a:xfrm>
            <a:off x="5857884" y="4484694"/>
            <a:ext cx="3286116" cy="237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/>
          <a:srcRect l="35825" t="29854" r="21184" b="31335"/>
          <a:stretch>
            <a:fillRect/>
          </a:stretch>
        </p:blipFill>
        <p:spPr bwMode="auto">
          <a:xfrm>
            <a:off x="2743200" y="2370140"/>
            <a:ext cx="3543312" cy="25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3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4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52400"/>
          <a:ext cx="8915400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" r:id="rId7" imgW="4570524" imgH="3427508" progId="PowerPoint.Slide.12">
                  <p:embed/>
                </p:oleObj>
              </mc:Choice>
              <mc:Fallback>
                <p:oleObj name="Слайд" r:id="rId7" imgW="4570524" imgH="342750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915400" cy="668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7" name="Picture 2" descr="C:\Users\1\Downloads\2020-07-22 10-59-53.JPG"/>
          <p:cNvPicPr>
            <a:picLocks noChangeAspect="1" noChangeArrowheads="1"/>
          </p:cNvPicPr>
          <p:nvPr/>
        </p:nvPicPr>
        <p:blipFill>
          <a:blip r:embed="rId5" cstate="print"/>
          <a:srcRect r="13646"/>
          <a:stretch>
            <a:fillRect/>
          </a:stretch>
        </p:blipFill>
        <p:spPr bwMode="auto">
          <a:xfrm>
            <a:off x="357158" y="357166"/>
            <a:ext cx="3399777" cy="2214578"/>
          </a:xfrm>
          <a:prstGeom prst="rect">
            <a:avLst/>
          </a:prstGeom>
          <a:noFill/>
        </p:spPr>
      </p:pic>
      <p:pic>
        <p:nvPicPr>
          <p:cNvPr id="8" name="Picture 5" descr="C:\Users\1\Downloads\2020-07-24 10-54-23.JPG"/>
          <p:cNvPicPr>
            <a:picLocks noChangeAspect="1" noChangeArrowheads="1"/>
          </p:cNvPicPr>
          <p:nvPr/>
        </p:nvPicPr>
        <p:blipFill>
          <a:blip r:embed="rId6" cstate="print"/>
          <a:srcRect r="17073"/>
          <a:stretch>
            <a:fillRect/>
          </a:stretch>
        </p:blipFill>
        <p:spPr bwMode="auto">
          <a:xfrm>
            <a:off x="5500694" y="357166"/>
            <a:ext cx="3323706" cy="2254500"/>
          </a:xfrm>
          <a:prstGeom prst="rect">
            <a:avLst/>
          </a:prstGeom>
          <a:noFill/>
        </p:spPr>
      </p:pic>
      <p:pic>
        <p:nvPicPr>
          <p:cNvPr id="9" name="Picture 3" descr="C:\Users\1\Downloads\2020-07-22 10-45-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643182"/>
            <a:ext cx="1752599" cy="3115732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 l="11942" t="17913" r="9243" b="13423"/>
          <a:stretch>
            <a:fillRect/>
          </a:stretch>
        </p:blipFill>
        <p:spPr bwMode="auto">
          <a:xfrm>
            <a:off x="326098" y="4286256"/>
            <a:ext cx="3174332" cy="22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 l="9553" t="17912" r="2078" b="13423"/>
          <a:stretch>
            <a:fillRect/>
          </a:stretch>
        </p:blipFill>
        <p:spPr bwMode="auto">
          <a:xfrm>
            <a:off x="5500694" y="4429131"/>
            <a:ext cx="3317391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36591" t="67173" r="22030" b="14802"/>
          <a:stretch>
            <a:fillRect/>
          </a:stretch>
        </p:blipFill>
        <p:spPr bwMode="auto">
          <a:xfrm>
            <a:off x="2285984" y="2500306"/>
            <a:ext cx="38576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C:\Users\1\Downloads\2020-07-27 10-43-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7166"/>
            <a:ext cx="3733800" cy="2100263"/>
          </a:xfrm>
          <a:prstGeom prst="rect">
            <a:avLst/>
          </a:prstGeom>
          <a:noFill/>
        </p:spPr>
      </p:pic>
      <p:pic>
        <p:nvPicPr>
          <p:cNvPr id="16" name="Picture 3" descr="C:\Users\1\Downloads\2020-07-27 11-03-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14818"/>
            <a:ext cx="3953934" cy="22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1048" t="7731" r="28350" b="4466"/>
          <a:stretch>
            <a:fillRect/>
          </a:stretch>
        </p:blipFill>
        <p:spPr bwMode="auto">
          <a:xfrm>
            <a:off x="357158" y="357166"/>
            <a:ext cx="2059940" cy="35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31048" t="8956" r="28350" b="4466"/>
          <a:stretch>
            <a:fillRect/>
          </a:stretch>
        </p:blipFill>
        <p:spPr bwMode="auto">
          <a:xfrm>
            <a:off x="6786578" y="3000372"/>
            <a:ext cx="2057400" cy="35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 l="19111" t="15686" r="3719" b="13236"/>
          <a:stretch>
            <a:fillRect/>
          </a:stretch>
        </p:blipFill>
        <p:spPr bwMode="auto">
          <a:xfrm>
            <a:off x="2571736" y="178592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4777" t="17913" r="4466" b="13423"/>
          <a:stretch>
            <a:fillRect/>
          </a:stretch>
        </p:blipFill>
        <p:spPr bwMode="auto">
          <a:xfrm>
            <a:off x="357158" y="357166"/>
            <a:ext cx="39027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7165" t="17913" b="13422"/>
          <a:stretch>
            <a:fillRect/>
          </a:stretch>
        </p:blipFill>
        <p:spPr bwMode="auto">
          <a:xfrm>
            <a:off x="4786314" y="357166"/>
            <a:ext cx="399212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 l="2388" t="17912" r="2078" b="13423"/>
          <a:stretch>
            <a:fillRect/>
          </a:stretch>
        </p:blipFill>
        <p:spPr bwMode="auto">
          <a:xfrm>
            <a:off x="357158" y="3714752"/>
            <a:ext cx="384313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 l="11942" t="17912" r="2078" b="13423"/>
          <a:stretch>
            <a:fillRect/>
          </a:stretch>
        </p:blipFill>
        <p:spPr bwMode="auto">
          <a:xfrm>
            <a:off x="5286380" y="3714752"/>
            <a:ext cx="34588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p3.jpg"/>
          <p:cNvPicPr>
            <a:picLocks noChangeAspect="1"/>
          </p:cNvPicPr>
          <p:nvPr/>
        </p:nvPicPr>
        <p:blipFill>
          <a:blip r:embed="rId2" cstate="print"/>
          <a:srcRect r="61719" b="61458"/>
          <a:stretch>
            <a:fillRect/>
          </a:stretch>
        </p:blipFill>
        <p:spPr>
          <a:xfrm>
            <a:off x="-1" y="0"/>
            <a:ext cx="9144001" cy="690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39" y="357166"/>
            <a:ext cx="8501122" cy="61436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3" cstate="print"/>
          <a:srcRect t="21064" b="26275"/>
          <a:stretch>
            <a:fillRect/>
          </a:stretch>
        </p:blipFill>
        <p:spPr>
          <a:xfrm>
            <a:off x="4429124" y="5072074"/>
            <a:ext cx="4382112" cy="1785926"/>
          </a:xfrm>
          <a:prstGeom prst="rect">
            <a:avLst/>
          </a:prstGeom>
        </p:spPr>
      </p:pic>
      <p:pic>
        <p:nvPicPr>
          <p:cNvPr id="13" name="Рисунок 12" descr="butterflyanimation-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5072074"/>
            <a:ext cx="723900" cy="6762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7165" t="14927" r="2078" b="13423"/>
          <a:stretch>
            <a:fillRect/>
          </a:stretch>
        </p:blipFill>
        <p:spPr bwMode="auto">
          <a:xfrm>
            <a:off x="0" y="0"/>
            <a:ext cx="3498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4777" t="17913" r="2078" b="13423"/>
          <a:stretch>
            <a:fillRect/>
          </a:stretch>
        </p:blipFill>
        <p:spPr bwMode="auto">
          <a:xfrm>
            <a:off x="5526157" y="0"/>
            <a:ext cx="36178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 l="4777" t="17912" r="5101" b="13423"/>
          <a:stretch>
            <a:fillRect/>
          </a:stretch>
        </p:blipFill>
        <p:spPr bwMode="auto">
          <a:xfrm>
            <a:off x="0" y="4724400"/>
            <a:ext cx="35004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1\Downloads\2020-08-07 10-34-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800600"/>
            <a:ext cx="3657600" cy="20574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 l="31048" t="7292" r="28350" b="4466"/>
          <a:stretch>
            <a:fillRect/>
          </a:stretch>
        </p:blipFill>
        <p:spPr bwMode="auto">
          <a:xfrm>
            <a:off x="3571868" y="1571612"/>
            <a:ext cx="1828800" cy="31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d21b60ff6ec8a8d26efca231676e7e22ec3e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F551D5B9A6E14E854CC45ED3138BF6" ma:contentTypeVersion="0" ma:contentTypeDescription="Создание документа." ma:contentTypeScope="" ma:versionID="fd3e337de7825ff84fcf2c998c1a49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A93F3-E575-4053-A361-A4BF0327D7BD}"/>
</file>

<file path=customXml/itemProps2.xml><?xml version="1.0" encoding="utf-8"?>
<ds:datastoreItem xmlns:ds="http://schemas.openxmlformats.org/officeDocument/2006/customXml" ds:itemID="{F0AA8D45-D64E-4297-A45B-E59DD0AC2C5A}"/>
</file>

<file path=customXml/itemProps3.xml><?xml version="1.0" encoding="utf-8"?>
<ds:datastoreItem xmlns:ds="http://schemas.openxmlformats.org/officeDocument/2006/customXml" ds:itemID="{67697638-0CDD-42BF-86D1-FEF401AC518B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Пользователь</cp:lastModifiedBy>
  <cp:revision>38</cp:revision>
  <dcterms:created xsi:type="dcterms:W3CDTF">2019-06-27T06:58:46Z</dcterms:created>
  <dcterms:modified xsi:type="dcterms:W3CDTF">2020-10-29T10:13:04Z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0x01010013F551D5B9A6E14E854CC45ED3138BF6</vt:lpwstr>
  </property>
</Properties>
</file>