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73" r:id="rId16"/>
    <p:sldId id="274" r:id="rId17"/>
    <p:sldId id="276" r:id="rId18"/>
    <p:sldId id="277" r:id="rId19"/>
    <p:sldId id="278" r:id="rId20"/>
    <p:sldId id="262" r:id="rId21"/>
    <p:sldId id="263" r:id="rId22"/>
    <p:sldId id="275" r:id="rId23"/>
    <p:sldId id="264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schemas.openxmlformats.org/officeDocument/2006/relationships/presProps" Target="presProps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25" Type="http://schemas.openxmlformats.org/officeDocument/2006/relationships/slide" Target="slides/slide23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29" Type="http://schemas.openxmlformats.org/officeDocument/2006/relationships/customXml" Target="../customXml/item1.xml"/><Relationship Id="rId6" Type="http://schemas.openxmlformats.org/officeDocument/2006/relationships/slide" Target="slides/slide4.xml"/><Relationship Id="rId24" Type="http://schemas.openxmlformats.org/officeDocument/2006/relationships/slide" Target="slides/slide2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8" Type="http://schemas.openxmlformats.org/officeDocument/2006/relationships/tableStyles" Target="tableStyles.xml"/><Relationship Id="rId23" Type="http://schemas.openxmlformats.org/officeDocument/2006/relationships/slide" Target="slides/slide21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10" Type="http://schemas.openxmlformats.org/officeDocument/2006/relationships/slide" Target="slides/slide8.xml"/><Relationship Id="rId31" Type="http://schemas.openxmlformats.org/officeDocument/2006/relationships/customXml" Target="../customXml/item3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7" Type="http://schemas.openxmlformats.org/officeDocument/2006/relationships/viewProps" Target="viewProps.xml"/><Relationship Id="rId22" Type="http://schemas.openxmlformats.org/officeDocument/2006/relationships/slide" Target="slides/slide20.xml"/><Relationship Id="rId14" Type="http://schemas.openxmlformats.org/officeDocument/2006/relationships/slide" Target="slides/slide12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vk.com/im?peers=c33&amp;sel=c35" TargetMode="External"/><Relationship Id="rId3" Type="http://schemas.openxmlformats.org/officeDocument/2006/relationships/image" Target="../media/image26.png"/><Relationship Id="rId2" Type="http://schemas.openxmlformats.org/officeDocument/2006/relationships/hyperlink" Target="https://vk.com/im?sel=c33" TargetMode="Externa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5685" y="2174240"/>
            <a:ext cx="10685780" cy="2509520"/>
          </a:xfrm>
        </p:spPr>
        <p:txBody>
          <a:bodyPr>
            <a:normAutofit fontScale="90000"/>
          </a:bodyPr>
          <a:lstStyle/>
          <a:p>
            <a:r>
              <a:rPr lang="ru-RU" dirty="0"/>
              <a:t>ВВЕДЕНИЕ ОБНОВЛЁННЫХ </a:t>
            </a:r>
            <a:br>
              <a:rPr lang="ru-RU" dirty="0" smtClean="0"/>
            </a:br>
            <a:r>
              <a:rPr lang="ru-RU" dirty="0" smtClean="0"/>
              <a:t>ФГОС </a:t>
            </a:r>
            <a:r>
              <a:rPr lang="ru-RU" dirty="0"/>
              <a:t>И ФООП</a:t>
            </a:r>
            <a:br>
              <a:rPr lang="ru-RU" dirty="0"/>
            </a:br>
            <a:r>
              <a:rPr lang="ru-RU" dirty="0"/>
              <a:t>В 2023-2024 УЧЕБНОМ ГОДУ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2875" y="3886200"/>
            <a:ext cx="6038335" cy="1371599"/>
          </a:xfrm>
        </p:spPr>
        <p:txBody>
          <a:bodyPr/>
          <a:lstStyle/>
          <a:p>
            <a:r>
              <a:rPr lang="ru-RU" dirty="0" err="1" smtClean="0"/>
              <a:t>Ст.методист</a:t>
            </a:r>
            <a:r>
              <a:rPr lang="ru-RU" dirty="0" smtClean="0"/>
              <a:t> </a:t>
            </a:r>
            <a:r>
              <a:rPr lang="ru-RU" dirty="0" smtClean="0"/>
              <a:t>М</a:t>
            </a:r>
            <a:r>
              <a:rPr lang="ru-RU" dirty="0" smtClean="0"/>
              <a:t>БУ ГЦОКО </a:t>
            </a:r>
            <a:r>
              <a:rPr lang="ru-RU" dirty="0" err="1" smtClean="0"/>
              <a:t>Верстина</a:t>
            </a:r>
            <a:r>
              <a:rPr lang="ru-RU" dirty="0" smtClean="0"/>
              <a:t> Е.В.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3322320"/>
            <a:ext cx="34893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609" y="370214"/>
            <a:ext cx="11509645" cy="547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07" y="346779"/>
            <a:ext cx="10759041" cy="605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647" y="239541"/>
            <a:ext cx="11433218" cy="621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05" y="514348"/>
            <a:ext cx="5982626" cy="5293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527" y="514347"/>
            <a:ext cx="5084059" cy="523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397" y="898716"/>
            <a:ext cx="9070285" cy="510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3717" y="2437266"/>
            <a:ext cx="7591573" cy="4279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3" y="220216"/>
            <a:ext cx="6210435" cy="389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01" y="270562"/>
            <a:ext cx="11035485" cy="623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011" y="249323"/>
            <a:ext cx="11384048" cy="642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41" y="88814"/>
            <a:ext cx="3838189" cy="5053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540" y="5493263"/>
            <a:ext cx="4653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srgbClr val="FF0000"/>
                </a:solidFill>
                <a:hlinkClick r:id="rId2"/>
              </a:rPr>
              <a:t>vk.com/im?sel=c33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38" y="88814"/>
            <a:ext cx="3856692" cy="5111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3550" y="5493263"/>
            <a:ext cx="66463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vk.com/im?peers=c33&amp;sel=c35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47700"/>
            <a:ext cx="9677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366" y="406357"/>
            <a:ext cx="10339001" cy="635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762000"/>
            <a:ext cx="988695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5" y="405122"/>
            <a:ext cx="11607790" cy="604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37" y="221522"/>
            <a:ext cx="7668825" cy="4459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17" y="1254478"/>
            <a:ext cx="9430283" cy="539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081" y="0"/>
            <a:ext cx="11261124" cy="68613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5087" y="2195547"/>
            <a:ext cx="64046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Творческих  успехов </a:t>
            </a:r>
            <a:endParaRPr lang="ru-RU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в новом учебном году!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8" y="288710"/>
            <a:ext cx="10834431" cy="613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41" y="295274"/>
            <a:ext cx="10792339" cy="617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585787"/>
            <a:ext cx="10077450" cy="56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407" y="342899"/>
            <a:ext cx="11548485" cy="581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922" y="91194"/>
            <a:ext cx="11796131" cy="2371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2" y="2400034"/>
            <a:ext cx="11796131" cy="433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128" y="1211566"/>
            <a:ext cx="9677180" cy="465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828" y="789477"/>
            <a:ext cx="11704919" cy="485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EDE41DE30D2A41A4E41712CC9BC250" ma:contentTypeVersion="1" ma:contentTypeDescription="Создание документа." ma:contentTypeScope="" ma:versionID="859881a62e133213aa80a82edd62a2c9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C728E7-37F1-4242-82E4-83C63DD86E12}"/>
</file>

<file path=customXml/itemProps2.xml><?xml version="1.0" encoding="utf-8"?>
<ds:datastoreItem xmlns:ds="http://schemas.openxmlformats.org/officeDocument/2006/customXml" ds:itemID="{D71C49E2-F0C0-409D-BE51-AA503DFE5C6C}"/>
</file>

<file path=customXml/itemProps3.xml><?xml version="1.0" encoding="utf-8"?>
<ds:datastoreItem xmlns:ds="http://schemas.openxmlformats.org/officeDocument/2006/customXml" ds:itemID="{250156E5-9D1D-4F99-8E36-31C1E97C0C20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197</Words>
  <Application>WPS Presentation</Application>
  <PresentationFormat>Широкоэкранный</PresentationFormat>
  <Paragraphs>14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Tw Cen MT</vt:lpstr>
      <vt:lpstr>Segoe Print</vt:lpstr>
      <vt:lpstr>Microsoft YaHei</vt:lpstr>
      <vt:lpstr>Arial Unicode MS</vt:lpstr>
      <vt:lpstr>Calibri</vt:lpstr>
      <vt:lpstr>Monotype Corsiva</vt:lpstr>
      <vt:lpstr>Mongolian Baiti</vt:lpstr>
      <vt:lpstr>Капля</vt:lpstr>
      <vt:lpstr>ВВЕДЕНИЕ ОБНОВЛЁННЫХ  ФГОС И ФООП В 2023-2024 УЧЕБНОМ ГОДУ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ОБНОВЛЁННЫХ  ФГОС И ФООП В 2023-2024 УЧЕБНОМ ГОДУ</dc:title>
  <dc:creator>Учетная запись Майкрософт</dc:creator>
  <cp:lastModifiedBy>Teacher</cp:lastModifiedBy>
  <cp:revision>11</cp:revision>
  <dcterms:created xsi:type="dcterms:W3CDTF">2023-08-27T10:45:00Z</dcterms:created>
  <dcterms:modified xsi:type="dcterms:W3CDTF">2023-08-28T09:46:05Z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EF805D9F399C40C58B7A322009166030</vt:lpwstr>
  </property>
  <property fmtid="{D5CDD505-2E9C-101B-9397-08002B2CF9AE}" pid="3" name="KSOProductBuildVer">
    <vt:lpwstr>1049-11.2.0.11537</vt:lpwstr>
  </property>
  <property fmtid="{D5CDD505-2E9C-101B-9397-08002B2CF9AE}" pid="4" name="ContentTypeId">
    <vt:lpwstr>0x0101009EEDE41DE30D2A41A4E41712CC9BC250</vt:lpwstr>
  </property>
</Properties>
</file>