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0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8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95" r:id="rId6"/>
    <p:sldId id="264" r:id="rId7"/>
    <p:sldId id="271" r:id="rId8"/>
    <p:sldId id="273" r:id="rId9"/>
    <p:sldId id="274" r:id="rId10"/>
    <p:sldId id="268" r:id="rId11"/>
    <p:sldId id="289" r:id="rId12"/>
    <p:sldId id="290" r:id="rId13"/>
    <p:sldId id="291" r:id="rId14"/>
    <p:sldId id="292" r:id="rId15"/>
    <p:sldId id="293" r:id="rId16"/>
    <p:sldId id="294" r:id="rId17"/>
    <p:sldId id="267" r:id="rId18"/>
    <p:sldId id="276" r:id="rId19"/>
    <p:sldId id="277" r:id="rId20"/>
    <p:sldId id="278" r:id="rId21"/>
    <p:sldId id="280" r:id="rId22"/>
    <p:sldId id="282" r:id="rId23"/>
    <p:sldId id="283" r:id="rId24"/>
    <p:sldId id="288" r:id="rId25"/>
    <p:sldId id="300" r:id="rId26"/>
    <p:sldId id="296" r:id="rId27"/>
    <p:sldId id="297" r:id="rId28"/>
    <p:sldId id="299" r:id="rId29"/>
    <p:sldId id="298" r:id="rId30"/>
    <p:sldId id="269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3" d="100"/>
          <a:sy n="73" d="100"/>
        </p:scale>
        <p:origin x="1027" y="4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2970-7B73-4A31-961C-807B63D6E2E4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C4F40-D759-4C18-894F-190BAFC6B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39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2970-7B73-4A31-961C-807B63D6E2E4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C4F40-D759-4C18-894F-190BAFC6B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908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2970-7B73-4A31-961C-807B63D6E2E4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C4F40-D759-4C18-894F-190BAFC6B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749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2970-7B73-4A31-961C-807B63D6E2E4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C4F40-D759-4C18-894F-190BAFC6B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744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2970-7B73-4A31-961C-807B63D6E2E4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C4F40-D759-4C18-894F-190BAFC6B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445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2970-7B73-4A31-961C-807B63D6E2E4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C4F40-D759-4C18-894F-190BAFC6B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762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2970-7B73-4A31-961C-807B63D6E2E4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C4F40-D759-4C18-894F-190BAFC6B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020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2970-7B73-4A31-961C-807B63D6E2E4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C4F40-D759-4C18-894F-190BAFC6B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332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2970-7B73-4A31-961C-807B63D6E2E4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C4F40-D759-4C18-894F-190BAFC6B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708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2970-7B73-4A31-961C-807B63D6E2E4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C4F40-D759-4C18-894F-190BAFC6B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70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2970-7B73-4A31-961C-807B63D6E2E4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C4F40-D759-4C18-894F-190BAFC6B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92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92970-7B73-4A31-961C-807B63D6E2E4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C4F40-D759-4C18-894F-190BAFC6B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56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oge.fipi.ru/bank/index.php?proj=33B3A93C5A6599124B04FB95616C835B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2025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55837" y="938839"/>
            <a:ext cx="72803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Выполнение заданий </a:t>
            </a:r>
          </a:p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 развернутым ответом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948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725" y="194363"/>
            <a:ext cx="10428014" cy="609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0" y="0"/>
            <a:ext cx="8258958" cy="40254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420" y="3069021"/>
            <a:ext cx="8051580" cy="378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8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450" y="4762"/>
            <a:ext cx="65151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22284" cy="31215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66" y="2637247"/>
            <a:ext cx="7245017" cy="25990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295" y="3447393"/>
            <a:ext cx="8239101" cy="327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82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0" y="0"/>
            <a:ext cx="7991475" cy="37814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625" y="3171512"/>
            <a:ext cx="7953375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11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59833" cy="3962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550" y="3057525"/>
            <a:ext cx="817245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04" y="120211"/>
            <a:ext cx="9419568" cy="420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6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926" y="0"/>
            <a:ext cx="9802843" cy="656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7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255" y="197778"/>
            <a:ext cx="10455049" cy="559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90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87" y="120320"/>
            <a:ext cx="10610110" cy="607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6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4496" y="340934"/>
            <a:ext cx="112145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29.12.2012 №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273-ФЗ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образовании в Российской Федерации»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государственной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итоговой аттестации по образовательным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 основного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образования, утверждённым приказом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07.11.2018 г. № 189/1513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4495" y="2376211"/>
            <a:ext cx="112145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КИМ определяется на основе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государственного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стандарта основного общего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(приказ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17.12.2010 № 1897) с учётом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Примерной  основной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программы основного общего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(одобрена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федерального учебно-методического объединения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  общему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образованию (протокол от 08.04.2015 № 1/15)).</a:t>
            </a:r>
          </a:p>
        </p:txBody>
      </p:sp>
    </p:spTree>
    <p:extLst>
      <p:ext uri="{BB962C8B-B14F-4D97-AF65-F5344CB8AC3E}">
        <p14:creationId xmlns:p14="http://schemas.microsoft.com/office/powerpoint/2010/main" val="269122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91625" cy="26396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88" y="2639683"/>
            <a:ext cx="9115425" cy="401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6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8103476" y="998483"/>
            <a:ext cx="788276" cy="5044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96375" cy="26051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042" y="2605177"/>
            <a:ext cx="9420225" cy="401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5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5814"/>
            <a:ext cx="9277350" cy="27341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196" y="2648310"/>
            <a:ext cx="9267825" cy="420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5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013" y="0"/>
            <a:ext cx="11025564" cy="643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53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39" y="0"/>
            <a:ext cx="9553575" cy="25373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798" y="2537344"/>
            <a:ext cx="912495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63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34152" y="4314524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oge.fipi.ru/bank/index.php?proj=33B3A93C5A6599124B04FB95616C835B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01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291" r="12341"/>
          <a:stretch/>
        </p:blipFill>
        <p:spPr>
          <a:xfrm>
            <a:off x="0" y="-102754"/>
            <a:ext cx="7357241" cy="64766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718" y="1177724"/>
            <a:ext cx="7760282" cy="568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3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87225" cy="62103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205" y="1694717"/>
            <a:ext cx="8287407" cy="502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4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32397" cy="48768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546" y="2017986"/>
            <a:ext cx="9324454" cy="466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7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6" y="0"/>
            <a:ext cx="9917496" cy="39518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959" y="685725"/>
            <a:ext cx="8999318" cy="613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4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0" y="39982"/>
            <a:ext cx="8236212" cy="48146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083" y="4702502"/>
            <a:ext cx="6516414" cy="197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1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818" y="2967335"/>
            <a:ext cx="59043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Спасибо за работу!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8642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58854"/>
          <a:stretch/>
        </p:blipFill>
        <p:spPr>
          <a:xfrm>
            <a:off x="230473" y="83521"/>
            <a:ext cx="11646435" cy="18142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477" y="2010404"/>
            <a:ext cx="797242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1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8659" b="41889"/>
          <a:stretch/>
        </p:blipFill>
        <p:spPr>
          <a:xfrm>
            <a:off x="960797" y="3433313"/>
            <a:ext cx="9770074" cy="326941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797" y="0"/>
            <a:ext cx="9770074" cy="332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297" y="0"/>
            <a:ext cx="9382898" cy="637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505" y="0"/>
            <a:ext cx="8039100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2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92" y="0"/>
            <a:ext cx="11658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6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48" y="0"/>
            <a:ext cx="11770373" cy="627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02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EEDE41DE30D2A41A4E41712CC9BC250" ma:contentTypeVersion="1" ma:contentTypeDescription="Создание документа." ma:contentTypeScope="" ma:versionID="859881a62e133213aa80a82edd62a2c9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F44720F-0981-41FA-B8EC-AF4B890268BD}"/>
</file>

<file path=customXml/itemProps2.xml><?xml version="1.0" encoding="utf-8"?>
<ds:datastoreItem xmlns:ds="http://schemas.openxmlformats.org/officeDocument/2006/customXml" ds:itemID="{9627D302-672F-4DC9-BAB8-2F918D935815}"/>
</file>

<file path=customXml/itemProps3.xml><?xml version="1.0" encoding="utf-8"?>
<ds:datastoreItem xmlns:ds="http://schemas.openxmlformats.org/officeDocument/2006/customXml" ds:itemID="{B6EF383A-3392-4B68-BA5C-4E3EF40D5370}"/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97</Words>
  <Application>Microsoft Office PowerPoint</Application>
  <PresentationFormat>Широкоэкранный</PresentationFormat>
  <Paragraphs>8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16</cp:revision>
  <dcterms:created xsi:type="dcterms:W3CDTF">2024-04-14T10:28:13Z</dcterms:created>
  <dcterms:modified xsi:type="dcterms:W3CDTF">2025-04-06T15:28:12Z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0x0101009EEDE41DE30D2A41A4E41712CC9BC250</vt:lpwstr>
  </property>
</Properties>
</file>