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9" r:id="rId10"/>
    <p:sldId id="280" r:id="rId11"/>
    <p:sldId id="281" r:id="rId12"/>
    <p:sldId id="257" r:id="rId13"/>
    <p:sldId id="278" r:id="rId14"/>
    <p:sldId id="258" r:id="rId15"/>
    <p:sldId id="277" r:id="rId16"/>
    <p:sldId id="268" r:id="rId17"/>
    <p:sldId id="259" r:id="rId18"/>
    <p:sldId id="260" r:id="rId19"/>
    <p:sldId id="282" r:id="rId20"/>
    <p:sldId id="261" r:id="rId21"/>
    <p:sldId id="26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802" y="3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766FE-6169-4F3A-9FC6-92EDBE6350C6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D6AB5-8687-4AD0-9338-485BD2B9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6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D6AB5-8687-4AD0-9338-485BD2B9236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99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A0F3B4-AB3B-4ECE-B1ED-0B57CF9A593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53941E6-489F-43BC-A618-22DAFD08211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portal44.ru/BuyR/TalSchool/SiteAssets/SitePages/%D0%9E%D0%B1%D1%80%D0%B0%D0%B7%D0%BE%D0%B2%D0%B0%D1%82%D0%B5%D0%BB%D1%8C%D0%BD%D0%B0%D1%8F%20%D0%BF%D1%80%D0%BE%D0%B3%D1%80%D0%B0%D0%BC%D0%BC%D0%B0%20%D0%A2%D0%9E%D0%A7%D0%9A%D0%90%20%D0%A0%D0%9E%D0%A1%D0%A2%D0%90/%D0%A4%D0%B8%D0%B7%D0%B8%D0%BA%D0%B0%20%D0%B2%20%D0%B7%D0%B0%D0%B4%D0%B0%D1%87%D0%B0%D1%85%20%D0%B8%20%D1%8D%D0%BA%D1%81%D0%BF%D0%B5%D1%80%D0%B8%D0%BC%D0%B5%D0%BD%D1%82%D0%B0%D1%85.pdf" TargetMode="External"/><Relationship Id="rId2" Type="http://schemas.openxmlformats.org/officeDocument/2006/relationships/hyperlink" Target="https://www.eduportal44.ru/BuyR/TalSchool/SiteAssets/SitePages/%D0%9E%D0%B1%D1%80%D0%B0%D0%B7%D0%BE%D0%B2%D0%B0%D1%82%D0%B5%D0%BB%D1%8C%D0%BD%D0%B0%D1%8F%20%D0%BF%D1%80%D0%BE%D0%B3%D1%80%D0%B0%D0%BC%D0%BC%D0%B0%20%D0%A2%D0%9E%D0%A7%D0%9A%D0%90%20%D0%A0%D0%9E%D0%A1%D0%A2%D0%90/%D0%A0%D0%9F%20%D0%94%D0%BE%D0%BF%20%D0%BE%D0%B1%D1%80%20%D0%9C%D0%B8%D1%80%20%D1%80%D0%B0%D1%81%D1%82%D0%B5%D0%BD%D0%B8%D0%B9,%20%D0%B6%D0%B8%D0%B2%D0%BE%D1%82%D0%BD%D1%8B%D1%85,%20%D1%87%D0%B5%D0%BB%D0%BE%D0%B2%D0%B5%D0%BA%D0%B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"Ресурсы Центра "Точки роста" как фактор формирования естественно - научной грамотности"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3816" y="3356992"/>
            <a:ext cx="8038664" cy="2969343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Христофорова Е.К.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уководитель Центра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"Точка роста"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​МОУ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Талицкая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Буйского муниципального района Костромской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области»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Талица 2024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76470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МОУ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Талицкая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 Буйского района Костромской области»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3230" flipH="1">
            <a:off x="607517" y="2846072"/>
            <a:ext cx="1267098" cy="16838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54" y="5016744"/>
            <a:ext cx="2142650" cy="178554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0" y="653643"/>
            <a:ext cx="1548077" cy="9300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795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1988840"/>
            <a:ext cx="47525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Цифровая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лаборатория по химии (2 шт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включает в себя: методические рекомендации для проведения лабораторных работ по химии, методические рекомендации по химии для преподавателя, беспроводной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мультидатчик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химии с экраном,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мультидатчик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оптической плотности и мутности, электроды для определения PH раствора, электроды для определения температуры раствора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584" y="2636912"/>
            <a:ext cx="2921044" cy="219078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27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435280" cy="1252728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              	Дополнительное   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образование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2995836"/>
            <a:ext cx="2448272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«Чудеса науки и природы» (1 – 4 классы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84168" y="4797152"/>
            <a:ext cx="2448272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"Мир растений, животных, человека"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(5-9 классы)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1706548"/>
            <a:ext cx="2448272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«Я в роль исследователя»» (7-9 классы)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84168" y="3534544"/>
            <a:ext cx="2448272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"Физика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вокруг нас: наблюдения и эксперименты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"​ (7-9 классы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84168" y="2348880"/>
            <a:ext cx="2448272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"Этот удивительный мир загадочных веществ" (8- 9 классы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1788217" cy="237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3948"/>
            <a:ext cx="1872208" cy="249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0" y="4149080"/>
            <a:ext cx="1980512" cy="2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76072"/>
            <a:ext cx="8229600" cy="125272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Региональный заочный конкурс детской фотографии «Творчество в фотографии»</a:t>
            </a:r>
          </a:p>
        </p:txBody>
      </p:sp>
      <p:pic>
        <p:nvPicPr>
          <p:cNvPr id="6" name="Picture 2" descr="E:\Точка роста 2023\РМО химия и биология\1 Департ 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88840"/>
            <a:ext cx="3051810" cy="4234180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07504" y="2204864"/>
            <a:ext cx="22780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Номинация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«Новые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векторы технического творчества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Младшая категория от 7 до 10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Шугаева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Ксения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Диплом</a:t>
            </a: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  <p:pic>
        <p:nvPicPr>
          <p:cNvPr id="7" name="Рисунок 6" descr="E:\Точка роста 2023\сканы грамот Фотография 23\3 район 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4" y="2996952"/>
            <a:ext cx="2600732" cy="32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372200" y="22048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Региональный заочный конкурс детской фотографии «Творчество в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фотографии»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6572" y="1916832"/>
            <a:ext cx="15121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15 до 18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Молодяев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Егор 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Победитель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Смирнова Лидия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Призер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3" descr="E:\Точка роста 2023\сканы грамот Фотография 23\4 район 0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40" y="1807326"/>
            <a:ext cx="3384376" cy="431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Точка роста 2023\сканы грамот Фотография 23\2 район 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00" y="1738099"/>
            <a:ext cx="3593212" cy="4859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1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Региональный заочный конкурс детской фотографии «Творчество в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фотографии»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Точка роста 2023\РМО химия и биология\Егор 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168352" cy="46723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 descr="E:\Точка роста 2023\РМО химия и биология\Лида 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240360" cy="46723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3851920" y="2810825"/>
            <a:ext cx="1512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Старшая от 15 до 18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Молодяев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Егор, Смирнова Лидия 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Диплом 2 степени</a:t>
            </a:r>
          </a:p>
        </p:txBody>
      </p:sp>
    </p:spTree>
    <p:extLst>
      <p:ext uri="{BB962C8B-B14F-4D97-AF65-F5344CB8AC3E}">
        <p14:creationId xmlns:p14="http://schemas.microsoft.com/office/powerpoint/2010/main" val="3163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Межмуниципальная научно – практическая краеведческая конференция «Краеведение как фактор формирования гражданской идентичности. Опыт практической деятельности»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3312368" cy="459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192001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58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916832"/>
            <a:ext cx="3888431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Номинация 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«Сложное конструкторское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ctr">
              <a:buNone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Ванюшкин Виктор 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поощрительный 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Региональная выставка по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конструированию «Модель своими руками» для обучающихся образовательных организаций Костромской области</a:t>
            </a:r>
          </a:p>
        </p:txBody>
      </p:sp>
      <p:pic>
        <p:nvPicPr>
          <p:cNvPr id="4" name="Рисунок 3" descr="E:\Точка роста 2023\РМО химия и биология\Ванюшкин Витя 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99888"/>
            <a:ext cx="3359772" cy="44644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966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Всероссийская олимпиада учебных, научно – исследовательских проектов детей и молодежи «Созвездие – 2024»</a:t>
            </a:r>
          </a:p>
        </p:txBody>
      </p:sp>
      <p:pic>
        <p:nvPicPr>
          <p:cNvPr id="5" name="Рисунок 4" descr="E:\Точка роста 2023\Конкурсы\Созвездие 2024\Созвездие 2024\Смирнова Лена 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3076"/>
            <a:ext cx="3312368" cy="50508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Рисунок 5" descr="E:\Точка роста 2023\Конкурсы\Созвездие 2024\Созвездие 2024\Смирнова Лида 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384376" cy="496855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3563888" y="2276872"/>
            <a:ext cx="20882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«Экология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вокруг нас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Смирнова Елена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Смирнова Лидия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Призеры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2592288" cy="34535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«Наш дом – Земля»</a:t>
            </a: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Смирнова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Лидия</a:t>
            </a: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Призер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Всероссийская олимпиада учебных, научно – исследовательских проектов детей и молодежи «Созвездие – 2024»</a:t>
            </a:r>
            <a:endParaRPr lang="ru-RU" sz="2400" dirty="0"/>
          </a:p>
        </p:txBody>
      </p:sp>
      <p:pic>
        <p:nvPicPr>
          <p:cNvPr id="4" name="Рисунок 3" descr="E:\Точка роста 2023\Конкурсы\Созвездие 2024\Созвездие 2024\Смирнова Лида 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39280"/>
            <a:ext cx="3384376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95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27984" y="2348880"/>
            <a:ext cx="4608512" cy="399330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16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февраля 2024 года на базе МОУ "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Талицкая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 Буйского района" прошел муниципальный семинар для педагогов, реализующих программы общего и дополнительного образования в центрах "Точка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роста"Тема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семинара " Использование ресурсов Центра "Точка роста" как фактор формирования естественно - научной грамотности " Наша школа встречала учителей химии, биологии, физики из школ Буйского муниципального района: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sun9-49.userapi.com/impg/-l_tDEGm-Wc4cnCbzTiWMFfHibhYu4lMn6clNw/ZlP6hXj5fME.jpg?size=1152x864&amp;quality=95&amp;sign=016ed73b5be15d72d13a7561a7c9bc5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68" y="260648"/>
            <a:ext cx="3497329" cy="26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68" y="3212976"/>
            <a:ext cx="1869366" cy="248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36" y="3068960"/>
            <a:ext cx="1440160" cy="256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97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544"/>
            <a:ext cx="8784976" cy="494154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287524" y="5301208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современного учителя: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обучающихся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умений и навыков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применения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знаний на практике.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916832"/>
            <a:ext cx="4968552" cy="420046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Таким образом, ресурсы Центра образования естественно-научной направленностей «Точка Роста»:</a:t>
            </a:r>
          </a:p>
          <a:p>
            <a:pPr marL="0" indent="0" algn="just"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открывают новые возможности урочной и внеурочной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деятельности;</a:t>
            </a:r>
          </a:p>
          <a:p>
            <a:pPr marL="0" indent="0" algn="just"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расширяют поле взаимодействия ученика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учителя; </a:t>
            </a:r>
          </a:p>
          <a:p>
            <a:pPr algn="just"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повышают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интерес и мотивацию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изучению химии и биологии и других предметов естественно-научной направленности. 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312368" cy="44164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5306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0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Обучающиеся должны уметь…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345122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920" y="235726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6320" y="250966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3920" y="2509664"/>
            <a:ext cx="2151856" cy="12073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Проводить исследования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0416" y="5373216"/>
            <a:ext cx="3177448" cy="9621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Экспериментировать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8184" y="4797152"/>
            <a:ext cx="2592288" cy="1224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Предлагать новые способы решения задач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16216" y="2601526"/>
            <a:ext cx="1952600" cy="9621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Делать выводы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Функционально грамотный ребенок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какой он?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09696"/>
            <a:ext cx="4824536" cy="361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11560" y="1844824"/>
            <a:ext cx="2088232" cy="10801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Умеющий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добывать и применять знания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3086120"/>
            <a:ext cx="2160240" cy="12069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Умеющий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анализировать, делать выводы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4365104"/>
            <a:ext cx="2160240" cy="18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Способный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выявлять проблемы,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предлагающий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способы их решения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91880" y="5661248"/>
            <a:ext cx="2376264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Проявляющий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готовность взаимодействовать, строить отношения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60232" y="2384884"/>
            <a:ext cx="2016224" cy="15121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Умеющий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обосновывать принятые решения, решать задачи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96236" y="5517232"/>
            <a:ext cx="1944216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Проявляющий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готовность к саморазвитию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40776" y="4290832"/>
            <a:ext cx="1944216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Владеющий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рефлексивными умениями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9685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стественно - научная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грамотность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способность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использовать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естественнонаучные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знания:</a:t>
            </a:r>
          </a:p>
          <a:p>
            <a:pPr marL="0" indent="0" algn="just"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отбора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реальных жизненных ситуациях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 проблем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которые могут быть исследованы и решены с помощью научных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методов; 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получения выводов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основанных на наблюдениях и экспериментах,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необходимых;  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понимания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окружающего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тех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изменений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которые вносит в него деятельность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человека; 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соответствующих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4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1844824"/>
            <a:ext cx="8784976" cy="4281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естественно - научной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грамотности: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60848"/>
            <a:ext cx="3173264" cy="376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5576" y="1870747"/>
            <a:ext cx="2312208" cy="34469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Объяснение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явлений на основе их моделей, анализ результатов проведенных исследований, сравнение данных, научная аргументация своей позиции, оценка различных точек зрения.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1872" y="5373216"/>
            <a:ext cx="6142336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Воспроизведение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простых знаний (терминов, фактов, правил), умение приводить примеры явлений и формулировать выводы при помощи основных естественнонаучных понятий.</a:t>
            </a:r>
          </a:p>
          <a:p>
            <a:endParaRPr lang="ru-RU" dirty="0"/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88224" y="1649203"/>
            <a:ext cx="2304256" cy="4011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естественнонаучных знаний для объяснения отдельных явлений; выявление вопросов, на которые могла бы ответить наука, определение элементов научного исследования.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0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2" y="1844824"/>
            <a:ext cx="4726679" cy="11521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Стрелка вправо 3"/>
          <p:cNvSpPr/>
          <p:nvPr/>
        </p:nvSpPr>
        <p:spPr>
          <a:xfrm>
            <a:off x="5156619" y="2272312"/>
            <a:ext cx="703367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7308304" y="3861048"/>
            <a:ext cx="54650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42" y="4725144"/>
            <a:ext cx="2965760" cy="177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08987"/>
            <a:ext cx="1512168" cy="268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58" y="3308987"/>
            <a:ext cx="2017485" cy="268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лево 5"/>
          <p:cNvSpPr/>
          <p:nvPr/>
        </p:nvSpPr>
        <p:spPr>
          <a:xfrm>
            <a:off x="5364088" y="5445224"/>
            <a:ext cx="648072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407" y="1395840"/>
            <a:ext cx="3072081" cy="216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5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95936" y="1952836"/>
            <a:ext cx="4824537" cy="43924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естественно-научной и технологической направленностей «Точка роста» на базе МОУ 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Талицкой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школы Буйского района Костромской области»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создан в 2023 году в рамках федерального проекта «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Современная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школа» национального проекта «Образование».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Он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призван обеспечить повышение охвата обучающихся программами общего и дополнительного образования естественно-научной и технологической ​направленностей​ с использованием современного оборудования.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079713" cy="23042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2" y="1916832"/>
            <a:ext cx="2809875" cy="21034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785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Естественно - научная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0567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​Цифровая лаборатория ученическая по физике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(2 шт.)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включает в себя: методические рекомендации для проведения лабораторных работ по физике, беспроводной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мультидатчик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физике с экраном, USB  осциллограф (2 канала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55526"/>
            <a:ext cx="2880320" cy="21602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380344" y="204720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Цифровая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лаборатория по биологии (2 шт. )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включает в себя: методические рекомендации для проведения лабораторных работ по биологии, беспроводной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мультидатчик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биологии с экраном, цифровая видеокамера, электроды для определения PH раствора, электроды для определения температуры раствора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11422" y="4632524"/>
            <a:ext cx="2709668" cy="203225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1535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D3A79BB1963743BF1E02CF39CF4218" ma:contentTypeVersion="1" ma:contentTypeDescription="Создание документа." ma:contentTypeScope="" ma:versionID="7efbf879509eb3c640b5eee62c27f7e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4E7E31-ECE3-4F9D-9A4E-D02EDBE4F814}"/>
</file>

<file path=customXml/itemProps2.xml><?xml version="1.0" encoding="utf-8"?>
<ds:datastoreItem xmlns:ds="http://schemas.openxmlformats.org/officeDocument/2006/customXml" ds:itemID="{068CCAAE-28D7-4A1B-A2AD-F9FBF3F6915B}"/>
</file>

<file path=customXml/itemProps3.xml><?xml version="1.0" encoding="utf-8"?>
<ds:datastoreItem xmlns:ds="http://schemas.openxmlformats.org/officeDocument/2006/customXml" ds:itemID="{2C539001-17C6-434A-ABE6-EA9C2C09ABA9}"/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579</TotalTime>
  <Words>560</Words>
  <Application>Microsoft Office PowerPoint</Application>
  <PresentationFormat>Экран (4:3)</PresentationFormat>
  <Paragraphs>118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 "Ресурсы Центра "Точки роста" как фактор формирования естественно - научной грамотности"</vt:lpstr>
      <vt:lpstr>Презентация PowerPoint</vt:lpstr>
      <vt:lpstr>Обучающиеся должны уметь…</vt:lpstr>
      <vt:lpstr>Функционально грамотный ребенок – какой он? </vt:lpstr>
      <vt:lpstr>Презентация PowerPoint</vt:lpstr>
      <vt:lpstr>Уровни естественно - научной грамотности:</vt:lpstr>
      <vt:lpstr>Презентация PowerPoint</vt:lpstr>
      <vt:lpstr>Презентация PowerPoint</vt:lpstr>
      <vt:lpstr> Естественно - научная направленность </vt:lpstr>
      <vt:lpstr>Презентация PowerPoint</vt:lpstr>
      <vt:lpstr>Внеурочная деятельность               Дополнительное                                                               образование</vt:lpstr>
      <vt:lpstr>Региональный заочный конкурс детской фотографии «Творчество в фотографии»</vt:lpstr>
      <vt:lpstr>Региональный заочный конкурс детской фотографии «Творчество в фотографии»</vt:lpstr>
      <vt:lpstr>Региональный заочный конкурс детской фотографии «Творчество в фотографии»</vt:lpstr>
      <vt:lpstr>Межмуниципальная научно – практическая краеведческая конференция «Краеведение как фактор формирования гражданской идентичности. Опыт практической деятельности» </vt:lpstr>
      <vt:lpstr>Региональная выставка по лего – конструированию «Модель своими руками» для обучающихся образовательных организаций Костромской области</vt:lpstr>
      <vt:lpstr>Всероссийская олимпиада учебных, научно – исследовательских проектов детей и молодежи «Созвездие – 2024»</vt:lpstr>
      <vt:lpstr>Всероссийская олимпиада учебных, научно – исследовательских проектов детей и молодежи «Созвездие – 2024»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достижения и мероприятия</dc:title>
  <dc:creator>DNS</dc:creator>
  <cp:lastModifiedBy>DNS</cp:lastModifiedBy>
  <cp:revision>35</cp:revision>
  <dcterms:created xsi:type="dcterms:W3CDTF">2024-02-11T18:04:06Z</dcterms:created>
  <dcterms:modified xsi:type="dcterms:W3CDTF">2024-02-25T09:46:46Z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0x010100CFD3A79BB1963743BF1E02CF39CF4218</vt:lpwstr>
  </property>
</Properties>
</file>