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2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290" r:id="rId11"/>
    <p:sldId id="291" r:id="rId12"/>
    <p:sldId id="300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3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1290" y="-6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BED5-63D6-4058-ABEF-FFBD0369C0A2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2F5C-5BD0-4169-8E50-6D4E0B5E1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3638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BED5-63D6-4058-ABEF-FFBD0369C0A2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2F5C-5BD0-4169-8E50-6D4E0B5E1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5542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BED5-63D6-4058-ABEF-FFBD0369C0A2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2F5C-5BD0-4169-8E50-6D4E0B5E12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3833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BED5-63D6-4058-ABEF-FFBD0369C0A2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2F5C-5BD0-4169-8E50-6D4E0B5E1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7879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BED5-63D6-4058-ABEF-FFBD0369C0A2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2F5C-5BD0-4169-8E50-6D4E0B5E12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422805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BED5-63D6-4058-ABEF-FFBD0369C0A2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2F5C-5BD0-4169-8E50-6D4E0B5E1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5967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BED5-63D6-4058-ABEF-FFBD0369C0A2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2F5C-5BD0-4169-8E50-6D4E0B5E1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5557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BED5-63D6-4058-ABEF-FFBD0369C0A2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2F5C-5BD0-4169-8E50-6D4E0B5E1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8168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BED5-63D6-4058-ABEF-FFBD0369C0A2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2F5C-5BD0-4169-8E50-6D4E0B5E1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4626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BED5-63D6-4058-ABEF-FFBD0369C0A2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2F5C-5BD0-4169-8E50-6D4E0B5E1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9068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BED5-63D6-4058-ABEF-FFBD0369C0A2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2F5C-5BD0-4169-8E50-6D4E0B5E1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8142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BED5-63D6-4058-ABEF-FFBD0369C0A2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2F5C-5BD0-4169-8E50-6D4E0B5E1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9532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BED5-63D6-4058-ABEF-FFBD0369C0A2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2F5C-5BD0-4169-8E50-6D4E0B5E1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7088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BED5-63D6-4058-ABEF-FFBD0369C0A2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2F5C-5BD0-4169-8E50-6D4E0B5E1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6333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BED5-63D6-4058-ABEF-FFBD0369C0A2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2F5C-5BD0-4169-8E50-6D4E0B5E1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2842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BED5-63D6-4058-ABEF-FFBD0369C0A2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2F5C-5BD0-4169-8E50-6D4E0B5E1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5676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3BED5-63D6-4058-ABEF-FFBD0369C0A2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6E42F5C-5BD0-4169-8E50-6D4E0B5E1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695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3429" y="841829"/>
            <a:ext cx="8737599" cy="335279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Использование оборудования «Точки Роста» в практико-ориентированной деятельности учебного процесса</a:t>
            </a:r>
            <a:endParaRPr lang="ru-RU" sz="28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625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tU0VJWrOYp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5836" y="595901"/>
            <a:ext cx="5671432" cy="3770616"/>
          </a:xfrm>
          <a:ln>
            <a:noFill/>
          </a:ln>
          <a:effectLst>
            <a:softEdge rad="63500"/>
          </a:effectLst>
        </p:spPr>
      </p:pic>
      <p:pic>
        <p:nvPicPr>
          <p:cNvPr id="1026" name="Picture 2" descr="C:\Users\Денис\Downloads\NrWJTmShma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7835" y="2627587"/>
            <a:ext cx="6097728" cy="405403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Содержимое 3" descr="https://xn--j1ahfl.xn--p1ai/data/images/u182121/t1512665584ab.pn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273" y="4500081"/>
            <a:ext cx="4982965" cy="2044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9042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600" dirty="0" smtClean="0"/>
              <a:t>Выбери по описанию и картинке направление электролиза (гальванопластика, гальваностегия, рафинирование)</a:t>
            </a:r>
            <a:endParaRPr lang="ru-RU" sz="1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618" t="21628" r="27863" b="6639"/>
          <a:stretch>
            <a:fillRect/>
          </a:stretch>
        </p:blipFill>
        <p:spPr bwMode="auto">
          <a:xfrm>
            <a:off x="1941817" y="1593217"/>
            <a:ext cx="6462444" cy="4879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061029"/>
            <a:ext cx="8596668" cy="211908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Спасибо за внимание</a:t>
            </a:r>
            <a:br>
              <a:rPr lang="ru-RU" b="1" dirty="0" smtClean="0">
                <a:solidFill>
                  <a:schemeClr val="tx1"/>
                </a:solidFill>
              </a:rPr>
            </a:b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239" t="6540" r="10294" b="14580"/>
          <a:stretch>
            <a:fillRect/>
          </a:stretch>
        </p:blipFill>
        <p:spPr bwMode="auto">
          <a:xfrm>
            <a:off x="575352" y="462337"/>
            <a:ext cx="5414481" cy="3061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9990" t="7085" r="10010" b="14524"/>
          <a:stretch>
            <a:fillRect/>
          </a:stretch>
        </p:blipFill>
        <p:spPr bwMode="auto">
          <a:xfrm>
            <a:off x="5065486" y="3164113"/>
            <a:ext cx="6056502" cy="333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0000" t="6897" r="10000" b="13865"/>
          <a:stretch>
            <a:fillRect/>
          </a:stretch>
        </p:blipFill>
        <p:spPr bwMode="auto">
          <a:xfrm>
            <a:off x="319314" y="537029"/>
            <a:ext cx="6284686" cy="350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0239" t="17248" r="27527" b="14572"/>
          <a:stretch>
            <a:fillRect/>
          </a:stretch>
        </p:blipFill>
        <p:spPr bwMode="auto">
          <a:xfrm>
            <a:off x="6052458" y="2614549"/>
            <a:ext cx="5413828" cy="39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0000" t="6389" r="15333" b="14542"/>
          <a:stretch>
            <a:fillRect/>
          </a:stretch>
        </p:blipFill>
        <p:spPr bwMode="auto">
          <a:xfrm>
            <a:off x="217715" y="323535"/>
            <a:ext cx="5994399" cy="3570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10000" t="6897" r="10000" b="14542"/>
          <a:stretch>
            <a:fillRect/>
          </a:stretch>
        </p:blipFill>
        <p:spPr bwMode="auto">
          <a:xfrm>
            <a:off x="5036457" y="2701385"/>
            <a:ext cx="6894286" cy="380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0000" t="6389" r="10000" b="13357"/>
          <a:stretch>
            <a:fillRect/>
          </a:stretch>
        </p:blipFill>
        <p:spPr bwMode="auto">
          <a:xfrm>
            <a:off x="319314" y="365138"/>
            <a:ext cx="6995886" cy="3989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11333" t="6728" r="10000" b="15050"/>
          <a:stretch>
            <a:fillRect/>
          </a:stretch>
        </p:blipFill>
        <p:spPr bwMode="auto">
          <a:xfrm>
            <a:off x="6879770" y="3796962"/>
            <a:ext cx="4746171" cy="265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 l="10000" t="7066" r="37429" b="13188"/>
          <a:stretch>
            <a:fillRect/>
          </a:stretch>
        </p:blipFill>
        <p:spPr bwMode="auto">
          <a:xfrm>
            <a:off x="435428" y="279321"/>
            <a:ext cx="4920342" cy="4198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 l="10000" t="6558" r="10000" b="14712"/>
          <a:stretch>
            <a:fillRect/>
          </a:stretch>
        </p:blipFill>
        <p:spPr bwMode="auto">
          <a:xfrm>
            <a:off x="4905829" y="2744496"/>
            <a:ext cx="7076884" cy="391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0000" t="6558" r="10000" b="14034"/>
          <a:stretch>
            <a:fillRect/>
          </a:stretch>
        </p:blipFill>
        <p:spPr bwMode="auto">
          <a:xfrm>
            <a:off x="319314" y="246745"/>
            <a:ext cx="6400800" cy="3573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0000" t="7066" r="10000" b="13696"/>
          <a:stretch>
            <a:fillRect/>
          </a:stretch>
        </p:blipFill>
        <p:spPr bwMode="auto">
          <a:xfrm>
            <a:off x="5341257" y="2869682"/>
            <a:ext cx="6647542" cy="370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0000" t="6389" r="10000" b="14204"/>
          <a:stretch>
            <a:fillRect/>
          </a:stretch>
        </p:blipFill>
        <p:spPr bwMode="auto">
          <a:xfrm>
            <a:off x="449943" y="319315"/>
            <a:ext cx="65509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10000" t="6728" r="10000" b="13188"/>
          <a:stretch>
            <a:fillRect/>
          </a:stretch>
        </p:blipFill>
        <p:spPr bwMode="auto">
          <a:xfrm>
            <a:off x="5210628" y="2872568"/>
            <a:ext cx="6691085" cy="376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241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Электролизер</a:t>
            </a:r>
            <a:endParaRPr lang="ru-RU" dirty="0"/>
          </a:p>
        </p:txBody>
      </p:sp>
      <p:pic>
        <p:nvPicPr>
          <p:cNvPr id="4" name="Содержимое 3" descr="IMG_20240226_1044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975785" y="2028486"/>
            <a:ext cx="5002588" cy="3641270"/>
          </a:xfrm>
          <a:effectLst>
            <a:softEdge rad="127000"/>
          </a:effectLst>
        </p:spPr>
      </p:pic>
      <p:pic>
        <p:nvPicPr>
          <p:cNvPr id="8194" name="Picture 2" descr="C:\Users\Денис\Downloads\IMG_20240226_1043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604658" y="1767114"/>
            <a:ext cx="5689602" cy="372291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FD3A79BB1963743BF1E02CF39CF4218" ma:contentTypeVersion="1" ma:contentTypeDescription="Создание документа." ma:contentTypeScope="" ma:versionID="7efbf879509eb3c640b5eee62c27f7e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70FD745-0290-431B-AD95-06A19429263A}"/>
</file>

<file path=customXml/itemProps2.xml><?xml version="1.0" encoding="utf-8"?>
<ds:datastoreItem xmlns:ds="http://schemas.openxmlformats.org/officeDocument/2006/customXml" ds:itemID="{32323764-EB4D-4C50-88EB-288B7C1EFBD2}"/>
</file>

<file path=customXml/itemProps3.xml><?xml version="1.0" encoding="utf-8"?>
<ds:datastoreItem xmlns:ds="http://schemas.openxmlformats.org/officeDocument/2006/customXml" ds:itemID="{4CE0655B-005E-480E-A88B-1116486ACB13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611</TotalTime>
  <Words>29</Words>
  <Application>Microsoft Office PowerPoint</Application>
  <PresentationFormat>Произвольный</PresentationFormat>
  <Paragraphs>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Грань</vt:lpstr>
      <vt:lpstr>Использование оборудования «Точки Роста» в практико-ориентированной деятельности учебного процесса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Электролизер</vt:lpstr>
      <vt:lpstr>Слайд 10</vt:lpstr>
      <vt:lpstr>Выбери по описанию и картинке направление электролиза (гальванопластика, гальваностегия, рафинирование)</vt:lpstr>
      <vt:lpstr>Спасибо за внимание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Денис Крылов</cp:lastModifiedBy>
  <cp:revision>54</cp:revision>
  <dcterms:created xsi:type="dcterms:W3CDTF">2019-06-03T12:40:04Z</dcterms:created>
  <dcterms:modified xsi:type="dcterms:W3CDTF">2024-02-26T10:59:23Z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0x010100CFD3A79BB1963743BF1E02CF39CF4218</vt:lpwstr>
  </property>
</Properties>
</file>