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544E8C-3ADD-4F11-9FA9-1245A4A736A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732A96-991F-412E-BCD5-576F24D6F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544E8C-3ADD-4F11-9FA9-1245A4A736A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32A96-991F-412E-BCD5-576F24D6F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544E8C-3ADD-4F11-9FA9-1245A4A736A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32A96-991F-412E-BCD5-576F24D6F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544E8C-3ADD-4F11-9FA9-1245A4A736A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32A96-991F-412E-BCD5-576F24D6F7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544E8C-3ADD-4F11-9FA9-1245A4A736A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32A96-991F-412E-BCD5-576F24D6F7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544E8C-3ADD-4F11-9FA9-1245A4A736A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32A96-991F-412E-BCD5-576F24D6F7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544E8C-3ADD-4F11-9FA9-1245A4A736A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32A96-991F-412E-BCD5-576F24D6F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544E8C-3ADD-4F11-9FA9-1245A4A736A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32A96-991F-412E-BCD5-576F24D6F7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544E8C-3ADD-4F11-9FA9-1245A4A736A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32A96-991F-412E-BCD5-576F24D6F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C544E8C-3ADD-4F11-9FA9-1245A4A736A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32A96-991F-412E-BCD5-576F24D6F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544E8C-3ADD-4F11-9FA9-1245A4A736A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732A96-991F-412E-BCD5-576F24D6F7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C544E8C-3ADD-4F11-9FA9-1245A4A736A4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F732A96-991F-412E-BCD5-576F24D6F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88641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Многопредметная школа </a:t>
            </a:r>
            <a:b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12-14 декабря 2023 г.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57364"/>
            <a:ext cx="7772400" cy="2953947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работы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профильного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медицинского класса, использование ресурсов образовательного центра Точка Роста при организации изучения предметов естественнонаучного цикла на углубленном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уровне.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Qr5koKT243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1"/>
            <a:ext cx="4000528" cy="5334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00563" y="714356"/>
            <a:ext cx="4214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 idx="4294967295"/>
          </p:nvPr>
        </p:nvSpPr>
        <p:spPr>
          <a:xfrm>
            <a:off x="4500562" y="428604"/>
            <a:ext cx="4429156" cy="5500726"/>
          </a:xfrm>
        </p:spPr>
        <p:txBody>
          <a:bodyPr>
            <a:noAutofit/>
          </a:bodyPr>
          <a:lstStyle/>
          <a:p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Профильное образование в России – это система школьного обучения, при которой учебный процесс в старших классах осуществляется по определенным программам с преобладанием конкретных дисциплин. Существуют различные направления профильного обучения, в том числе медико-биологический класс.</a:t>
            </a:r>
            <a:b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нашем городе на базе  двух общеобразовательных учреждений с января 2023 г. начал функционировать   городской медицинский класс. Он представляет собой уникальную форму школьного образования, которая позволяет осознанно  прийти к  выбору профессии медико-биологического профиля и получить необходимую подготовку для поступления в соответствующие учебные заведения. </a:t>
            </a:r>
            <a:b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 сентября 2023 г. разработано о положение о  реализации проекта « Городской медицинский класс» </a:t>
            </a:r>
            <a:endParaRPr lang="ru-RU" sz="1600" b="0" dirty="0">
              <a:solidFill>
                <a:schemeClr val="tx1"/>
              </a:solidFill>
            </a:endParaRPr>
          </a:p>
        </p:txBody>
      </p:sp>
      <p:pic>
        <p:nvPicPr>
          <p:cNvPr id="20" name="Содержимое 19" descr="CJ01IlHyAUA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3964810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214282" y="273051"/>
            <a:ext cx="8929718" cy="7270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городского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медицинского класса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14" descr="ApgrtW5z7A8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972414" y="1785927"/>
            <a:ext cx="4000129" cy="3000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285720" y="928670"/>
            <a:ext cx="442915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Обучение  происходит с учетом требований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федерального государственного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образовательного стандарта.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Базируется на общеобразовательных программах по биологии и химии и подразумевает углубленное изучение  предметов естественнонаучного направления.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Опирается на потребности школьников, идёт от запроса учеников.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Способствует профессиональному самоопределению.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Позволяет ученикам самостоятельно создать траекторию саморазвития и подготовки к вступительным экзаменам.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00100" y="214290"/>
            <a:ext cx="7286676" cy="42862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деятельности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28596" y="642918"/>
            <a:ext cx="8572560" cy="5572165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Главной целью проекта является направленная подготовка учащихся,  формирование  правильного, осознанного  выбора  профессии .</a:t>
            </a:r>
          </a:p>
          <a:p>
            <a:pPr algn="l">
              <a:buFont typeface="Wingdings" pitchFamily="2" charset="2"/>
              <a:buChar char="Ø"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Участниками проекта являются  все образовательные учреждения и  учреждения  здравоохранения  города.</a:t>
            </a: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Основные направления деятельности:</a:t>
            </a:r>
          </a:p>
          <a:p>
            <a:pPr marL="811213" indent="-185738"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организация специального обучения с привлечением городских ресурсов;</a:t>
            </a:r>
          </a:p>
          <a:p>
            <a:pPr marL="811213" indent="-185738"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объединенная работа школ с СПО, учреждениями здравоохранения, профильными вузами;</a:t>
            </a:r>
          </a:p>
          <a:p>
            <a:pPr marL="811213" indent="-185738"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приобретение практических навыков в ходе лабораторно-исследовательской деятельности,  мастер-классов и профессиональных проб.</a:t>
            </a:r>
          </a:p>
          <a:p>
            <a:pPr marL="811213" indent="-185738"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участие учеников  городского медицинского класса  в научных конференциях, профильный дистанционных курсах, профильных олимпиадах;</a:t>
            </a:r>
          </a:p>
          <a:p>
            <a:pPr marL="811213" indent="-185738"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повышение квалификации педагогов, посредством реализации комплексных программ, проведение семинаров,  конференций по тематике профильного обучения;  </a:t>
            </a:r>
          </a:p>
          <a:p>
            <a:pPr marL="811213" indent="-185738">
              <a:buFont typeface="+mj-lt"/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11213" indent="-185738">
              <a:buFont typeface="+mj-lt"/>
              <a:buAutoNum type="arabicPeriod"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500063" y="285751"/>
            <a:ext cx="8501093" cy="550070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проекта:</a:t>
            </a:r>
          </a:p>
          <a:p>
            <a:pPr algn="l"/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09.01.2023 – 31.05.2023 г.</a:t>
            </a:r>
          </a:p>
          <a:p>
            <a:pPr marL="261938" indent="4763" algn="l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Подготовка учащихся проходила по двум модулям: «Химия» – на базе МБОУ СОШ № 2 – учитель Смирнова Людмила Александровна, высшая категория, руководитель ГМО учителей химии и «Биология» – на базе МБОУ СОШ №5 – учитель Лиханова Анна Александровна, высшая категория, руководитель ГМО учителей биологии.  Мед. класс посещали учащиеся 10-11 классов, из всех школ города. На занятиях  по химии разбирались вопросы углубленного изучения органических соединений, решались задачи на вывод молекулярной формулы,  растворы. Модуль «Биология» предполагал   расширение  знаний в теме «Клетка» и разбор различных цитологических задач.</a:t>
            </a:r>
          </a:p>
          <a:p>
            <a:pPr marL="261938" indent="4763" algn="l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Модуль «Химия» посещало – 6 чел.</a:t>
            </a:r>
          </a:p>
          <a:p>
            <a:pPr marL="261938" indent="4763" algn="l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Модуль «Биология» – от 15 до 21 чел.</a:t>
            </a:r>
          </a:p>
          <a:p>
            <a:pPr marL="261938" indent="4763" algn="l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выпускники, обучающиеся в медицинском  классе  успешно сдали экзамены по биологии и химии и поступили в профильные учреждения. Многие выпускники воспользовались целевыми направлениями.</a:t>
            </a:r>
          </a:p>
          <a:p>
            <a:pPr marL="261938" indent="4763" algn="l"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1.09.2023 г – 31.05.2024 г.</a:t>
            </a:r>
          </a:p>
          <a:p>
            <a:pPr marL="261938" indent="4763" algn="l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Разработано положение о реализации проекта «Городской медицинский класс».</a:t>
            </a:r>
          </a:p>
          <a:p>
            <a:pPr marL="261938" indent="4763" algn="l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Заключено межведомственное соглашение с ОГБУЗ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Мантуровская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окружная больница» о взаимодействии.</a:t>
            </a:r>
          </a:p>
          <a:p>
            <a:pPr marL="261938" indent="4763" algn="l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61938" indent="4763" algn="l"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214290"/>
            <a:ext cx="514353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 план мероприятий по реализации проекта на период с 1.09.23 по 31.05. 2024 г., включающий в себя мероприятия по углублению знаний естественнонаучной направленности и развитию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профориентационных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представлений.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В этом периоде уже удалось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начать углубленное изучение генетики- модуль «Биология».  С  01.24 продолжатся занятия по химии – в этом году будут разбираться трудные вопросы неорганической химии.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совместно с преподавателями ГПОУ ЯО Ярославского торгово-экономического колледжа–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Рустамовым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А.Р.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Лихановым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Д.И  провести практическое занятие  по оказанию первой помощи.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организована встреча школьников с главным врачом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Мантуровской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Окружной больницы.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них была организована  экскурсия по больнице, посещение лаборатории, различных отделений, проведена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беседа.   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5YXoombtU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357166"/>
            <a:ext cx="278608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yLRBTFIVk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3714751"/>
            <a:ext cx="2286016" cy="3048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ODzuBbdF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4382" y="285728"/>
            <a:ext cx="2946800" cy="3929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g75EcJPZPv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357298"/>
            <a:ext cx="3857652" cy="4929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357166"/>
            <a:ext cx="7715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В наших планах: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посещение медицинского колледжа г. Шарья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посещение ЯГМУ (г. Ярославль) на день открытых дверей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практикум по оказанию первой помощи при острых состояниях ( инсульт, инфаркт) – с привлечением врача реаниматолога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участие в профильных олимпиадах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2024 – 2025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году присоединение других элективных курсов медико-биологического профиля.</a:t>
            </a:r>
          </a:p>
          <a:p>
            <a:pPr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osMBApFSgX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643182"/>
            <a:ext cx="2357436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fj78hg2vf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3286124"/>
            <a:ext cx="2160999" cy="2881332"/>
          </a:xfrm>
          <a:prstGeom prst="rect">
            <a:avLst/>
          </a:prstGeom>
        </p:spPr>
      </p:pic>
      <p:pic>
        <p:nvPicPr>
          <p:cNvPr id="6" name="Рисунок 5" descr="JitgPXItXO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2428868"/>
            <a:ext cx="1500198" cy="2000264"/>
          </a:xfrm>
          <a:prstGeom prst="rect">
            <a:avLst/>
          </a:prstGeom>
        </p:spPr>
      </p:pic>
      <p:pic>
        <p:nvPicPr>
          <p:cNvPr id="8" name="Рисунок 7" descr="L1u2ZsAx4G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2500306"/>
            <a:ext cx="1339427" cy="1785902"/>
          </a:xfrm>
          <a:prstGeom prst="rect">
            <a:avLst/>
          </a:prstGeom>
        </p:spPr>
      </p:pic>
      <p:pic>
        <p:nvPicPr>
          <p:cNvPr id="11" name="Рисунок 10" descr="EYv1TkqBQb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4143380"/>
            <a:ext cx="1714494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oqLrq6UuOs.jpg"/>
          <p:cNvPicPr>
            <a:picLocks noChangeAspect="1"/>
          </p:cNvPicPr>
          <p:nvPr/>
        </p:nvPicPr>
        <p:blipFill>
          <a:blip r:embed="rId2" cstate="print"/>
          <a:srcRect l="6249" t="6250" r="20313" b="12499"/>
          <a:stretch>
            <a:fillRect/>
          </a:stretch>
        </p:blipFill>
        <p:spPr>
          <a:xfrm>
            <a:off x="285720" y="357166"/>
            <a:ext cx="335758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puXAE_BKf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071934" y="428604"/>
            <a:ext cx="192882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Ofyc_FyQSL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500042"/>
            <a:ext cx="2071702" cy="2762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qmN75eNeQG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3429000"/>
            <a:ext cx="3414763" cy="2571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fYAOIPBs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39" y="2500306"/>
            <a:ext cx="2304261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Y5m0YJNoPw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9124" y="3786190"/>
            <a:ext cx="3130229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FD3A79BB1963743BF1E02CF39CF4218" ma:contentTypeVersion="1" ma:contentTypeDescription="Создание документа." ma:contentTypeScope="" ma:versionID="7efbf879509eb3c640b5eee62c27f7e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15917C-A7EE-450F-B56A-268AEDEC8FCA}"/>
</file>

<file path=customXml/itemProps2.xml><?xml version="1.0" encoding="utf-8"?>
<ds:datastoreItem xmlns:ds="http://schemas.openxmlformats.org/officeDocument/2006/customXml" ds:itemID="{620AA20D-F8D8-4008-BEDF-7D099663958B}"/>
</file>

<file path=customXml/itemProps3.xml><?xml version="1.0" encoding="utf-8"?>
<ds:datastoreItem xmlns:ds="http://schemas.openxmlformats.org/officeDocument/2006/customXml" ds:itemID="{D512FBBC-912C-4AFB-9D04-06AEB1F75A57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355</TotalTime>
  <Words>593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Многопредметная школа  12-14 декабря 2023 г.</vt:lpstr>
      <vt:lpstr>Профильное образование в России – это система школьного обучения, при которой учебный процесс в старших классах осуществляется по определенным программам с преобладанием конкретных дисциплин. Существуют различные направления профильного обучения, в том числе медико-биологический класс.  В нашем городе на базе  двух общеобразовательных учреждений с января 2023 г. начал функционировать   городской медицинский класс. Он представляет собой уникальную форму школьного образования, которая позволяет осознанно  прийти к  выбору профессии медико-биологического профиля и получить необходимую подготовку для поступления в соответствующие учебные заведения.   С 1 сентября 2023 г. разработано о положение о  реализации проекта « Городской медицинский класс» </vt:lpstr>
      <vt:lpstr>Особенности городского  медицинского класса </vt:lpstr>
      <vt:lpstr>Основные направления деятельности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средняя общеобразовательная школа № 5 городского округа город Мантурово Костромской области</dc:title>
  <dc:creator>Пользователь</dc:creator>
  <cp:lastModifiedBy>Лиханова Анна</cp:lastModifiedBy>
  <cp:revision>33</cp:revision>
  <dcterms:created xsi:type="dcterms:W3CDTF">2023-12-12T15:22:45Z</dcterms:created>
  <dcterms:modified xsi:type="dcterms:W3CDTF">2023-12-13T11:46:19Z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0x010100CFD3A79BB1963743BF1E02CF39CF4218</vt:lpwstr>
  </property>
</Properties>
</file>