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0" r:id="rId1"/>
  </p:sldMasterIdLst>
  <p:notesMasterIdLst>
    <p:notesMasterId r:id="rId16"/>
  </p:notesMasterIdLst>
  <p:sldIdLst>
    <p:sldId id="256" r:id="rId2"/>
    <p:sldId id="262" r:id="rId3"/>
    <p:sldId id="258" r:id="rId4"/>
    <p:sldId id="263" r:id="rId5"/>
    <p:sldId id="264" r:id="rId6"/>
    <p:sldId id="265" r:id="rId7"/>
    <p:sldId id="266" r:id="rId8"/>
    <p:sldId id="268" r:id="rId9"/>
    <p:sldId id="270" r:id="rId10"/>
    <p:sldId id="271" r:id="rId11"/>
    <p:sldId id="272" r:id="rId12"/>
    <p:sldId id="273" r:id="rId13"/>
    <p:sldId id="274" r:id="rId14"/>
    <p:sldId id="275" r:id="rId15"/>
  </p:sldIdLst>
  <p:sldSz cx="9144000" cy="5143500" type="screen16x9"/>
  <p:notesSz cx="6858000" cy="9144000"/>
  <p:embeddedFontLst>
    <p:embeddedFont>
      <p:font typeface="Century Gothic" pitchFamily="34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Georgia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62BADB-774D-4027-A307-35B7CE7F0751}">
  <a:tblStyle styleId="{8362BADB-774D-4027-A307-35B7CE7F07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3E607-C2D0-45D6-899A-4B7F6E326E18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B0142EA8-A43D-40AE-B736-FC4269260223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Воскресенский приход Костромской епархии РПЦ</a:t>
          </a:r>
          <a:endParaRPr lang="ru-RU" dirty="0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C78A43A0-BF9B-4B80-8092-E4103AA46C86}" type="parTrans" cxnId="{A99E85A6-7DCF-4C76-806A-E178A6E8E56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7F135ABD-B8A5-4A1A-AFFC-0B8DAA1BF025}" type="sibTrans" cxnId="{A99E85A6-7DCF-4C76-806A-E178A6E8E56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8385F84A-4489-4E38-AA5C-DBD0C478DC61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Образование Буйского района</a:t>
          </a:r>
          <a:endParaRPr lang="ru-RU" dirty="0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DF378C99-56B5-42DF-8808-E9EF5FD73AEB}" type="parTrans" cxnId="{923625E8-79FC-4D9B-9718-6767A90F70A5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70E09218-1CD0-43C0-9457-18B5046C2391}" type="sibTrans" cxnId="{923625E8-79FC-4D9B-9718-6767A90F70A5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16162002-787A-4CB5-96C7-496E7DA289CA}">
      <dgm:prSet/>
      <dgm:spPr/>
      <dgm:t>
        <a:bodyPr/>
        <a:lstStyle/>
        <a:p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Образование </a:t>
          </a:r>
          <a:br>
            <a:rPr lang="ru-RU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</a:br>
          <a:r>
            <a:rPr lang="ru-RU" dirty="0" err="1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г.о.г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. Буй</a:t>
          </a:r>
          <a:endParaRPr lang="ru-RU" dirty="0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58BA7766-C888-4A43-99C6-5EE1820A50C0}" type="parTrans" cxnId="{C71364C3-DB1D-4204-A9C0-CEF82C206EC1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A32333FD-7EA4-4D04-AFAD-4B931BE00EB1}" type="sibTrans" cxnId="{C71364C3-DB1D-4204-A9C0-CEF82C206EC1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gm:t>
    </dgm:pt>
    <dgm:pt modelId="{A783D10E-41AE-45BA-B600-AE94507D1A25}" type="pres">
      <dgm:prSet presAssocID="{89F3E607-C2D0-45D6-899A-4B7F6E326E18}" presName="compositeShape" presStyleCnt="0">
        <dgm:presLayoutVars>
          <dgm:chMax val="7"/>
          <dgm:dir/>
          <dgm:resizeHandles val="exact"/>
        </dgm:presLayoutVars>
      </dgm:prSet>
      <dgm:spPr/>
    </dgm:pt>
    <dgm:pt modelId="{92AFC1CC-FEC3-442C-945B-93E241C44B78}" type="pres">
      <dgm:prSet presAssocID="{B0142EA8-A43D-40AE-B736-FC4269260223}" presName="circ1" presStyleLbl="vennNode1" presStyleIdx="0" presStyleCnt="3" custScaleX="150298"/>
      <dgm:spPr/>
      <dgm:t>
        <a:bodyPr/>
        <a:lstStyle/>
        <a:p>
          <a:endParaRPr lang="ru-RU"/>
        </a:p>
      </dgm:t>
    </dgm:pt>
    <dgm:pt modelId="{19E5C414-6247-435D-A321-706DAD5033C0}" type="pres">
      <dgm:prSet presAssocID="{B0142EA8-A43D-40AE-B736-FC426926022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C47B4-9450-4BD1-930D-7DEB7852C53B}" type="pres">
      <dgm:prSet presAssocID="{8385F84A-4489-4E38-AA5C-DBD0C478DC61}" presName="circ2" presStyleLbl="vennNode1" presStyleIdx="1" presStyleCnt="3" custScaleX="150552" custLinFactNeighborX="28960" custLinFactNeighborY="-7440"/>
      <dgm:spPr/>
      <dgm:t>
        <a:bodyPr/>
        <a:lstStyle/>
        <a:p>
          <a:endParaRPr lang="ru-RU"/>
        </a:p>
      </dgm:t>
    </dgm:pt>
    <dgm:pt modelId="{46754BFF-4D91-42B2-8C46-2D7888A406C9}" type="pres">
      <dgm:prSet presAssocID="{8385F84A-4489-4E38-AA5C-DBD0C478DC6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0EBF7-5C73-4C0C-9908-5802AC50A5D7}" type="pres">
      <dgm:prSet presAssocID="{16162002-787A-4CB5-96C7-496E7DA289CA}" presName="circ3" presStyleLbl="vennNode1" presStyleIdx="2" presStyleCnt="3" custScaleX="161723" custLinFactNeighborX="-12401" custLinFactNeighborY="-6944"/>
      <dgm:spPr/>
      <dgm:t>
        <a:bodyPr/>
        <a:lstStyle/>
        <a:p>
          <a:endParaRPr lang="ru-RU"/>
        </a:p>
      </dgm:t>
    </dgm:pt>
    <dgm:pt modelId="{B44D4713-F2EC-4978-9935-F44E78361023}" type="pres">
      <dgm:prSet presAssocID="{16162002-787A-4CB5-96C7-496E7DA289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47CB5E-005A-466F-B5E7-E2E87B04A30F}" type="presOf" srcId="{B0142EA8-A43D-40AE-B736-FC4269260223}" destId="{19E5C414-6247-435D-A321-706DAD5033C0}" srcOrd="1" destOrd="0" presId="urn:microsoft.com/office/officeart/2005/8/layout/venn1"/>
    <dgm:cxn modelId="{1B0FD066-7C20-40E5-9B50-5790F69596DA}" type="presOf" srcId="{8385F84A-4489-4E38-AA5C-DBD0C478DC61}" destId="{120C47B4-9450-4BD1-930D-7DEB7852C53B}" srcOrd="0" destOrd="0" presId="urn:microsoft.com/office/officeart/2005/8/layout/venn1"/>
    <dgm:cxn modelId="{B5AFC345-6C44-427F-9D04-873F2057235C}" type="presOf" srcId="{89F3E607-C2D0-45D6-899A-4B7F6E326E18}" destId="{A783D10E-41AE-45BA-B600-AE94507D1A25}" srcOrd="0" destOrd="0" presId="urn:microsoft.com/office/officeart/2005/8/layout/venn1"/>
    <dgm:cxn modelId="{E303A24C-28B7-49CA-9352-A4A6CA29DEE1}" type="presOf" srcId="{B0142EA8-A43D-40AE-B736-FC4269260223}" destId="{92AFC1CC-FEC3-442C-945B-93E241C44B78}" srcOrd="0" destOrd="0" presId="urn:microsoft.com/office/officeart/2005/8/layout/venn1"/>
    <dgm:cxn modelId="{923625E8-79FC-4D9B-9718-6767A90F70A5}" srcId="{89F3E607-C2D0-45D6-899A-4B7F6E326E18}" destId="{8385F84A-4489-4E38-AA5C-DBD0C478DC61}" srcOrd="1" destOrd="0" parTransId="{DF378C99-56B5-42DF-8808-E9EF5FD73AEB}" sibTransId="{70E09218-1CD0-43C0-9457-18B5046C2391}"/>
    <dgm:cxn modelId="{45781332-97E1-4EEB-AC10-3C5F1F20C160}" type="presOf" srcId="{8385F84A-4489-4E38-AA5C-DBD0C478DC61}" destId="{46754BFF-4D91-42B2-8C46-2D7888A406C9}" srcOrd="1" destOrd="0" presId="urn:microsoft.com/office/officeart/2005/8/layout/venn1"/>
    <dgm:cxn modelId="{C71364C3-DB1D-4204-A9C0-CEF82C206EC1}" srcId="{89F3E607-C2D0-45D6-899A-4B7F6E326E18}" destId="{16162002-787A-4CB5-96C7-496E7DA289CA}" srcOrd="2" destOrd="0" parTransId="{58BA7766-C888-4A43-99C6-5EE1820A50C0}" sibTransId="{A32333FD-7EA4-4D04-AFAD-4B931BE00EB1}"/>
    <dgm:cxn modelId="{96FE1278-DACE-446A-8F51-413C14DFA8CB}" type="presOf" srcId="{16162002-787A-4CB5-96C7-496E7DA289CA}" destId="{DC70EBF7-5C73-4C0C-9908-5802AC50A5D7}" srcOrd="0" destOrd="0" presId="urn:microsoft.com/office/officeart/2005/8/layout/venn1"/>
    <dgm:cxn modelId="{A99E85A6-7DCF-4C76-806A-E178A6E8E56D}" srcId="{89F3E607-C2D0-45D6-899A-4B7F6E326E18}" destId="{B0142EA8-A43D-40AE-B736-FC4269260223}" srcOrd="0" destOrd="0" parTransId="{C78A43A0-BF9B-4B80-8092-E4103AA46C86}" sibTransId="{7F135ABD-B8A5-4A1A-AFFC-0B8DAA1BF025}"/>
    <dgm:cxn modelId="{A38B5CF3-1D70-4AE9-AA21-F51E4AA61E1A}" type="presOf" srcId="{16162002-787A-4CB5-96C7-496E7DA289CA}" destId="{B44D4713-F2EC-4978-9935-F44E78361023}" srcOrd="1" destOrd="0" presId="urn:microsoft.com/office/officeart/2005/8/layout/venn1"/>
    <dgm:cxn modelId="{C68DD13D-2386-47DA-9F0C-14BCC23DA9EC}" type="presParOf" srcId="{A783D10E-41AE-45BA-B600-AE94507D1A25}" destId="{92AFC1CC-FEC3-442C-945B-93E241C44B78}" srcOrd="0" destOrd="0" presId="urn:microsoft.com/office/officeart/2005/8/layout/venn1"/>
    <dgm:cxn modelId="{55B332E8-9877-4637-8D7A-BF19FDA89003}" type="presParOf" srcId="{A783D10E-41AE-45BA-B600-AE94507D1A25}" destId="{19E5C414-6247-435D-A321-706DAD5033C0}" srcOrd="1" destOrd="0" presId="urn:microsoft.com/office/officeart/2005/8/layout/venn1"/>
    <dgm:cxn modelId="{8EA3B7B7-5C6F-4D9E-AB98-153B6DF6053C}" type="presParOf" srcId="{A783D10E-41AE-45BA-B600-AE94507D1A25}" destId="{120C47B4-9450-4BD1-930D-7DEB7852C53B}" srcOrd="2" destOrd="0" presId="urn:microsoft.com/office/officeart/2005/8/layout/venn1"/>
    <dgm:cxn modelId="{6E5ED1D3-37C4-4D09-9A93-1E552BEC3445}" type="presParOf" srcId="{A783D10E-41AE-45BA-B600-AE94507D1A25}" destId="{46754BFF-4D91-42B2-8C46-2D7888A406C9}" srcOrd="3" destOrd="0" presId="urn:microsoft.com/office/officeart/2005/8/layout/venn1"/>
    <dgm:cxn modelId="{74847D66-C399-4592-803E-CEDA78A482A5}" type="presParOf" srcId="{A783D10E-41AE-45BA-B600-AE94507D1A25}" destId="{DC70EBF7-5C73-4C0C-9908-5802AC50A5D7}" srcOrd="4" destOrd="0" presId="urn:microsoft.com/office/officeart/2005/8/layout/venn1"/>
    <dgm:cxn modelId="{0FA4A91C-82CE-4C7E-80E8-EBA2C9B7A98B}" type="presParOf" srcId="{A783D10E-41AE-45BA-B600-AE94507D1A25}" destId="{B44D4713-F2EC-4978-9935-F44E7836102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1CE67-4C74-4E7B-954B-E6C065BD2CF8}" type="doc">
      <dgm:prSet loTypeId="urn:microsoft.com/office/officeart/2005/8/layout/list1" loCatId="list" qsTypeId="urn:microsoft.com/office/officeart/2005/8/quickstyle/simple5" qsCatId="simple" csTypeId="urn:microsoft.com/office/officeart/2005/8/colors/accent2_1" csCatId="accent2" phldr="1"/>
      <dgm:spPr/>
    </dgm:pt>
    <dgm:pt modelId="{C253E069-DDE9-4BE2-A5EC-763B12E923C9}">
      <dgm:prSet phldrT="[Текст]" custT="1"/>
      <dgm:spPr/>
      <dgm:t>
        <a:bodyPr/>
        <a:lstStyle/>
        <a:p>
          <a:r>
            <a:rPr lang="ru-RU" sz="1400" b="1" i="1" dirty="0" smtClean="0">
              <a:latin typeface="+mn-lt"/>
            </a:rPr>
            <a:t>Образовательный туризм</a:t>
          </a:r>
          <a:endParaRPr lang="ru-RU" sz="1400" b="1" i="1" dirty="0">
            <a:latin typeface="+mn-lt"/>
          </a:endParaRPr>
        </a:p>
      </dgm:t>
    </dgm:pt>
    <dgm:pt modelId="{5C12353A-6AC0-41E7-BC14-449B120BAEA8}" type="parTrans" cxnId="{B2D12E4B-BAB2-4E46-9326-5464F082E5E0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7319ACE8-1434-4F1F-AE2F-C6511558ED9E}" type="sibTrans" cxnId="{B2D12E4B-BAB2-4E46-9326-5464F082E5E0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98106400-F91F-4ACC-BEFA-8257C20165F6}">
      <dgm:prSet phldrT="[Текст]" custT="1"/>
      <dgm:spPr/>
      <dgm:t>
        <a:bodyPr/>
        <a:lstStyle/>
        <a:p>
          <a:r>
            <a:rPr lang="ru-RU" sz="1400" b="1" i="1" dirty="0" smtClean="0">
              <a:latin typeface="+mn-lt"/>
            </a:rPr>
            <a:t>Рождественские образовательные чтения</a:t>
          </a:r>
          <a:endParaRPr lang="ru-RU" sz="1400" b="1" i="1" dirty="0">
            <a:latin typeface="+mn-lt"/>
          </a:endParaRPr>
        </a:p>
      </dgm:t>
    </dgm:pt>
    <dgm:pt modelId="{21C5981C-05D6-4765-BF7F-26A79853B45C}" type="parTrans" cxnId="{F6C062C5-59FA-4210-A897-EBCE90CA67D9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6A0A673D-74D2-4D7E-9682-ED26E7F41FF7}" type="sibTrans" cxnId="{F6C062C5-59FA-4210-A897-EBCE90CA67D9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4A3F8D35-D474-4850-8644-19102EAEC0E3}">
      <dgm:prSet phldrT="[Текст]" custT="1"/>
      <dgm:spPr/>
      <dgm:t>
        <a:bodyPr/>
        <a:lstStyle/>
        <a:p>
          <a:r>
            <a:rPr lang="ru-RU" sz="1400" b="1" i="1" dirty="0" smtClean="0">
              <a:latin typeface="+mn-lt"/>
            </a:rPr>
            <a:t>Конференции по духовно-нравственному воспитанию</a:t>
          </a:r>
          <a:endParaRPr lang="ru-RU" sz="1400" b="1" i="1" dirty="0">
            <a:latin typeface="+mn-lt"/>
          </a:endParaRPr>
        </a:p>
      </dgm:t>
    </dgm:pt>
    <dgm:pt modelId="{7AB5861E-4AA6-41A4-8DE8-8D63A5DD182A}" type="parTrans" cxnId="{9795EE29-2721-4134-B683-15CE015291E2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5D0C841E-97DD-4522-AF0E-BBBD56E4513B}" type="sibTrans" cxnId="{9795EE29-2721-4134-B683-15CE015291E2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9AF413FE-7642-478F-B2B7-4214E14C5B9A}">
      <dgm:prSet custT="1"/>
      <dgm:spPr/>
      <dgm:t>
        <a:bodyPr/>
        <a:lstStyle/>
        <a:p>
          <a:r>
            <a:rPr lang="ru-RU" sz="1400" b="1" i="1" dirty="0" smtClean="0">
              <a:latin typeface="+mn-lt"/>
            </a:rPr>
            <a:t>Конкурс для педагогов «Урок в музее»</a:t>
          </a:r>
          <a:endParaRPr lang="ru-RU" sz="1400" b="1" i="1" dirty="0">
            <a:latin typeface="+mn-lt"/>
          </a:endParaRPr>
        </a:p>
      </dgm:t>
    </dgm:pt>
    <dgm:pt modelId="{1E56C7EE-59F0-454F-95E9-11A6114F9211}" type="parTrans" cxnId="{4B00EE62-7279-4BC7-A424-52871F86E39D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CCD251AD-FFAC-4216-8D5A-9280841EBB39}" type="sibTrans" cxnId="{4B00EE62-7279-4BC7-A424-52871F86E39D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C9E5BCCE-4BC4-49DB-87B7-F67AE4E1A2D2}">
      <dgm:prSet custT="1"/>
      <dgm:spPr/>
      <dgm:t>
        <a:bodyPr/>
        <a:lstStyle/>
        <a:p>
          <a:r>
            <a:rPr lang="ru-RU" sz="1400" b="1" i="1" dirty="0" smtClean="0">
              <a:latin typeface="+mn-lt"/>
            </a:rPr>
            <a:t>Детские рождественские чтения</a:t>
          </a:r>
          <a:endParaRPr lang="ru-RU" sz="1400" b="1" i="1" dirty="0">
            <a:latin typeface="+mn-lt"/>
          </a:endParaRPr>
        </a:p>
      </dgm:t>
    </dgm:pt>
    <dgm:pt modelId="{A5C57A8C-F9B4-4D5D-A8C9-9FD8FF03B533}" type="parTrans" cxnId="{9BC95CB9-0FA3-4AED-9B03-938D2993A06D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6CBE5D88-71C0-44D0-ABA3-E11D36BAE2E6}" type="sibTrans" cxnId="{9BC95CB9-0FA3-4AED-9B03-938D2993A06D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1F738387-21B6-4646-8953-B5118BE7B09A}">
      <dgm:prSet custT="1"/>
      <dgm:spPr/>
      <dgm:t>
        <a:bodyPr/>
        <a:lstStyle/>
        <a:p>
          <a:r>
            <a:rPr lang="ru-RU" sz="1400" b="1" i="1" dirty="0" smtClean="0">
              <a:latin typeface="+mn-lt"/>
            </a:rPr>
            <a:t>Детский православный фестиваль</a:t>
          </a:r>
          <a:endParaRPr lang="ru-RU" sz="1400" b="1" i="1" dirty="0">
            <a:latin typeface="+mn-lt"/>
          </a:endParaRPr>
        </a:p>
      </dgm:t>
    </dgm:pt>
    <dgm:pt modelId="{AAFC15E8-A194-49AC-AB91-2F1760D221AA}" type="parTrans" cxnId="{D97869F0-3FB4-453D-9C6F-7C4E0EBF25A6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9939EAD0-AE2F-4273-BB52-1F86DFE7B5C1}" type="sibTrans" cxnId="{D97869F0-3FB4-453D-9C6F-7C4E0EBF25A6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950EA69D-0C60-4CCF-AB7D-0CF1BD9273DD}">
      <dgm:prSet custT="1"/>
      <dgm:spPr/>
      <dgm:t>
        <a:bodyPr/>
        <a:lstStyle/>
        <a:p>
          <a:r>
            <a:rPr lang="ru-RU" sz="1400" b="1" i="1" dirty="0" smtClean="0">
              <a:latin typeface="+mn-lt"/>
            </a:rPr>
            <a:t>Конкурсы проектов, сочинений и эссе для учащихся</a:t>
          </a:r>
          <a:endParaRPr lang="ru-RU" sz="1400" b="1" i="1" dirty="0">
            <a:latin typeface="+mn-lt"/>
          </a:endParaRPr>
        </a:p>
      </dgm:t>
    </dgm:pt>
    <dgm:pt modelId="{71DA252B-9023-447D-A3B0-51C6D9699BFC}" type="parTrans" cxnId="{0B02D9EC-DEEB-49FD-8795-F74E3D2AAD7F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CC692A23-8C58-4FA8-8405-55AE0908A2D8}" type="sibTrans" cxnId="{0B02D9EC-DEEB-49FD-8795-F74E3D2AAD7F}">
      <dgm:prSet/>
      <dgm:spPr/>
      <dgm:t>
        <a:bodyPr/>
        <a:lstStyle/>
        <a:p>
          <a:endParaRPr lang="ru-RU" sz="1400" b="1" i="1">
            <a:latin typeface="+mn-lt"/>
          </a:endParaRPr>
        </a:p>
      </dgm:t>
    </dgm:pt>
    <dgm:pt modelId="{22A090F7-FB40-42A1-BF7C-A9BE310AFA6F}">
      <dgm:prSet custT="1"/>
      <dgm:spPr/>
      <dgm:t>
        <a:bodyPr/>
        <a:lstStyle/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dirty="0" smtClean="0"/>
            <a:t>Конкурсы проектов для педагогов</a:t>
          </a:r>
          <a:endParaRPr lang="ru-RU" sz="1400" b="1" i="1" dirty="0"/>
        </a:p>
      </dgm:t>
    </dgm:pt>
    <dgm:pt modelId="{8FFE8D9A-F32C-4B90-89AD-C31EE41A0BD0}" type="parTrans" cxnId="{40CB41F9-32C7-4B01-AEED-57C2B4616D89}">
      <dgm:prSet/>
      <dgm:spPr/>
      <dgm:t>
        <a:bodyPr/>
        <a:lstStyle/>
        <a:p>
          <a:endParaRPr lang="ru-RU" sz="1400"/>
        </a:p>
      </dgm:t>
    </dgm:pt>
    <dgm:pt modelId="{CDAE4339-22F0-48AE-8638-7AE4B9E8DBBA}" type="sibTrans" cxnId="{40CB41F9-32C7-4B01-AEED-57C2B4616D89}">
      <dgm:prSet/>
      <dgm:spPr/>
      <dgm:t>
        <a:bodyPr/>
        <a:lstStyle/>
        <a:p>
          <a:endParaRPr lang="ru-RU" sz="1400"/>
        </a:p>
      </dgm:t>
    </dgm:pt>
    <dgm:pt modelId="{24E54ED5-5F35-42F9-BDCC-655D259229CB}" type="pres">
      <dgm:prSet presAssocID="{9A21CE67-4C74-4E7B-954B-E6C065BD2CF8}" presName="linear" presStyleCnt="0">
        <dgm:presLayoutVars>
          <dgm:dir/>
          <dgm:animLvl val="lvl"/>
          <dgm:resizeHandles val="exact"/>
        </dgm:presLayoutVars>
      </dgm:prSet>
      <dgm:spPr/>
    </dgm:pt>
    <dgm:pt modelId="{B7381ADD-4AE8-46A9-A115-A7B0EB026AB9}" type="pres">
      <dgm:prSet presAssocID="{C253E069-DDE9-4BE2-A5EC-763B12E923C9}" presName="parentLin" presStyleCnt="0"/>
      <dgm:spPr/>
    </dgm:pt>
    <dgm:pt modelId="{D9F46947-74E1-408F-B0AF-90E428A91049}" type="pres">
      <dgm:prSet presAssocID="{C253E069-DDE9-4BE2-A5EC-763B12E923C9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79B97961-6ECB-47CA-A687-65FD8BA0A3F3}" type="pres">
      <dgm:prSet presAssocID="{C253E069-DDE9-4BE2-A5EC-763B12E923C9}" presName="parentText" presStyleLbl="node1" presStyleIdx="0" presStyleCnt="8" custScaleX="55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C30CA-4683-4431-8DCF-2ACA06E3C6C9}" type="pres">
      <dgm:prSet presAssocID="{C253E069-DDE9-4BE2-A5EC-763B12E923C9}" presName="negativeSpace" presStyleCnt="0"/>
      <dgm:spPr/>
    </dgm:pt>
    <dgm:pt modelId="{C97A6084-2E86-4B90-8D8E-4A8E302DB9F2}" type="pres">
      <dgm:prSet presAssocID="{C253E069-DDE9-4BE2-A5EC-763B12E923C9}" presName="childText" presStyleLbl="conFgAcc1" presStyleIdx="0" presStyleCnt="8" custLinFactNeighborX="-12999" custLinFactNeighborY="55698">
        <dgm:presLayoutVars>
          <dgm:bulletEnabled val="1"/>
        </dgm:presLayoutVars>
      </dgm:prSet>
      <dgm:spPr/>
    </dgm:pt>
    <dgm:pt modelId="{0E941213-7B77-4DD0-A99E-75F2EB5E30DC}" type="pres">
      <dgm:prSet presAssocID="{7319ACE8-1434-4F1F-AE2F-C6511558ED9E}" presName="spaceBetweenRectangles" presStyleCnt="0"/>
      <dgm:spPr/>
    </dgm:pt>
    <dgm:pt modelId="{5EAD9BEA-1EEC-42E9-BE7B-7893A5D656E1}" type="pres">
      <dgm:prSet presAssocID="{22A090F7-FB40-42A1-BF7C-A9BE310AFA6F}" presName="parentLin" presStyleCnt="0"/>
      <dgm:spPr/>
    </dgm:pt>
    <dgm:pt modelId="{B038368E-EB90-43D2-B25F-96DC179DDC27}" type="pres">
      <dgm:prSet presAssocID="{22A090F7-FB40-42A1-BF7C-A9BE310AFA6F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ECCECAB4-F2EE-4796-A01D-DD86449B03ED}" type="pres">
      <dgm:prSet presAssocID="{22A090F7-FB40-42A1-BF7C-A9BE310AFA6F}" presName="parentText" presStyleLbl="node1" presStyleIdx="1" presStyleCnt="8" custScaleX="635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6C41E-74A9-4137-9C86-485925B7C458}" type="pres">
      <dgm:prSet presAssocID="{22A090F7-FB40-42A1-BF7C-A9BE310AFA6F}" presName="negativeSpace" presStyleCnt="0"/>
      <dgm:spPr/>
    </dgm:pt>
    <dgm:pt modelId="{F62393D2-1678-4160-934E-681124FA1E81}" type="pres">
      <dgm:prSet presAssocID="{22A090F7-FB40-42A1-BF7C-A9BE310AFA6F}" presName="childText" presStyleLbl="conFgAcc1" presStyleIdx="1" presStyleCnt="8">
        <dgm:presLayoutVars>
          <dgm:bulletEnabled val="1"/>
        </dgm:presLayoutVars>
      </dgm:prSet>
      <dgm:spPr/>
    </dgm:pt>
    <dgm:pt modelId="{D3FF92EB-FDED-4083-973A-7FE228600592}" type="pres">
      <dgm:prSet presAssocID="{CDAE4339-22F0-48AE-8638-7AE4B9E8DBBA}" presName="spaceBetweenRectangles" presStyleCnt="0"/>
      <dgm:spPr/>
    </dgm:pt>
    <dgm:pt modelId="{BEC00CC1-6037-4115-A62A-A91FEFB2913F}" type="pres">
      <dgm:prSet presAssocID="{950EA69D-0C60-4CCF-AB7D-0CF1BD9273DD}" presName="parentLin" presStyleCnt="0"/>
      <dgm:spPr/>
    </dgm:pt>
    <dgm:pt modelId="{650F24BE-57EF-4E86-9B04-A10D08D58DC9}" type="pres">
      <dgm:prSet presAssocID="{950EA69D-0C60-4CCF-AB7D-0CF1BD9273DD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36ED697-158A-4B0A-92B7-BA3CD48EDCAE}" type="pres">
      <dgm:prSet presAssocID="{950EA69D-0C60-4CCF-AB7D-0CF1BD9273DD}" presName="parentText" presStyleLbl="node1" presStyleIdx="2" presStyleCnt="8" custScaleX="725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F2DB6-5637-42E6-9A0F-95DA1583AB33}" type="pres">
      <dgm:prSet presAssocID="{950EA69D-0C60-4CCF-AB7D-0CF1BD9273DD}" presName="negativeSpace" presStyleCnt="0"/>
      <dgm:spPr/>
    </dgm:pt>
    <dgm:pt modelId="{B1D023B9-73D8-4511-B834-0ED37B84C7FB}" type="pres">
      <dgm:prSet presAssocID="{950EA69D-0C60-4CCF-AB7D-0CF1BD9273DD}" presName="childText" presStyleLbl="conFgAcc1" presStyleIdx="2" presStyleCnt="8">
        <dgm:presLayoutVars>
          <dgm:bulletEnabled val="1"/>
        </dgm:presLayoutVars>
      </dgm:prSet>
      <dgm:spPr/>
    </dgm:pt>
    <dgm:pt modelId="{AA6148BB-EF02-4E44-BAB7-3991038CDA79}" type="pres">
      <dgm:prSet presAssocID="{CC692A23-8C58-4FA8-8405-55AE0908A2D8}" presName="spaceBetweenRectangles" presStyleCnt="0"/>
      <dgm:spPr/>
    </dgm:pt>
    <dgm:pt modelId="{8E174B5C-1491-4A8D-8606-79675CC52F10}" type="pres">
      <dgm:prSet presAssocID="{9AF413FE-7642-478F-B2B7-4214E14C5B9A}" presName="parentLin" presStyleCnt="0"/>
      <dgm:spPr/>
    </dgm:pt>
    <dgm:pt modelId="{7C6A5B18-BC39-4FAD-B563-C06C06ED6D1A}" type="pres">
      <dgm:prSet presAssocID="{9AF413FE-7642-478F-B2B7-4214E14C5B9A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06D21897-5A20-42AB-8195-F0BEEAD9E470}" type="pres">
      <dgm:prSet presAssocID="{9AF413FE-7642-478F-B2B7-4214E14C5B9A}" presName="parentText" presStyleLbl="node1" presStyleIdx="3" presStyleCnt="8" custScaleX="83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9F2FB-38A5-40D5-AA6C-8A64EDE1846B}" type="pres">
      <dgm:prSet presAssocID="{9AF413FE-7642-478F-B2B7-4214E14C5B9A}" presName="negativeSpace" presStyleCnt="0"/>
      <dgm:spPr/>
    </dgm:pt>
    <dgm:pt modelId="{0A1F7E93-8CAC-4833-9E00-1E8272AE19BF}" type="pres">
      <dgm:prSet presAssocID="{9AF413FE-7642-478F-B2B7-4214E14C5B9A}" presName="childText" presStyleLbl="conFgAcc1" presStyleIdx="3" presStyleCnt="8">
        <dgm:presLayoutVars>
          <dgm:bulletEnabled val="1"/>
        </dgm:presLayoutVars>
      </dgm:prSet>
      <dgm:spPr/>
    </dgm:pt>
    <dgm:pt modelId="{5BC9A115-17CB-41F9-8725-422389EBC35A}" type="pres">
      <dgm:prSet presAssocID="{CCD251AD-FFAC-4216-8D5A-9280841EBB39}" presName="spaceBetweenRectangles" presStyleCnt="0"/>
      <dgm:spPr/>
    </dgm:pt>
    <dgm:pt modelId="{F2EC9A96-C7FD-4798-9653-E8BD0D4A14C2}" type="pres">
      <dgm:prSet presAssocID="{C9E5BCCE-4BC4-49DB-87B7-F67AE4E1A2D2}" presName="parentLin" presStyleCnt="0"/>
      <dgm:spPr/>
    </dgm:pt>
    <dgm:pt modelId="{3A5658A7-207F-4224-A2C0-C65F59BC6E65}" type="pres">
      <dgm:prSet presAssocID="{C9E5BCCE-4BC4-49DB-87B7-F67AE4E1A2D2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75CC1348-643D-4D29-99DD-235028EB29E1}" type="pres">
      <dgm:prSet presAssocID="{C9E5BCCE-4BC4-49DB-87B7-F67AE4E1A2D2}" presName="parentText" presStyleLbl="node1" presStyleIdx="4" presStyleCnt="8" custScaleX="95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86CD8-85A2-4902-8D8D-45F76A673D67}" type="pres">
      <dgm:prSet presAssocID="{C9E5BCCE-4BC4-49DB-87B7-F67AE4E1A2D2}" presName="negativeSpace" presStyleCnt="0"/>
      <dgm:spPr/>
    </dgm:pt>
    <dgm:pt modelId="{BA179B0D-135B-44AF-AE2E-BC1F228D8D05}" type="pres">
      <dgm:prSet presAssocID="{C9E5BCCE-4BC4-49DB-87B7-F67AE4E1A2D2}" presName="childText" presStyleLbl="conFgAcc1" presStyleIdx="4" presStyleCnt="8">
        <dgm:presLayoutVars>
          <dgm:bulletEnabled val="1"/>
        </dgm:presLayoutVars>
      </dgm:prSet>
      <dgm:spPr/>
    </dgm:pt>
    <dgm:pt modelId="{2124D38C-2A2A-4004-BD1F-907196DF1ED2}" type="pres">
      <dgm:prSet presAssocID="{6CBE5D88-71C0-44D0-ABA3-E11D36BAE2E6}" presName="spaceBetweenRectangles" presStyleCnt="0"/>
      <dgm:spPr/>
    </dgm:pt>
    <dgm:pt modelId="{9D6C51FA-AA0A-4C71-925B-E6FA37757B0E}" type="pres">
      <dgm:prSet presAssocID="{1F738387-21B6-4646-8953-B5118BE7B09A}" presName="parentLin" presStyleCnt="0"/>
      <dgm:spPr/>
    </dgm:pt>
    <dgm:pt modelId="{AD6944A5-0348-4F19-9821-CC4032C7BD44}" type="pres">
      <dgm:prSet presAssocID="{1F738387-21B6-4646-8953-B5118BE7B09A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196E3B72-FBE4-4EB4-AB18-4582B8F0081B}" type="pres">
      <dgm:prSet presAssocID="{1F738387-21B6-4646-8953-B5118BE7B09A}" presName="parentText" presStyleLbl="node1" presStyleIdx="5" presStyleCnt="8" custScaleX="108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7EA7A-5042-4E3F-A46B-B4FF7EF0090F}" type="pres">
      <dgm:prSet presAssocID="{1F738387-21B6-4646-8953-B5118BE7B09A}" presName="negativeSpace" presStyleCnt="0"/>
      <dgm:spPr/>
    </dgm:pt>
    <dgm:pt modelId="{ED5732D8-9F9F-44DC-BEDB-5ADE61E91133}" type="pres">
      <dgm:prSet presAssocID="{1F738387-21B6-4646-8953-B5118BE7B09A}" presName="childText" presStyleLbl="conFgAcc1" presStyleIdx="5" presStyleCnt="8">
        <dgm:presLayoutVars>
          <dgm:bulletEnabled val="1"/>
        </dgm:presLayoutVars>
      </dgm:prSet>
      <dgm:spPr/>
    </dgm:pt>
    <dgm:pt modelId="{28A8F7CE-92AE-4D6A-9569-23194A9585CD}" type="pres">
      <dgm:prSet presAssocID="{9939EAD0-AE2F-4273-BB52-1F86DFE7B5C1}" presName="spaceBetweenRectangles" presStyleCnt="0"/>
      <dgm:spPr/>
    </dgm:pt>
    <dgm:pt modelId="{E2D43195-0866-457E-9BB8-BBCEB9D281E9}" type="pres">
      <dgm:prSet presAssocID="{98106400-F91F-4ACC-BEFA-8257C20165F6}" presName="parentLin" presStyleCnt="0"/>
      <dgm:spPr/>
    </dgm:pt>
    <dgm:pt modelId="{25ADEECE-FA23-49F9-93F1-AFEDE65A0332}" type="pres">
      <dgm:prSet presAssocID="{98106400-F91F-4ACC-BEFA-8257C20165F6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B5F821B4-7B08-4EC8-B1C0-4243404EFAD3}" type="pres">
      <dgm:prSet presAssocID="{98106400-F91F-4ACC-BEFA-8257C20165F6}" presName="parentText" presStyleLbl="node1" presStyleIdx="6" presStyleCnt="8" custScaleX="1227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11D6A-0F11-4CB2-85D2-58F4498329D9}" type="pres">
      <dgm:prSet presAssocID="{98106400-F91F-4ACC-BEFA-8257C20165F6}" presName="negativeSpace" presStyleCnt="0"/>
      <dgm:spPr/>
    </dgm:pt>
    <dgm:pt modelId="{2866C6DA-7632-4E3F-8FEE-0C22355176EF}" type="pres">
      <dgm:prSet presAssocID="{98106400-F91F-4ACC-BEFA-8257C20165F6}" presName="childText" presStyleLbl="conFgAcc1" presStyleIdx="6" presStyleCnt="8">
        <dgm:presLayoutVars>
          <dgm:bulletEnabled val="1"/>
        </dgm:presLayoutVars>
      </dgm:prSet>
      <dgm:spPr/>
    </dgm:pt>
    <dgm:pt modelId="{08B5AFF8-99EE-4902-8994-1643C0F895FA}" type="pres">
      <dgm:prSet presAssocID="{6A0A673D-74D2-4D7E-9682-ED26E7F41FF7}" presName="spaceBetweenRectangles" presStyleCnt="0"/>
      <dgm:spPr/>
    </dgm:pt>
    <dgm:pt modelId="{0B95D706-D5E2-469F-A341-989EB313FB53}" type="pres">
      <dgm:prSet presAssocID="{4A3F8D35-D474-4850-8644-19102EAEC0E3}" presName="parentLin" presStyleCnt="0"/>
      <dgm:spPr/>
    </dgm:pt>
    <dgm:pt modelId="{1DD7E787-8E97-475D-9D75-63DC4F48A9E1}" type="pres">
      <dgm:prSet presAssocID="{4A3F8D35-D474-4850-8644-19102EAEC0E3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02CA05E6-13BB-4D83-87AC-BF03D7D5995A}" type="pres">
      <dgm:prSet presAssocID="{4A3F8D35-D474-4850-8644-19102EAEC0E3}" presName="parentText" presStyleLbl="node1" presStyleIdx="7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B4A83-73F7-4851-A4DF-D9813EEEAE8B}" type="pres">
      <dgm:prSet presAssocID="{4A3F8D35-D474-4850-8644-19102EAEC0E3}" presName="negativeSpace" presStyleCnt="0"/>
      <dgm:spPr/>
    </dgm:pt>
    <dgm:pt modelId="{58301BAB-0537-4877-AE46-78A24FE289DE}" type="pres">
      <dgm:prSet presAssocID="{4A3F8D35-D474-4850-8644-19102EAEC0E3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DB5B2BC5-3541-4DF3-88E6-699FC4F03A9D}" type="presOf" srcId="{9AF413FE-7642-478F-B2B7-4214E14C5B9A}" destId="{7C6A5B18-BC39-4FAD-B563-C06C06ED6D1A}" srcOrd="0" destOrd="0" presId="urn:microsoft.com/office/officeart/2005/8/layout/list1"/>
    <dgm:cxn modelId="{D97869F0-3FB4-453D-9C6F-7C4E0EBF25A6}" srcId="{9A21CE67-4C74-4E7B-954B-E6C065BD2CF8}" destId="{1F738387-21B6-4646-8953-B5118BE7B09A}" srcOrd="5" destOrd="0" parTransId="{AAFC15E8-A194-49AC-AB91-2F1760D221AA}" sibTransId="{9939EAD0-AE2F-4273-BB52-1F86DFE7B5C1}"/>
    <dgm:cxn modelId="{CCE5C823-1F5E-402D-80EE-352A3E986772}" type="presOf" srcId="{1F738387-21B6-4646-8953-B5118BE7B09A}" destId="{196E3B72-FBE4-4EB4-AB18-4582B8F0081B}" srcOrd="1" destOrd="0" presId="urn:microsoft.com/office/officeart/2005/8/layout/list1"/>
    <dgm:cxn modelId="{F5310399-C770-4E9A-AC04-C5A0BAD86D8D}" type="presOf" srcId="{98106400-F91F-4ACC-BEFA-8257C20165F6}" destId="{B5F821B4-7B08-4EC8-B1C0-4243404EFAD3}" srcOrd="1" destOrd="0" presId="urn:microsoft.com/office/officeart/2005/8/layout/list1"/>
    <dgm:cxn modelId="{4B00EE62-7279-4BC7-A424-52871F86E39D}" srcId="{9A21CE67-4C74-4E7B-954B-E6C065BD2CF8}" destId="{9AF413FE-7642-478F-B2B7-4214E14C5B9A}" srcOrd="3" destOrd="0" parTransId="{1E56C7EE-59F0-454F-95E9-11A6114F9211}" sibTransId="{CCD251AD-FFAC-4216-8D5A-9280841EBB39}"/>
    <dgm:cxn modelId="{27E07BD8-7B32-42AF-95A1-9D248A53DA0D}" type="presOf" srcId="{4A3F8D35-D474-4850-8644-19102EAEC0E3}" destId="{02CA05E6-13BB-4D83-87AC-BF03D7D5995A}" srcOrd="1" destOrd="0" presId="urn:microsoft.com/office/officeart/2005/8/layout/list1"/>
    <dgm:cxn modelId="{78E09463-9D54-4A90-8262-BB748BD5E410}" type="presOf" srcId="{9A21CE67-4C74-4E7B-954B-E6C065BD2CF8}" destId="{24E54ED5-5F35-42F9-BDCC-655D259229CB}" srcOrd="0" destOrd="0" presId="urn:microsoft.com/office/officeart/2005/8/layout/list1"/>
    <dgm:cxn modelId="{9BC95CB9-0FA3-4AED-9B03-938D2993A06D}" srcId="{9A21CE67-4C74-4E7B-954B-E6C065BD2CF8}" destId="{C9E5BCCE-4BC4-49DB-87B7-F67AE4E1A2D2}" srcOrd="4" destOrd="0" parTransId="{A5C57A8C-F9B4-4D5D-A8C9-9FD8FF03B533}" sibTransId="{6CBE5D88-71C0-44D0-ABA3-E11D36BAE2E6}"/>
    <dgm:cxn modelId="{9795EE29-2721-4134-B683-15CE015291E2}" srcId="{9A21CE67-4C74-4E7B-954B-E6C065BD2CF8}" destId="{4A3F8D35-D474-4850-8644-19102EAEC0E3}" srcOrd="7" destOrd="0" parTransId="{7AB5861E-4AA6-41A4-8DE8-8D63A5DD182A}" sibTransId="{5D0C841E-97DD-4522-AF0E-BBBD56E4513B}"/>
    <dgm:cxn modelId="{A63F8A1D-E45D-4D74-BE83-4684707E9882}" type="presOf" srcId="{22A090F7-FB40-42A1-BF7C-A9BE310AFA6F}" destId="{B038368E-EB90-43D2-B25F-96DC179DDC27}" srcOrd="0" destOrd="0" presId="urn:microsoft.com/office/officeart/2005/8/layout/list1"/>
    <dgm:cxn modelId="{ED89283F-3736-47AF-995B-F7057148BC30}" type="presOf" srcId="{C9E5BCCE-4BC4-49DB-87B7-F67AE4E1A2D2}" destId="{75CC1348-643D-4D29-99DD-235028EB29E1}" srcOrd="1" destOrd="0" presId="urn:microsoft.com/office/officeart/2005/8/layout/list1"/>
    <dgm:cxn modelId="{241189AD-2E4D-4910-B665-03F888CA620E}" type="presOf" srcId="{C9E5BCCE-4BC4-49DB-87B7-F67AE4E1A2D2}" destId="{3A5658A7-207F-4224-A2C0-C65F59BC6E65}" srcOrd="0" destOrd="0" presId="urn:microsoft.com/office/officeart/2005/8/layout/list1"/>
    <dgm:cxn modelId="{014CC269-AFAB-4CD1-B38B-58143459D97C}" type="presOf" srcId="{C253E069-DDE9-4BE2-A5EC-763B12E923C9}" destId="{79B97961-6ECB-47CA-A687-65FD8BA0A3F3}" srcOrd="1" destOrd="0" presId="urn:microsoft.com/office/officeart/2005/8/layout/list1"/>
    <dgm:cxn modelId="{9F187CBF-362A-4142-967B-514CA2C6795C}" type="presOf" srcId="{1F738387-21B6-4646-8953-B5118BE7B09A}" destId="{AD6944A5-0348-4F19-9821-CC4032C7BD44}" srcOrd="0" destOrd="0" presId="urn:microsoft.com/office/officeart/2005/8/layout/list1"/>
    <dgm:cxn modelId="{B2D12E4B-BAB2-4E46-9326-5464F082E5E0}" srcId="{9A21CE67-4C74-4E7B-954B-E6C065BD2CF8}" destId="{C253E069-DDE9-4BE2-A5EC-763B12E923C9}" srcOrd="0" destOrd="0" parTransId="{5C12353A-6AC0-41E7-BC14-449B120BAEA8}" sibTransId="{7319ACE8-1434-4F1F-AE2F-C6511558ED9E}"/>
    <dgm:cxn modelId="{3256ADF4-98E7-4C56-9BCC-52D5A8443FC3}" type="presOf" srcId="{950EA69D-0C60-4CCF-AB7D-0CF1BD9273DD}" destId="{650F24BE-57EF-4E86-9B04-A10D08D58DC9}" srcOrd="0" destOrd="0" presId="urn:microsoft.com/office/officeart/2005/8/layout/list1"/>
    <dgm:cxn modelId="{77523C83-7077-4747-B120-BD0A59E18D00}" type="presOf" srcId="{98106400-F91F-4ACC-BEFA-8257C20165F6}" destId="{25ADEECE-FA23-49F9-93F1-AFEDE65A0332}" srcOrd="0" destOrd="0" presId="urn:microsoft.com/office/officeart/2005/8/layout/list1"/>
    <dgm:cxn modelId="{00B8E159-D334-4A92-893F-36CA70C37C90}" type="presOf" srcId="{950EA69D-0C60-4CCF-AB7D-0CF1BD9273DD}" destId="{B36ED697-158A-4B0A-92B7-BA3CD48EDCAE}" srcOrd="1" destOrd="0" presId="urn:microsoft.com/office/officeart/2005/8/layout/list1"/>
    <dgm:cxn modelId="{D5BC2C9D-885D-4D3A-A728-D11206BD9A91}" type="presOf" srcId="{C253E069-DDE9-4BE2-A5EC-763B12E923C9}" destId="{D9F46947-74E1-408F-B0AF-90E428A91049}" srcOrd="0" destOrd="0" presId="urn:microsoft.com/office/officeart/2005/8/layout/list1"/>
    <dgm:cxn modelId="{980094E5-2B67-42A2-BBF7-8F1A0DAA5C13}" type="presOf" srcId="{4A3F8D35-D474-4850-8644-19102EAEC0E3}" destId="{1DD7E787-8E97-475D-9D75-63DC4F48A9E1}" srcOrd="0" destOrd="0" presId="urn:microsoft.com/office/officeart/2005/8/layout/list1"/>
    <dgm:cxn modelId="{91BFA538-F78E-478F-BECC-07A2277FAE42}" type="presOf" srcId="{9AF413FE-7642-478F-B2B7-4214E14C5B9A}" destId="{06D21897-5A20-42AB-8195-F0BEEAD9E470}" srcOrd="1" destOrd="0" presId="urn:microsoft.com/office/officeart/2005/8/layout/list1"/>
    <dgm:cxn modelId="{F6C062C5-59FA-4210-A897-EBCE90CA67D9}" srcId="{9A21CE67-4C74-4E7B-954B-E6C065BD2CF8}" destId="{98106400-F91F-4ACC-BEFA-8257C20165F6}" srcOrd="6" destOrd="0" parTransId="{21C5981C-05D6-4765-BF7F-26A79853B45C}" sibTransId="{6A0A673D-74D2-4D7E-9682-ED26E7F41FF7}"/>
    <dgm:cxn modelId="{5F061D30-3A83-42B9-8204-B68B5887B92C}" type="presOf" srcId="{22A090F7-FB40-42A1-BF7C-A9BE310AFA6F}" destId="{ECCECAB4-F2EE-4796-A01D-DD86449B03ED}" srcOrd="1" destOrd="0" presId="urn:microsoft.com/office/officeart/2005/8/layout/list1"/>
    <dgm:cxn modelId="{40CB41F9-32C7-4B01-AEED-57C2B4616D89}" srcId="{9A21CE67-4C74-4E7B-954B-E6C065BD2CF8}" destId="{22A090F7-FB40-42A1-BF7C-A9BE310AFA6F}" srcOrd="1" destOrd="0" parTransId="{8FFE8D9A-F32C-4B90-89AD-C31EE41A0BD0}" sibTransId="{CDAE4339-22F0-48AE-8638-7AE4B9E8DBBA}"/>
    <dgm:cxn modelId="{0B02D9EC-DEEB-49FD-8795-F74E3D2AAD7F}" srcId="{9A21CE67-4C74-4E7B-954B-E6C065BD2CF8}" destId="{950EA69D-0C60-4CCF-AB7D-0CF1BD9273DD}" srcOrd="2" destOrd="0" parTransId="{71DA252B-9023-447D-A3B0-51C6D9699BFC}" sibTransId="{CC692A23-8C58-4FA8-8405-55AE0908A2D8}"/>
    <dgm:cxn modelId="{5730AF88-C459-4F34-9246-D8ABE47AC56D}" type="presParOf" srcId="{24E54ED5-5F35-42F9-BDCC-655D259229CB}" destId="{B7381ADD-4AE8-46A9-A115-A7B0EB026AB9}" srcOrd="0" destOrd="0" presId="urn:microsoft.com/office/officeart/2005/8/layout/list1"/>
    <dgm:cxn modelId="{29BD02A9-4D2C-4BB3-B720-C64DDC335D61}" type="presParOf" srcId="{B7381ADD-4AE8-46A9-A115-A7B0EB026AB9}" destId="{D9F46947-74E1-408F-B0AF-90E428A91049}" srcOrd="0" destOrd="0" presId="urn:microsoft.com/office/officeart/2005/8/layout/list1"/>
    <dgm:cxn modelId="{1C906A12-258B-4C6A-8769-C52194C75CD2}" type="presParOf" srcId="{B7381ADD-4AE8-46A9-A115-A7B0EB026AB9}" destId="{79B97961-6ECB-47CA-A687-65FD8BA0A3F3}" srcOrd="1" destOrd="0" presId="urn:microsoft.com/office/officeart/2005/8/layout/list1"/>
    <dgm:cxn modelId="{0CCB2135-C6E8-4A23-9E7E-65D5686803B4}" type="presParOf" srcId="{24E54ED5-5F35-42F9-BDCC-655D259229CB}" destId="{AF6C30CA-4683-4431-8DCF-2ACA06E3C6C9}" srcOrd="1" destOrd="0" presId="urn:microsoft.com/office/officeart/2005/8/layout/list1"/>
    <dgm:cxn modelId="{386591BC-EBB4-4CE7-AB28-20951CA73BE3}" type="presParOf" srcId="{24E54ED5-5F35-42F9-BDCC-655D259229CB}" destId="{C97A6084-2E86-4B90-8D8E-4A8E302DB9F2}" srcOrd="2" destOrd="0" presId="urn:microsoft.com/office/officeart/2005/8/layout/list1"/>
    <dgm:cxn modelId="{0B81FAE1-8C37-4385-9E1B-DD1449FA9532}" type="presParOf" srcId="{24E54ED5-5F35-42F9-BDCC-655D259229CB}" destId="{0E941213-7B77-4DD0-A99E-75F2EB5E30DC}" srcOrd="3" destOrd="0" presId="urn:microsoft.com/office/officeart/2005/8/layout/list1"/>
    <dgm:cxn modelId="{76E38EC2-0F40-46B9-9784-0D68C30EAE63}" type="presParOf" srcId="{24E54ED5-5F35-42F9-BDCC-655D259229CB}" destId="{5EAD9BEA-1EEC-42E9-BE7B-7893A5D656E1}" srcOrd="4" destOrd="0" presId="urn:microsoft.com/office/officeart/2005/8/layout/list1"/>
    <dgm:cxn modelId="{C2449B1A-8FA4-4912-BA52-B98C2E4252C9}" type="presParOf" srcId="{5EAD9BEA-1EEC-42E9-BE7B-7893A5D656E1}" destId="{B038368E-EB90-43D2-B25F-96DC179DDC27}" srcOrd="0" destOrd="0" presId="urn:microsoft.com/office/officeart/2005/8/layout/list1"/>
    <dgm:cxn modelId="{5BF5F478-A15B-4A0E-9358-1D32994E41D8}" type="presParOf" srcId="{5EAD9BEA-1EEC-42E9-BE7B-7893A5D656E1}" destId="{ECCECAB4-F2EE-4796-A01D-DD86449B03ED}" srcOrd="1" destOrd="0" presId="urn:microsoft.com/office/officeart/2005/8/layout/list1"/>
    <dgm:cxn modelId="{DAD61ACC-62E9-455D-9F6B-59E85CF47989}" type="presParOf" srcId="{24E54ED5-5F35-42F9-BDCC-655D259229CB}" destId="{7B46C41E-74A9-4137-9C86-485925B7C458}" srcOrd="5" destOrd="0" presId="urn:microsoft.com/office/officeart/2005/8/layout/list1"/>
    <dgm:cxn modelId="{5698E841-678F-4003-989B-1CEF416BBFFD}" type="presParOf" srcId="{24E54ED5-5F35-42F9-BDCC-655D259229CB}" destId="{F62393D2-1678-4160-934E-681124FA1E81}" srcOrd="6" destOrd="0" presId="urn:microsoft.com/office/officeart/2005/8/layout/list1"/>
    <dgm:cxn modelId="{BCE2D3AB-B581-42D8-8560-B1362C1D63CC}" type="presParOf" srcId="{24E54ED5-5F35-42F9-BDCC-655D259229CB}" destId="{D3FF92EB-FDED-4083-973A-7FE228600592}" srcOrd="7" destOrd="0" presId="urn:microsoft.com/office/officeart/2005/8/layout/list1"/>
    <dgm:cxn modelId="{DD61D486-AA71-455B-93D4-1B61136EA903}" type="presParOf" srcId="{24E54ED5-5F35-42F9-BDCC-655D259229CB}" destId="{BEC00CC1-6037-4115-A62A-A91FEFB2913F}" srcOrd="8" destOrd="0" presId="urn:microsoft.com/office/officeart/2005/8/layout/list1"/>
    <dgm:cxn modelId="{F584C245-4832-4CC4-AADB-BF3D7E626D7C}" type="presParOf" srcId="{BEC00CC1-6037-4115-A62A-A91FEFB2913F}" destId="{650F24BE-57EF-4E86-9B04-A10D08D58DC9}" srcOrd="0" destOrd="0" presId="urn:microsoft.com/office/officeart/2005/8/layout/list1"/>
    <dgm:cxn modelId="{5CCCD595-74B4-4D74-9B10-2E0410A34026}" type="presParOf" srcId="{BEC00CC1-6037-4115-A62A-A91FEFB2913F}" destId="{B36ED697-158A-4B0A-92B7-BA3CD48EDCAE}" srcOrd="1" destOrd="0" presId="urn:microsoft.com/office/officeart/2005/8/layout/list1"/>
    <dgm:cxn modelId="{E0C50841-A49A-41A3-88FC-842F762F1C4C}" type="presParOf" srcId="{24E54ED5-5F35-42F9-BDCC-655D259229CB}" destId="{73FF2DB6-5637-42E6-9A0F-95DA1583AB33}" srcOrd="9" destOrd="0" presId="urn:microsoft.com/office/officeart/2005/8/layout/list1"/>
    <dgm:cxn modelId="{34A9BEA6-6A57-48E7-B20D-88DC9E1187D5}" type="presParOf" srcId="{24E54ED5-5F35-42F9-BDCC-655D259229CB}" destId="{B1D023B9-73D8-4511-B834-0ED37B84C7FB}" srcOrd="10" destOrd="0" presId="urn:microsoft.com/office/officeart/2005/8/layout/list1"/>
    <dgm:cxn modelId="{CC6A5F56-2CD5-4E9E-AF34-0F74F0227206}" type="presParOf" srcId="{24E54ED5-5F35-42F9-BDCC-655D259229CB}" destId="{AA6148BB-EF02-4E44-BAB7-3991038CDA79}" srcOrd="11" destOrd="0" presId="urn:microsoft.com/office/officeart/2005/8/layout/list1"/>
    <dgm:cxn modelId="{211A4ED5-E737-4746-97F7-AAFF93FEB9A9}" type="presParOf" srcId="{24E54ED5-5F35-42F9-BDCC-655D259229CB}" destId="{8E174B5C-1491-4A8D-8606-79675CC52F10}" srcOrd="12" destOrd="0" presId="urn:microsoft.com/office/officeart/2005/8/layout/list1"/>
    <dgm:cxn modelId="{324AC455-97B7-4848-B1C5-08AABEA5D38A}" type="presParOf" srcId="{8E174B5C-1491-4A8D-8606-79675CC52F10}" destId="{7C6A5B18-BC39-4FAD-B563-C06C06ED6D1A}" srcOrd="0" destOrd="0" presId="urn:microsoft.com/office/officeart/2005/8/layout/list1"/>
    <dgm:cxn modelId="{28F68C37-BF66-422B-819F-CDEB9E111990}" type="presParOf" srcId="{8E174B5C-1491-4A8D-8606-79675CC52F10}" destId="{06D21897-5A20-42AB-8195-F0BEEAD9E470}" srcOrd="1" destOrd="0" presId="urn:microsoft.com/office/officeart/2005/8/layout/list1"/>
    <dgm:cxn modelId="{61DEA258-FD2F-435B-9AE0-0446FA870593}" type="presParOf" srcId="{24E54ED5-5F35-42F9-BDCC-655D259229CB}" destId="{8AB9F2FB-38A5-40D5-AA6C-8A64EDE1846B}" srcOrd="13" destOrd="0" presId="urn:microsoft.com/office/officeart/2005/8/layout/list1"/>
    <dgm:cxn modelId="{CD34B30F-D778-4E5B-A656-A5F3AC557834}" type="presParOf" srcId="{24E54ED5-5F35-42F9-BDCC-655D259229CB}" destId="{0A1F7E93-8CAC-4833-9E00-1E8272AE19BF}" srcOrd="14" destOrd="0" presId="urn:microsoft.com/office/officeart/2005/8/layout/list1"/>
    <dgm:cxn modelId="{4D0EA8D8-02E8-49DC-B79D-1CAE7AB9E2C0}" type="presParOf" srcId="{24E54ED5-5F35-42F9-BDCC-655D259229CB}" destId="{5BC9A115-17CB-41F9-8725-422389EBC35A}" srcOrd="15" destOrd="0" presId="urn:microsoft.com/office/officeart/2005/8/layout/list1"/>
    <dgm:cxn modelId="{511EC66C-7400-4864-8962-F3C8E752798E}" type="presParOf" srcId="{24E54ED5-5F35-42F9-BDCC-655D259229CB}" destId="{F2EC9A96-C7FD-4798-9653-E8BD0D4A14C2}" srcOrd="16" destOrd="0" presId="urn:microsoft.com/office/officeart/2005/8/layout/list1"/>
    <dgm:cxn modelId="{CB34CAAA-325D-418B-AE13-368AB260688F}" type="presParOf" srcId="{F2EC9A96-C7FD-4798-9653-E8BD0D4A14C2}" destId="{3A5658A7-207F-4224-A2C0-C65F59BC6E65}" srcOrd="0" destOrd="0" presId="urn:microsoft.com/office/officeart/2005/8/layout/list1"/>
    <dgm:cxn modelId="{15EBFDA5-3D66-474A-9220-08A2CD141984}" type="presParOf" srcId="{F2EC9A96-C7FD-4798-9653-E8BD0D4A14C2}" destId="{75CC1348-643D-4D29-99DD-235028EB29E1}" srcOrd="1" destOrd="0" presId="urn:microsoft.com/office/officeart/2005/8/layout/list1"/>
    <dgm:cxn modelId="{E72E3C54-9439-4C09-A141-84707BBC7A97}" type="presParOf" srcId="{24E54ED5-5F35-42F9-BDCC-655D259229CB}" destId="{1E386CD8-85A2-4902-8D8D-45F76A673D67}" srcOrd="17" destOrd="0" presId="urn:microsoft.com/office/officeart/2005/8/layout/list1"/>
    <dgm:cxn modelId="{E0D52CAC-344C-48DF-98C4-80FBB28F003D}" type="presParOf" srcId="{24E54ED5-5F35-42F9-BDCC-655D259229CB}" destId="{BA179B0D-135B-44AF-AE2E-BC1F228D8D05}" srcOrd="18" destOrd="0" presId="urn:microsoft.com/office/officeart/2005/8/layout/list1"/>
    <dgm:cxn modelId="{FBC06AB5-B10B-4452-A55A-C2FA3A6747E0}" type="presParOf" srcId="{24E54ED5-5F35-42F9-BDCC-655D259229CB}" destId="{2124D38C-2A2A-4004-BD1F-907196DF1ED2}" srcOrd="19" destOrd="0" presId="urn:microsoft.com/office/officeart/2005/8/layout/list1"/>
    <dgm:cxn modelId="{2C74B303-F054-4523-B37F-ECC67E1F006B}" type="presParOf" srcId="{24E54ED5-5F35-42F9-BDCC-655D259229CB}" destId="{9D6C51FA-AA0A-4C71-925B-E6FA37757B0E}" srcOrd="20" destOrd="0" presId="urn:microsoft.com/office/officeart/2005/8/layout/list1"/>
    <dgm:cxn modelId="{58A521E6-E68C-428A-93E8-6790CB0BD238}" type="presParOf" srcId="{9D6C51FA-AA0A-4C71-925B-E6FA37757B0E}" destId="{AD6944A5-0348-4F19-9821-CC4032C7BD44}" srcOrd="0" destOrd="0" presId="urn:microsoft.com/office/officeart/2005/8/layout/list1"/>
    <dgm:cxn modelId="{1381224D-1E36-4E50-8EB1-029063EC9A9F}" type="presParOf" srcId="{9D6C51FA-AA0A-4C71-925B-E6FA37757B0E}" destId="{196E3B72-FBE4-4EB4-AB18-4582B8F0081B}" srcOrd="1" destOrd="0" presId="urn:microsoft.com/office/officeart/2005/8/layout/list1"/>
    <dgm:cxn modelId="{B0119FA6-97E6-4AB4-9395-BF6D9DFC855B}" type="presParOf" srcId="{24E54ED5-5F35-42F9-BDCC-655D259229CB}" destId="{E5B7EA7A-5042-4E3F-A46B-B4FF7EF0090F}" srcOrd="21" destOrd="0" presId="urn:microsoft.com/office/officeart/2005/8/layout/list1"/>
    <dgm:cxn modelId="{ED5D8048-747C-4A43-9D15-DFD35891350D}" type="presParOf" srcId="{24E54ED5-5F35-42F9-BDCC-655D259229CB}" destId="{ED5732D8-9F9F-44DC-BEDB-5ADE61E91133}" srcOrd="22" destOrd="0" presId="urn:microsoft.com/office/officeart/2005/8/layout/list1"/>
    <dgm:cxn modelId="{31037639-E23E-46E6-BAD5-D28E2C775A26}" type="presParOf" srcId="{24E54ED5-5F35-42F9-BDCC-655D259229CB}" destId="{28A8F7CE-92AE-4D6A-9569-23194A9585CD}" srcOrd="23" destOrd="0" presId="urn:microsoft.com/office/officeart/2005/8/layout/list1"/>
    <dgm:cxn modelId="{6241E48F-3615-41C2-AC9C-08CBC2112B8E}" type="presParOf" srcId="{24E54ED5-5F35-42F9-BDCC-655D259229CB}" destId="{E2D43195-0866-457E-9BB8-BBCEB9D281E9}" srcOrd="24" destOrd="0" presId="urn:microsoft.com/office/officeart/2005/8/layout/list1"/>
    <dgm:cxn modelId="{9AB3C395-0729-4890-BD28-6289B2004A56}" type="presParOf" srcId="{E2D43195-0866-457E-9BB8-BBCEB9D281E9}" destId="{25ADEECE-FA23-49F9-93F1-AFEDE65A0332}" srcOrd="0" destOrd="0" presId="urn:microsoft.com/office/officeart/2005/8/layout/list1"/>
    <dgm:cxn modelId="{6EA10AD4-27D3-4997-884D-AF30BBC62F0C}" type="presParOf" srcId="{E2D43195-0866-457E-9BB8-BBCEB9D281E9}" destId="{B5F821B4-7B08-4EC8-B1C0-4243404EFAD3}" srcOrd="1" destOrd="0" presId="urn:microsoft.com/office/officeart/2005/8/layout/list1"/>
    <dgm:cxn modelId="{B2355BE4-6903-4204-9210-EABE8D880D3B}" type="presParOf" srcId="{24E54ED5-5F35-42F9-BDCC-655D259229CB}" destId="{79B11D6A-0F11-4CB2-85D2-58F4498329D9}" srcOrd="25" destOrd="0" presId="urn:microsoft.com/office/officeart/2005/8/layout/list1"/>
    <dgm:cxn modelId="{7DC55214-6E2F-4F48-AF37-BAD52D07B786}" type="presParOf" srcId="{24E54ED5-5F35-42F9-BDCC-655D259229CB}" destId="{2866C6DA-7632-4E3F-8FEE-0C22355176EF}" srcOrd="26" destOrd="0" presId="urn:microsoft.com/office/officeart/2005/8/layout/list1"/>
    <dgm:cxn modelId="{558AC4FB-9F51-4875-BD9B-18F3FDE59DCF}" type="presParOf" srcId="{24E54ED5-5F35-42F9-BDCC-655D259229CB}" destId="{08B5AFF8-99EE-4902-8994-1643C0F895FA}" srcOrd="27" destOrd="0" presId="urn:microsoft.com/office/officeart/2005/8/layout/list1"/>
    <dgm:cxn modelId="{2017C167-FD9B-4082-8C4C-A794EE5EA677}" type="presParOf" srcId="{24E54ED5-5F35-42F9-BDCC-655D259229CB}" destId="{0B95D706-D5E2-469F-A341-989EB313FB53}" srcOrd="28" destOrd="0" presId="urn:microsoft.com/office/officeart/2005/8/layout/list1"/>
    <dgm:cxn modelId="{3B387EA2-918D-429B-98E4-EA46E0FC105B}" type="presParOf" srcId="{0B95D706-D5E2-469F-A341-989EB313FB53}" destId="{1DD7E787-8E97-475D-9D75-63DC4F48A9E1}" srcOrd="0" destOrd="0" presId="urn:microsoft.com/office/officeart/2005/8/layout/list1"/>
    <dgm:cxn modelId="{68DE5D1E-18BF-48AD-A3DE-375277A2D12D}" type="presParOf" srcId="{0B95D706-D5E2-469F-A341-989EB313FB53}" destId="{02CA05E6-13BB-4D83-87AC-BF03D7D5995A}" srcOrd="1" destOrd="0" presId="urn:microsoft.com/office/officeart/2005/8/layout/list1"/>
    <dgm:cxn modelId="{68463D5E-F92A-470C-A5D5-824BBFF13A84}" type="presParOf" srcId="{24E54ED5-5F35-42F9-BDCC-655D259229CB}" destId="{4E8B4A83-73F7-4851-A4DF-D9813EEEAE8B}" srcOrd="29" destOrd="0" presId="urn:microsoft.com/office/officeart/2005/8/layout/list1"/>
    <dgm:cxn modelId="{F5988A5C-639F-4816-AD99-021D61A859E0}" type="presParOf" srcId="{24E54ED5-5F35-42F9-BDCC-655D259229CB}" destId="{58301BAB-0537-4877-AE46-78A24FE289DE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FC1CC-FEC3-442C-945B-93E241C44B78}">
      <dsp:nvSpPr>
        <dsp:cNvPr id="0" name=""/>
        <dsp:cNvSpPr/>
      </dsp:nvSpPr>
      <dsp:spPr>
        <a:xfrm>
          <a:off x="2071576" y="43151"/>
          <a:ext cx="3113078" cy="20712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Воскресенский приход Костромской епархии РПЦ</a:t>
          </a:r>
          <a:endParaRPr lang="ru-RU" sz="1700" kern="1200" dirty="0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sp:txBody>
      <dsp:txXfrm>
        <a:off x="2486653" y="405623"/>
        <a:ext cx="2282924" cy="932071"/>
      </dsp:txXfrm>
    </dsp:sp>
    <dsp:sp modelId="{120C47B4-9450-4BD1-930D-7DEB7852C53B}">
      <dsp:nvSpPr>
        <dsp:cNvPr id="0" name=""/>
        <dsp:cNvSpPr/>
      </dsp:nvSpPr>
      <dsp:spPr>
        <a:xfrm>
          <a:off x="3416169" y="1183593"/>
          <a:ext cx="3118339" cy="20712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Образование Буйского района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sp:txBody>
      <dsp:txXfrm>
        <a:off x="4369861" y="1718671"/>
        <a:ext cx="1871003" cy="1139198"/>
      </dsp:txXfrm>
    </dsp:sp>
    <dsp:sp modelId="{DC70EBF7-5C73-4C0C-9908-5802AC50A5D7}">
      <dsp:nvSpPr>
        <dsp:cNvPr id="0" name=""/>
        <dsp:cNvSpPr/>
      </dsp:nvSpPr>
      <dsp:spPr>
        <a:xfrm>
          <a:off x="949012" y="1193866"/>
          <a:ext cx="3349721" cy="20712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Образование </a:t>
          </a:r>
          <a:b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</a:br>
          <a:r>
            <a:rPr lang="ru-RU" sz="1600" kern="1200" dirty="0" err="1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г.о.г</a:t>
          </a:r>
          <a:r>
            <a:rPr lang="ru-RU" sz="1600" kern="1200" dirty="0" smtClean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rPr>
            <a:t>. Буй</a:t>
          </a:r>
          <a:endParaRPr lang="ru-RU" sz="1600" kern="1200" dirty="0">
            <a:solidFill>
              <a:schemeClr val="accent1">
                <a:lumMod val="50000"/>
              </a:schemeClr>
            </a:solidFill>
            <a:latin typeface="Georgia" panose="02040502050405020303" pitchFamily="18" charset="0"/>
          </a:endParaRPr>
        </a:p>
      </dsp:txBody>
      <dsp:txXfrm>
        <a:off x="1264445" y="1728944"/>
        <a:ext cx="2009832" cy="1139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A6084-2E86-4B90-8D8E-4A8E302DB9F2}">
      <dsp:nvSpPr>
        <dsp:cNvPr id="0" name=""/>
        <dsp:cNvSpPr/>
      </dsp:nvSpPr>
      <dsp:spPr>
        <a:xfrm>
          <a:off x="0" y="306067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B97961-6ECB-47CA-A687-65FD8BA0A3F3}">
      <dsp:nvSpPr>
        <dsp:cNvPr id="0" name=""/>
        <dsp:cNvSpPr/>
      </dsp:nvSpPr>
      <dsp:spPr>
        <a:xfrm>
          <a:off x="399407" y="110622"/>
          <a:ext cx="3075496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Образовательный туризм</a:t>
          </a:r>
          <a:endParaRPr lang="ru-RU" sz="1400" b="1" i="1" kern="1200" dirty="0">
            <a:latin typeface="+mn-lt"/>
          </a:endParaRPr>
        </a:p>
      </dsp:txBody>
      <dsp:txXfrm>
        <a:off x="415259" y="126474"/>
        <a:ext cx="3043792" cy="293016"/>
      </dsp:txXfrm>
    </dsp:sp>
    <dsp:sp modelId="{F62393D2-1678-4160-934E-681124FA1E81}">
      <dsp:nvSpPr>
        <dsp:cNvPr id="0" name=""/>
        <dsp:cNvSpPr/>
      </dsp:nvSpPr>
      <dsp:spPr>
        <a:xfrm>
          <a:off x="0" y="77194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CECAB4-F2EE-4796-A01D-DD86449B03ED}">
      <dsp:nvSpPr>
        <dsp:cNvPr id="0" name=""/>
        <dsp:cNvSpPr/>
      </dsp:nvSpPr>
      <dsp:spPr>
        <a:xfrm>
          <a:off x="399407" y="609582"/>
          <a:ext cx="3554705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Конкурсы проектов для педагогов</a:t>
          </a:r>
          <a:endParaRPr lang="ru-RU" sz="1400" b="1" i="1" kern="1200" dirty="0"/>
        </a:p>
      </dsp:txBody>
      <dsp:txXfrm>
        <a:off x="415259" y="625434"/>
        <a:ext cx="3523001" cy="293016"/>
      </dsp:txXfrm>
    </dsp:sp>
    <dsp:sp modelId="{B1D023B9-73D8-4511-B834-0ED37B84C7FB}">
      <dsp:nvSpPr>
        <dsp:cNvPr id="0" name=""/>
        <dsp:cNvSpPr/>
      </dsp:nvSpPr>
      <dsp:spPr>
        <a:xfrm>
          <a:off x="0" y="127090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6ED697-158A-4B0A-92B7-BA3CD48EDCAE}">
      <dsp:nvSpPr>
        <dsp:cNvPr id="0" name=""/>
        <dsp:cNvSpPr/>
      </dsp:nvSpPr>
      <dsp:spPr>
        <a:xfrm>
          <a:off x="399407" y="1108542"/>
          <a:ext cx="4053989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Конкурсы проектов, сочинений и эссе для учащихся</a:t>
          </a:r>
          <a:endParaRPr lang="ru-RU" sz="1400" b="1" i="1" kern="1200" dirty="0">
            <a:latin typeface="+mn-lt"/>
          </a:endParaRPr>
        </a:p>
      </dsp:txBody>
      <dsp:txXfrm>
        <a:off x="415259" y="1124394"/>
        <a:ext cx="4022285" cy="293016"/>
      </dsp:txXfrm>
    </dsp:sp>
    <dsp:sp modelId="{0A1F7E93-8CAC-4833-9E00-1E8272AE19BF}">
      <dsp:nvSpPr>
        <dsp:cNvPr id="0" name=""/>
        <dsp:cNvSpPr/>
      </dsp:nvSpPr>
      <dsp:spPr>
        <a:xfrm>
          <a:off x="0" y="176986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D21897-5A20-42AB-8195-F0BEEAD9E470}">
      <dsp:nvSpPr>
        <dsp:cNvPr id="0" name=""/>
        <dsp:cNvSpPr/>
      </dsp:nvSpPr>
      <dsp:spPr>
        <a:xfrm>
          <a:off x="399407" y="1607502"/>
          <a:ext cx="4672991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Конкурс для педагогов «Урок в музее»</a:t>
          </a:r>
          <a:endParaRPr lang="ru-RU" sz="1400" b="1" i="1" kern="1200" dirty="0">
            <a:latin typeface="+mn-lt"/>
          </a:endParaRPr>
        </a:p>
      </dsp:txBody>
      <dsp:txXfrm>
        <a:off x="415259" y="1623354"/>
        <a:ext cx="4641287" cy="293016"/>
      </dsp:txXfrm>
    </dsp:sp>
    <dsp:sp modelId="{BA179B0D-135B-44AF-AE2E-BC1F228D8D05}">
      <dsp:nvSpPr>
        <dsp:cNvPr id="0" name=""/>
        <dsp:cNvSpPr/>
      </dsp:nvSpPr>
      <dsp:spPr>
        <a:xfrm>
          <a:off x="0" y="226882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CC1348-643D-4D29-99DD-235028EB29E1}">
      <dsp:nvSpPr>
        <dsp:cNvPr id="0" name=""/>
        <dsp:cNvSpPr/>
      </dsp:nvSpPr>
      <dsp:spPr>
        <a:xfrm>
          <a:off x="399407" y="2106462"/>
          <a:ext cx="531212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Детские рождественские чтения</a:t>
          </a:r>
          <a:endParaRPr lang="ru-RU" sz="1400" b="1" i="1" kern="1200" dirty="0">
            <a:latin typeface="+mn-lt"/>
          </a:endParaRPr>
        </a:p>
      </dsp:txBody>
      <dsp:txXfrm>
        <a:off x="415259" y="2122314"/>
        <a:ext cx="5280420" cy="293016"/>
      </dsp:txXfrm>
    </dsp:sp>
    <dsp:sp modelId="{ED5732D8-9F9F-44DC-BEDB-5ADE61E91133}">
      <dsp:nvSpPr>
        <dsp:cNvPr id="0" name=""/>
        <dsp:cNvSpPr/>
      </dsp:nvSpPr>
      <dsp:spPr>
        <a:xfrm>
          <a:off x="0" y="276778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6E3B72-FBE4-4EB4-AB18-4582B8F0081B}">
      <dsp:nvSpPr>
        <dsp:cNvPr id="0" name=""/>
        <dsp:cNvSpPr/>
      </dsp:nvSpPr>
      <dsp:spPr>
        <a:xfrm>
          <a:off x="399407" y="2605422"/>
          <a:ext cx="6070919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Детский православный фестиваль</a:t>
          </a:r>
          <a:endParaRPr lang="ru-RU" sz="1400" b="1" i="1" kern="1200" dirty="0">
            <a:latin typeface="+mn-lt"/>
          </a:endParaRPr>
        </a:p>
      </dsp:txBody>
      <dsp:txXfrm>
        <a:off x="415259" y="2621274"/>
        <a:ext cx="6039215" cy="293016"/>
      </dsp:txXfrm>
    </dsp:sp>
    <dsp:sp modelId="{2866C6DA-7632-4E3F-8FEE-0C22355176EF}">
      <dsp:nvSpPr>
        <dsp:cNvPr id="0" name=""/>
        <dsp:cNvSpPr/>
      </dsp:nvSpPr>
      <dsp:spPr>
        <a:xfrm>
          <a:off x="0" y="326674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F821B4-7B08-4EC8-B1C0-4243404EFAD3}">
      <dsp:nvSpPr>
        <dsp:cNvPr id="0" name=""/>
        <dsp:cNvSpPr/>
      </dsp:nvSpPr>
      <dsp:spPr>
        <a:xfrm>
          <a:off x="399407" y="3104382"/>
          <a:ext cx="6864438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Рождественские образовательные чтения</a:t>
          </a:r>
          <a:endParaRPr lang="ru-RU" sz="1400" b="1" i="1" kern="1200" dirty="0">
            <a:latin typeface="+mn-lt"/>
          </a:endParaRPr>
        </a:p>
      </dsp:txBody>
      <dsp:txXfrm>
        <a:off x="415259" y="3120234"/>
        <a:ext cx="6832734" cy="293016"/>
      </dsp:txXfrm>
    </dsp:sp>
    <dsp:sp modelId="{58301BAB-0537-4877-AE46-78A24FE289DE}">
      <dsp:nvSpPr>
        <dsp:cNvPr id="0" name=""/>
        <dsp:cNvSpPr/>
      </dsp:nvSpPr>
      <dsp:spPr>
        <a:xfrm>
          <a:off x="0" y="3765702"/>
          <a:ext cx="7988157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A05E6-13BB-4D83-87AC-BF03D7D5995A}">
      <dsp:nvSpPr>
        <dsp:cNvPr id="0" name=""/>
        <dsp:cNvSpPr/>
      </dsp:nvSpPr>
      <dsp:spPr>
        <a:xfrm>
          <a:off x="380295" y="3603342"/>
          <a:ext cx="7605903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353" tIns="0" rIns="2113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latin typeface="+mn-lt"/>
            </a:rPr>
            <a:t>Конференции по духовно-нравственному воспитанию</a:t>
          </a:r>
          <a:endParaRPr lang="ru-RU" sz="1400" b="1" i="1" kern="1200" dirty="0">
            <a:latin typeface="+mn-lt"/>
          </a:endParaRPr>
        </a:p>
      </dsp:txBody>
      <dsp:txXfrm>
        <a:off x="396147" y="3619194"/>
        <a:ext cx="7574199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529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87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8614ec12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8614ec12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04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90229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922007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128976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43452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6542674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25637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724545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186827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408623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74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899989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132767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541225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4191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8260735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574147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315719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398100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8105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Now3E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lck.ru/SLs2H" TargetMode="External"/><Relationship Id="rId5" Type="http://schemas.openxmlformats.org/officeDocument/2006/relationships/hyperlink" Target="https://clck.ru/SLqok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portal44.ru/Buy/IMC/DocLib54/&#1044;&#1059;&#1061;&#1054;&#1042;&#1053;&#1054;_&#1053;&#1056;&#1040;&#1042;&#1057;&#1058;&#1042;&#1045;&#1053;&#1053;&#1054;&#1045;%20&#1054;&#1041;&#1056;&#1040;&#1047;&#1054;&#1042;&#1040;&#1053;&#1048;&#1045;.aspx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ck.ru/SLqok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723830" y="1772326"/>
            <a:ext cx="8222100" cy="12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800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Духовно-нравственное воспитание </a:t>
            </a:r>
            <a:r>
              <a:rPr lang="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" sz="2800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системе образования </a:t>
            </a:r>
            <a:r>
              <a:rPr lang="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Буйского </a:t>
            </a:r>
            <a:r>
              <a:rPr lang="ru" sz="2800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муниципального района</a:t>
            </a:r>
            <a:r>
              <a:rPr lang="ru" sz="2600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500" b="1" i="1" dirty="0">
              <a:solidFill>
                <a:schemeClr val="accent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859330" y="2981326"/>
            <a:ext cx="7086600" cy="514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 i="1" dirty="0">
                <a:latin typeface="Times New Roman"/>
                <a:ea typeface="Times New Roman"/>
                <a:cs typeface="Times New Roman"/>
                <a:sym typeface="Times New Roman"/>
              </a:rPr>
              <a:t>Румянцева Лариса Юрьевна, </a:t>
            </a:r>
            <a:br>
              <a:rPr lang="ru" sz="1400" b="1" i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заведующий районным методическим кабинетом Управления образованием </a:t>
            </a:r>
            <a:b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администрации Буйского муниципального района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8" y="2059686"/>
            <a:ext cx="1365504" cy="1024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58" y="1945386"/>
            <a:ext cx="1365504" cy="1024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458" t="20386" r="49696" b="23142"/>
          <a:stretch/>
        </p:blipFill>
        <p:spPr>
          <a:xfrm>
            <a:off x="205740" y="161314"/>
            <a:ext cx="3414522" cy="2720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706" t="16736" r="51771" b="31585"/>
          <a:stretch/>
        </p:blipFill>
        <p:spPr>
          <a:xfrm>
            <a:off x="2607564" y="894683"/>
            <a:ext cx="3928872" cy="3125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4112" t="28943" r="53070" b="23532"/>
          <a:stretch/>
        </p:blipFill>
        <p:spPr>
          <a:xfrm>
            <a:off x="5669280" y="2294286"/>
            <a:ext cx="3383280" cy="2754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972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781334" y="105303"/>
            <a:ext cx="818850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</a:rPr>
              <a:t>Конкурс музейных уроков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4" y="135319"/>
            <a:ext cx="3161460" cy="2371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4" y="2164245"/>
            <a:ext cx="3179266" cy="2384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28" y="694049"/>
            <a:ext cx="2928115" cy="219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0798" t="30651" r="1639" b="8118"/>
          <a:stretch/>
        </p:blipFill>
        <p:spPr>
          <a:xfrm>
            <a:off x="5833097" y="2350675"/>
            <a:ext cx="3032194" cy="265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851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0" y="131455"/>
            <a:ext cx="3252504" cy="221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89" y="1254821"/>
            <a:ext cx="3295786" cy="2106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0" y="2726907"/>
            <a:ext cx="3252504" cy="210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4" y="2726907"/>
            <a:ext cx="3154040" cy="210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19282" y="403027"/>
            <a:ext cx="4245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Tx/>
            </a:pP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СЕТЕВОЙ ПРОЕКТ 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/>
            </a:r>
            <a:b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</a:b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«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БЕЛЫЙ АНГЕЛ РУССКОЙ ЗЕМЛИ</a:t>
            </a: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»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4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9" y="2132676"/>
            <a:ext cx="2462350" cy="1969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722" y="4255087"/>
            <a:ext cx="2681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clck.ru/Now3E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62" y="926644"/>
            <a:ext cx="2673551" cy="199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69491" y="3117616"/>
            <a:ext cx="3116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clck.ru/SLqok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068284" y="226103"/>
            <a:ext cx="6075716" cy="608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</a:rPr>
              <a:t>Информационное сопровождение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9779" y="3730019"/>
            <a:ext cx="31056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hlinkClick r:id="rId6"/>
              </a:rPr>
              <a:t>https://</a:t>
            </a:r>
            <a:r>
              <a:rPr lang="en-US" sz="1050" dirty="0" smtClean="0">
                <a:hlinkClick r:id="rId6"/>
              </a:rPr>
              <a:t>clck.ru/SLs2H</a:t>
            </a:r>
            <a:r>
              <a:rPr lang="ru-RU" sz="1050" dirty="0" smtClean="0"/>
              <a:t> </a:t>
            </a:r>
            <a:endParaRPr lang="ru-RU" sz="105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74" y="1365180"/>
            <a:ext cx="2498321" cy="199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881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5" y="1948787"/>
            <a:ext cx="3230522" cy="258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798" y="4550192"/>
            <a:ext cx="3586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http://www.eduportal44.ru/Buy/IMC/DocLib54/</a:t>
            </a:r>
            <a:r>
              <a:rPr lang="ru-RU" sz="1000" dirty="0">
                <a:hlinkClick r:id="rId3"/>
              </a:rPr>
              <a:t>ДУХОВНО_НРАВСТВЕННОЕ%20ОБРАЗОВАНИЕ.</a:t>
            </a:r>
            <a:r>
              <a:rPr lang="en-US" sz="1000" dirty="0" err="1" smtClean="0">
                <a:hlinkClick r:id="rId3"/>
              </a:rPr>
              <a:t>aspx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82" y="1948787"/>
            <a:ext cx="3457109" cy="258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6729" y="4627137"/>
            <a:ext cx="31160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clck.ru/SLqok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88776" y="1028851"/>
            <a:ext cx="4184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Georgia" pitchFamily="18" charset="0"/>
              </a:rPr>
              <a:t>Информационно-методический центр </a:t>
            </a:r>
            <a:r>
              <a:rPr lang="ru-RU" sz="1200" b="1" dirty="0" err="1" smtClean="0">
                <a:latin typeface="Georgia" pitchFamily="18" charset="0"/>
              </a:rPr>
              <a:t>г.о.г</a:t>
            </a:r>
            <a:r>
              <a:rPr lang="ru-RU" sz="1200" b="1" dirty="0" smtClean="0">
                <a:latin typeface="Georgia" pitchFamily="18" charset="0"/>
              </a:rPr>
              <a:t>. Буй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Заведующий: </a:t>
            </a:r>
            <a:r>
              <a:rPr lang="ru-RU" sz="1200" b="1" dirty="0" err="1" smtClean="0">
                <a:latin typeface="Georgia" pitchFamily="18" charset="0"/>
              </a:rPr>
              <a:t>Бочагова</a:t>
            </a:r>
            <a:r>
              <a:rPr lang="ru-RU" sz="1200" b="1" dirty="0" smtClean="0">
                <a:latin typeface="Georgia" pitchFamily="18" charset="0"/>
              </a:rPr>
              <a:t> Любовь Васильевна, </a:t>
            </a:r>
            <a:endParaRPr lang="en-US" sz="1200" b="1" dirty="0" smtClean="0">
              <a:latin typeface="Georgia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Georgia" pitchFamily="18" charset="0"/>
              </a:rPr>
              <a:t>Тел</a:t>
            </a:r>
            <a:r>
              <a:rPr lang="ru-RU" sz="1200" b="1" dirty="0" smtClean="0">
                <a:latin typeface="Georgia" pitchFamily="18" charset="0"/>
              </a:rPr>
              <a:t>.: </a:t>
            </a:r>
            <a:r>
              <a:rPr lang="ru-RU" sz="1200" b="1" dirty="0">
                <a:latin typeface="Georgia" pitchFamily="18" charset="0"/>
              </a:rPr>
              <a:t>8(494)3541870</a:t>
            </a:r>
          </a:p>
          <a:p>
            <a:pPr algn="ctr">
              <a:defRPr/>
            </a:pPr>
            <a:r>
              <a:rPr lang="en-US" sz="1200" b="1" dirty="0" err="1" smtClean="0">
                <a:latin typeface="Georgia" pitchFamily="18" charset="0"/>
              </a:rPr>
              <a:t>e-mail:buygoroo@mail.ru</a:t>
            </a:r>
            <a:r>
              <a:rPr lang="en-US" sz="1200" b="1" dirty="0" smtClean="0">
                <a:latin typeface="Georgia" pitchFamily="18" charset="0"/>
              </a:rPr>
              <a:t> </a:t>
            </a:r>
            <a:endParaRPr lang="ru-RU" sz="1200" b="1" dirty="0">
              <a:latin typeface="Georgia" pitchFamily="18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2929630" y="226103"/>
            <a:ext cx="5978063" cy="608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</a:rPr>
              <a:t>Контактная информация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2089" y="1036770"/>
            <a:ext cx="4447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Georgia" pitchFamily="18" charset="0"/>
              </a:rPr>
              <a:t>Районный методический кабинет Буйского района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Заведующий: Румянцева Лариса Юрьевна, </a:t>
            </a:r>
            <a:endParaRPr lang="en-US" sz="1200" b="1" dirty="0" smtClean="0">
              <a:latin typeface="Georgia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Georgia" pitchFamily="18" charset="0"/>
              </a:rPr>
              <a:t>Тел</a:t>
            </a:r>
            <a:r>
              <a:rPr lang="ru-RU" sz="1200" b="1" dirty="0" smtClean="0">
                <a:latin typeface="Georgia" pitchFamily="18" charset="0"/>
              </a:rPr>
              <a:t>.: 8(494)3543039</a:t>
            </a:r>
            <a:endParaRPr lang="ru-RU" sz="1200" b="1" dirty="0">
              <a:latin typeface="Georgia" pitchFamily="18" charset="0"/>
            </a:endParaRPr>
          </a:p>
          <a:p>
            <a:pPr algn="ctr">
              <a:defRPr/>
            </a:pPr>
            <a:r>
              <a:rPr lang="en-US" sz="1200" b="1" dirty="0" err="1" smtClean="0">
                <a:latin typeface="Georgia" pitchFamily="18" charset="0"/>
              </a:rPr>
              <a:t>e-mail:buy-rono-rmk@mail.ru</a:t>
            </a:r>
            <a:r>
              <a:rPr lang="en-US" sz="1200" b="1" dirty="0" smtClean="0">
                <a:latin typeface="Georgia" pitchFamily="18" charset="0"/>
              </a:rPr>
              <a:t> </a:t>
            </a:r>
            <a:endParaRPr lang="ru-RU" sz="12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5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55496" y="421312"/>
            <a:ext cx="8188504" cy="698500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/>
            </a:r>
            <a:b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«</a:t>
            </a:r>
            <a:r>
              <a:rPr lang="ru-RU" sz="1800" b="1" i="1" dirty="0">
                <a:latin typeface="Georgia" panose="02040502050405020303" pitchFamily="18" charset="0"/>
                <a:ea typeface="Calibri" panose="020F0502020204030204" pitchFamily="34" charset="0"/>
              </a:rPr>
              <a:t>Межмуниципальное взаимодействие </a:t>
            </a:r>
            <a: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/>
            </a:r>
            <a:b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по </a:t>
            </a:r>
            <a:r>
              <a:rPr lang="ru-RU" sz="1800" b="1" i="1" dirty="0">
                <a:latin typeface="Georgia" panose="02040502050405020303" pitchFamily="18" charset="0"/>
                <a:ea typeface="Calibri" panose="020F0502020204030204" pitchFamily="34" charset="0"/>
              </a:rPr>
              <a:t>сопровождению педагогов в области </a:t>
            </a:r>
            <a: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/>
            </a:r>
            <a:b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ru-RU" sz="18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духовно-нравственного </a:t>
            </a:r>
            <a:r>
              <a:rPr lang="ru-RU" sz="1800" b="1" i="1" dirty="0">
                <a:latin typeface="Georgia" panose="02040502050405020303" pitchFamily="18" charset="0"/>
                <a:ea typeface="Calibri" panose="020F0502020204030204" pitchFamily="34" charset="0"/>
              </a:rPr>
              <a:t>воспитания»</a:t>
            </a:r>
            <a:r>
              <a:rPr lang="ru-RU" sz="1800" b="1" i="1" dirty="0">
                <a:latin typeface="Georgia" panose="02040502050405020303" pitchFamily="18" charset="0"/>
              </a:rPr>
              <a:t/>
            </a:r>
            <a:br>
              <a:rPr lang="ru-RU" sz="1800" b="1" i="1" dirty="0">
                <a:latin typeface="Georgia" panose="02040502050405020303" pitchFamily="18" charset="0"/>
              </a:rPr>
            </a:br>
            <a:endParaRPr lang="ru-RU" sz="1800" b="1" i="1" dirty="0">
              <a:latin typeface="Georgia" panose="02040502050405020303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5641641"/>
              </p:ext>
            </p:extLst>
          </p:nvPr>
        </p:nvGraphicFramePr>
        <p:xfrm>
          <a:off x="1438381" y="1376737"/>
          <a:ext cx="7140540" cy="345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752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282698" y="117521"/>
            <a:ext cx="8198751" cy="5025979"/>
            <a:chOff x="539552" y="836712"/>
            <a:chExt cx="8198751" cy="5025979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728788" y="836712"/>
              <a:ext cx="5686425" cy="4953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Межмуниципальный координационный совет по реализации проекта</a:t>
              </a:r>
              <a:endParaRPr lang="ru-RU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2133558" y="1174790"/>
              <a:ext cx="4800600" cy="32385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i="1" dirty="0">
                  <a:effectLst/>
                  <a:latin typeface="Times New Roman"/>
                  <a:ea typeface="Calibri"/>
                  <a:cs typeface="Times New Roman"/>
                </a:rPr>
                <a:t>Координация взаимодействия участников проекта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13699" y="1682877"/>
              <a:ext cx="3419475" cy="4953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Отдел образования </a:t>
              </a:r>
              <a:b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</a:b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администрации </a:t>
              </a:r>
              <a:r>
                <a:rPr lang="ru-RU" sz="1400" dirty="0" err="1">
                  <a:effectLst/>
                  <a:latin typeface="Times New Roman"/>
                  <a:ea typeface="Calibri"/>
                  <a:cs typeface="Times New Roman"/>
                </a:rPr>
                <a:t>г.о.г</a:t>
              </a: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. Буй</a:t>
              </a:r>
              <a:endParaRPr lang="ru-RU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4790882" y="1682877"/>
              <a:ext cx="3419475" cy="4953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Управление образованием администрации Буйского муниципального района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2224353" y="2118527"/>
              <a:ext cx="4800600" cy="32385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i="1">
                  <a:effectLst/>
                  <a:latin typeface="Times New Roman"/>
                  <a:ea typeface="Calibri"/>
                  <a:cs typeface="Times New Roman"/>
                </a:rPr>
                <a:t>Управление реализацией проекта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1010889" y="2566308"/>
              <a:ext cx="3419475" cy="485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Информационно-методический центр отдела образования </a:t>
              </a:r>
              <a:r>
                <a:rPr lang="ru-RU" sz="1400" dirty="0" err="1">
                  <a:effectLst/>
                  <a:latin typeface="Times New Roman"/>
                  <a:ea typeface="Calibri"/>
                  <a:cs typeface="Times New Roman"/>
                </a:rPr>
                <a:t>г.о.г</a:t>
              </a: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. Буй</a:t>
              </a:r>
              <a:endParaRPr lang="ru-RU" sz="1100" dirty="0">
                <a:effectLst/>
                <a:ea typeface="Calibri"/>
                <a:cs typeface="Times New Roman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effectLst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790882" y="2585164"/>
              <a:ext cx="3419475" cy="485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ru-RU" sz="1300" dirty="0">
                  <a:effectLst/>
                  <a:latin typeface="Times New Roman"/>
                  <a:ea typeface="Calibri"/>
                  <a:cs typeface="Times New Roman"/>
                </a:rPr>
                <a:t>Районный методический кабине управления образованием Буйского района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2189249" y="3023818"/>
              <a:ext cx="4800600" cy="37147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i="1" dirty="0">
                  <a:effectLst/>
                  <a:latin typeface="Times New Roman"/>
                  <a:ea typeface="Calibri"/>
                  <a:cs typeface="Times New Roman"/>
                </a:rPr>
                <a:t>Информационно-методическое сопровождение проекта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74458" y="3494807"/>
              <a:ext cx="7235899" cy="4953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  <a:t>Ресурсный центр реализации проекта</a:t>
              </a:r>
              <a:br>
                <a:rPr lang="ru-RU" sz="1400" dirty="0">
                  <a:effectLst/>
                  <a:latin typeface="Times New Roman"/>
                  <a:ea typeface="Calibri"/>
                  <a:cs typeface="Times New Roman"/>
                </a:rPr>
              </a:br>
              <a:r>
                <a:rPr lang="ru-RU" sz="1400" b="1" i="1" dirty="0">
                  <a:effectLst/>
                  <a:latin typeface="Times New Roman"/>
                  <a:ea typeface="Calibri"/>
                  <a:cs typeface="Times New Roman"/>
                </a:rPr>
                <a:t>Духовно-просветительский центр «Благовещение»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2224353" y="3929698"/>
              <a:ext cx="4800600" cy="37147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i="1" dirty="0">
                  <a:effectLst/>
                  <a:latin typeface="Times New Roman"/>
                  <a:ea typeface="Calibri"/>
                  <a:cs typeface="Times New Roman"/>
                </a:rPr>
                <a:t>Ресурсное обеспечение проекта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1035359" y="4384553"/>
              <a:ext cx="2257191" cy="4953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300" dirty="0">
                  <a:effectLst/>
                  <a:latin typeface="Times New Roman"/>
                  <a:ea typeface="Calibri"/>
                  <a:cs typeface="Times New Roman"/>
                </a:rPr>
                <a:t>Общеобразовательные организации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429523" y="4384553"/>
              <a:ext cx="2362200" cy="4953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300" dirty="0">
                  <a:effectLst/>
                  <a:latin typeface="Times New Roman"/>
                  <a:ea typeface="Calibri"/>
                  <a:cs typeface="Times New Roman"/>
                </a:rPr>
                <a:t>Дошкольные образовательные организации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928696" y="4395988"/>
              <a:ext cx="2362200" cy="4953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300" dirty="0">
                  <a:effectLst/>
                  <a:latin typeface="Times New Roman"/>
                  <a:ea typeface="Calibri"/>
                  <a:cs typeface="Times New Roman"/>
                </a:rPr>
                <a:t>Учреждения дополнительного образования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2237199" y="4849648"/>
              <a:ext cx="4800600" cy="37147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b="1" i="1">
                  <a:effectLst/>
                  <a:latin typeface="Times New Roman"/>
                  <a:ea typeface="Calibri"/>
                  <a:cs typeface="Times New Roman"/>
                </a:rPr>
                <a:t>Целевая аудитория – участники проекта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58" name="Выноска со стрелкой вверх 57"/>
            <p:cNvSpPr/>
            <p:nvPr/>
          </p:nvSpPr>
          <p:spPr>
            <a:xfrm>
              <a:off x="1583668" y="5221123"/>
              <a:ext cx="5976664" cy="641568"/>
            </a:xfrm>
            <a:prstGeom prst="upArrow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i="1" dirty="0">
                  <a:effectLst/>
                  <a:latin typeface="Times New Roman"/>
                  <a:ea typeface="Calibri"/>
                  <a:cs typeface="Times New Roman"/>
                </a:rPr>
                <a:t>Реализация  модели межмуниципального </a:t>
              </a:r>
              <a:r>
                <a:rPr lang="ru-RU" sz="1400" i="1" dirty="0" smtClean="0">
                  <a:effectLst/>
                  <a:latin typeface="Times New Roman"/>
                  <a:ea typeface="Calibri"/>
                  <a:cs typeface="Times New Roman"/>
                </a:rPr>
                <a:t>взаимодействия </a:t>
              </a:r>
              <a:r>
                <a:rPr lang="ru-RU" sz="1400" i="1" dirty="0">
                  <a:effectLst/>
                  <a:latin typeface="Times New Roman"/>
                  <a:ea typeface="Calibri"/>
                  <a:cs typeface="Times New Roman"/>
                </a:rPr>
                <a:t>по сопровождению педагогов </a:t>
              </a:r>
              <a:r>
                <a:rPr lang="ru-RU" sz="1400" i="1" dirty="0" smtClean="0">
                  <a:effectLst/>
                  <a:latin typeface="Times New Roman"/>
                  <a:ea typeface="Calibri"/>
                  <a:cs typeface="Times New Roman"/>
                </a:rPr>
                <a:t>в </a:t>
              </a:r>
              <a:r>
                <a:rPr lang="ru-RU" sz="1400" i="1" dirty="0">
                  <a:effectLst/>
                  <a:latin typeface="Times New Roman"/>
                  <a:ea typeface="Calibri"/>
                  <a:cs typeface="Times New Roman"/>
                </a:rPr>
                <a:t>области духовно-нравственного воспитания</a:t>
              </a:r>
              <a:endParaRPr lang="ru-RU" sz="1100" dirty="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59" name="Прямая со стрелкой 58"/>
            <p:cNvCxnSpPr/>
            <p:nvPr/>
          </p:nvCxnSpPr>
          <p:spPr>
            <a:xfrm>
              <a:off x="1835696" y="1332012"/>
              <a:ext cx="0" cy="342675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7308304" y="1332012"/>
              <a:ext cx="0" cy="342675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1835696" y="2178177"/>
              <a:ext cx="0" cy="417613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>
              <a:off x="1835696" y="3023818"/>
              <a:ext cx="0" cy="48058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>
              <a:off x="1835696" y="3990107"/>
              <a:ext cx="0" cy="39444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7308304" y="2178177"/>
              <a:ext cx="0" cy="43831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>
              <a:off x="7308304" y="3070939"/>
              <a:ext cx="0" cy="42386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>
              <a:off x="7308304" y="3990107"/>
              <a:ext cx="13652" cy="39810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>
              <a:stCxn id="46" idx="3"/>
              <a:endCxn id="47" idx="1"/>
            </p:cNvCxnSpPr>
            <p:nvPr/>
          </p:nvCxnSpPr>
          <p:spPr>
            <a:xfrm>
              <a:off x="4333174" y="1930527"/>
              <a:ext cx="457708" cy="0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stCxn id="49" idx="3"/>
              <a:endCxn id="50" idx="1"/>
            </p:cNvCxnSpPr>
            <p:nvPr/>
          </p:nvCxnSpPr>
          <p:spPr>
            <a:xfrm>
              <a:off x="4430364" y="2809196"/>
              <a:ext cx="360518" cy="18856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>
              <a:stCxn id="44" idx="3"/>
            </p:cNvCxnSpPr>
            <p:nvPr/>
          </p:nvCxnSpPr>
          <p:spPr>
            <a:xfrm>
              <a:off x="7415213" y="1084362"/>
              <a:ext cx="1320232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>
              <a:off x="8735445" y="1093021"/>
              <a:ext cx="0" cy="3539182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stCxn id="44" idx="1"/>
            </p:cNvCxnSpPr>
            <p:nvPr/>
          </p:nvCxnSpPr>
          <p:spPr>
            <a:xfrm flipH="1">
              <a:off x="539552" y="1084362"/>
              <a:ext cx="1189236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>
              <a:off x="539552" y="1084362"/>
              <a:ext cx="16694" cy="355650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>
              <a:endCxn id="54" idx="1"/>
            </p:cNvCxnSpPr>
            <p:nvPr/>
          </p:nvCxnSpPr>
          <p:spPr>
            <a:xfrm flipV="1">
              <a:off x="556246" y="4632203"/>
              <a:ext cx="479113" cy="8659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56" idx="3"/>
            </p:cNvCxnSpPr>
            <p:nvPr/>
          </p:nvCxnSpPr>
          <p:spPr>
            <a:xfrm flipH="1">
              <a:off x="8290896" y="4640862"/>
              <a:ext cx="444549" cy="2776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>
              <a:stCxn id="46" idx="1"/>
            </p:cNvCxnSpPr>
            <p:nvPr/>
          </p:nvCxnSpPr>
          <p:spPr>
            <a:xfrm flipH="1">
              <a:off x="556246" y="1930527"/>
              <a:ext cx="357453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>
              <a:stCxn id="47" idx="3"/>
            </p:cNvCxnSpPr>
            <p:nvPr/>
          </p:nvCxnSpPr>
          <p:spPr>
            <a:xfrm>
              <a:off x="8210357" y="1930527"/>
              <a:ext cx="527946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>
              <a:stCxn id="49" idx="1"/>
            </p:cNvCxnSpPr>
            <p:nvPr/>
          </p:nvCxnSpPr>
          <p:spPr>
            <a:xfrm flipH="1">
              <a:off x="556246" y="2809196"/>
              <a:ext cx="454643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>
              <a:stCxn id="50" idx="3"/>
            </p:cNvCxnSpPr>
            <p:nvPr/>
          </p:nvCxnSpPr>
          <p:spPr>
            <a:xfrm>
              <a:off x="8210357" y="2828052"/>
              <a:ext cx="525088" cy="844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 стрелкой 78"/>
            <p:cNvCxnSpPr>
              <a:endCxn id="52" idx="1"/>
            </p:cNvCxnSpPr>
            <p:nvPr/>
          </p:nvCxnSpPr>
          <p:spPr>
            <a:xfrm>
              <a:off x="556246" y="3742457"/>
              <a:ext cx="418212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>
              <a:endCxn id="52" idx="3"/>
            </p:cNvCxnSpPr>
            <p:nvPr/>
          </p:nvCxnSpPr>
          <p:spPr>
            <a:xfrm flipH="1">
              <a:off x="8210357" y="3742457"/>
              <a:ext cx="47471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/>
          <p:cNvSpPr txBox="1"/>
          <p:nvPr/>
        </p:nvSpPr>
        <p:spPr>
          <a:xfrm>
            <a:off x="8656731" y="255358"/>
            <a:ext cx="492443" cy="46166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Georgia" panose="02040502050405020303" pitchFamily="18" charset="0"/>
              </a:rPr>
              <a:t>МОДЕЛЬ ВЗАИМОДЕЙСТВИЯ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sp>
        <p:nvSpPr>
          <p:cNvPr id="90" name="Правая фигурная скобка 89"/>
          <p:cNvSpPr/>
          <p:nvPr/>
        </p:nvSpPr>
        <p:spPr>
          <a:xfrm>
            <a:off x="8582640" y="155620"/>
            <a:ext cx="135795" cy="4817071"/>
          </a:xfrm>
          <a:prstGeom prst="rightBrac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562907"/>
              </p:ext>
            </p:extLst>
          </p:nvPr>
        </p:nvGraphicFramePr>
        <p:xfrm>
          <a:off x="226032" y="935607"/>
          <a:ext cx="8743309" cy="4030621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193945"/>
                <a:gridCol w="355420"/>
                <a:gridCol w="4193944"/>
              </a:tblGrid>
              <a:tr h="269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Субъекты</a:t>
                      </a:r>
                      <a:endParaRPr lang="ru-RU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Функции</a:t>
                      </a:r>
                      <a:endParaRPr lang="ru-RU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</a:tr>
              <a:tr h="861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координационный совет по межведомственному взаимодействию в области духовно-нравственного воспитания</a:t>
                      </a: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стратегии реализации проекта, координация взаимодействия участников реализации проекта</a:t>
                      </a:r>
                    </a:p>
                  </a:txBody>
                  <a:tcPr marL="67889" marR="67889" marT="0" marB="0" anchor="ctr"/>
                </a:tc>
              </a:tr>
              <a:tr h="1211873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  образования администрации городского округа город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образованием Буйского муниципального района</a:t>
                      </a: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муниципальной ресурсной сети в области духовно-нравственного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воспитания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организационно-управленческих условий эффективной реализации проекта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</a:tr>
              <a:tr h="996429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ИМЦ отдела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администрации  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г.о.г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Буй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РМК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Управления образованием администрации  Буйского района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Информационно-методическое сопровождение реализации проекта</a:t>
                      </a:r>
                    </a:p>
                  </a:txBody>
                  <a:tcPr marL="67889" marR="67889" marT="0" marB="0" anchor="ctr"/>
                </a:tc>
              </a:tr>
              <a:tr h="646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ДПЦ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«Благовещение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Ресурсный центр реализации проекта</a:t>
                      </a:r>
                    </a:p>
                  </a:txBody>
                  <a:tcPr marL="67889" marR="67889" marT="0" marB="0" anchor="ctr"/>
                </a:tc>
              </a:tr>
            </a:tbl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>
          <a:xfrm>
            <a:off x="719190" y="226103"/>
            <a:ext cx="818850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СУБЪЕКТЫ УПРАВЛЕНИЯ ПРОЕКТОМ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5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719190" y="226103"/>
            <a:ext cx="818850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СУБЪЕКТЫ реализации </a:t>
            </a:r>
            <a:r>
              <a:rPr lang="ru-RU" sz="2000" b="1" i="1" dirty="0" err="1" smtClean="0">
                <a:latin typeface="Georgia" panose="02040502050405020303" pitchFamily="18" charset="0"/>
                <a:ea typeface="Calibri" panose="020F0502020204030204" pitchFamily="34" charset="0"/>
              </a:rPr>
              <a:t>ПРОЕКТа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9029"/>
              </p:ext>
            </p:extLst>
          </p:nvPr>
        </p:nvGraphicFramePr>
        <p:xfrm>
          <a:off x="236305" y="924603"/>
          <a:ext cx="8553344" cy="4081835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760122"/>
                <a:gridCol w="595015"/>
                <a:gridCol w="3198207"/>
              </a:tblGrid>
              <a:tr h="468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Субъекты</a:t>
                      </a:r>
                      <a:endParaRPr lang="ru-RU" sz="3600" b="1" i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600" b="1" i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Функции</a:t>
                      </a:r>
                      <a:endParaRPr lang="ru-RU" sz="3600" b="1" i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54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образования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Дополнительного образования</a:t>
                      </a:r>
                      <a:endParaRPr lang="ru-RU" sz="1400" b="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мероприятиях проекта в целях духовно-нравственного воспитания обучающихся</a:t>
                      </a:r>
                    </a:p>
                  </a:txBody>
                  <a:tcPr marL="68580" marR="68580" marT="0" marB="0" anchor="ctr"/>
                </a:tc>
              </a:tr>
              <a:tr h="1213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подведомственные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отделу культуры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Краеведческий музей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художественная</a:t>
                      </a:r>
                      <a:r>
                        <a:rPr lang="ru-RU" sz="1400" b="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музыкальная школа</a:t>
                      </a:r>
                      <a:endParaRPr lang="ru-RU" sz="1400" b="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Ресурсное обеспечение реализации проекта в целях духовно-нравственного воспитания обучающихся</a:t>
                      </a:r>
                    </a:p>
                  </a:txBody>
                  <a:tcPr marL="68580" marR="68580" marT="0" marB="0" anchor="ctr"/>
                </a:tc>
              </a:tr>
              <a:tr h="407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Духовно-просветительский центр «Благовещение»</a:t>
                      </a: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Общественность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95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</a:t>
                      </a: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информационно-просветительских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мероприятиях  проекта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4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51360"/>
              </p:ext>
            </p:extLst>
          </p:nvPr>
        </p:nvGraphicFramePr>
        <p:xfrm>
          <a:off x="791109" y="989975"/>
          <a:ext cx="7988157" cy="4153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719190" y="226103"/>
            <a:ext cx="818850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</a:rPr>
              <a:t>МЕРОПРИЯТИЯ ПРОЕКТА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6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12914"/>
          <a:stretch/>
        </p:blipFill>
        <p:spPr>
          <a:xfrm>
            <a:off x="160021" y="1443268"/>
            <a:ext cx="4217669" cy="275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129378" y="520482"/>
            <a:ext cx="5772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Tx/>
              <a:buFontTx/>
            </a:pPr>
            <a:r>
              <a:rPr lang="ru-RU" sz="16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МЕЖМУНИЦИПАЛЬНЫЕ  КОНФЕРЕНЦИИ </a:t>
            </a:r>
            <a:br>
              <a:rPr lang="ru-RU" sz="16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ru-RU" sz="1600" b="1" i="1" dirty="0" smtClean="0">
                <a:latin typeface="Georgia" panose="02040502050405020303" pitchFamily="18" charset="0"/>
                <a:ea typeface="Calibri" panose="020F0502020204030204" pitchFamily="34" charset="0"/>
              </a:rPr>
              <a:t>ПО ДУХОВНО-НРАВСТВЕННОМУ ВОСПИТАНИЮ</a:t>
            </a:r>
            <a:endParaRPr lang="ru-RU" sz="1600" b="1" i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595" t="21236" r="45227" b="30682"/>
          <a:stretch/>
        </p:blipFill>
        <p:spPr>
          <a:xfrm>
            <a:off x="4641054" y="1443268"/>
            <a:ext cx="4365786" cy="275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840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049" t="34161" r="42588" b="30472"/>
          <a:stretch/>
        </p:blipFill>
        <p:spPr>
          <a:xfrm>
            <a:off x="108585" y="654336"/>
            <a:ext cx="4101072" cy="2306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458" t="52882" r="41938" b="20725"/>
          <a:stretch/>
        </p:blipFill>
        <p:spPr>
          <a:xfrm>
            <a:off x="2251710" y="2446020"/>
            <a:ext cx="5895219" cy="2527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5" b="14219"/>
          <a:stretch/>
        </p:blipFill>
        <p:spPr>
          <a:xfrm>
            <a:off x="4800600" y="333358"/>
            <a:ext cx="3646169" cy="2341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3220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716404"/>
            <a:ext cx="4046220" cy="3034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995" t="21627" r="43547" b="20920"/>
          <a:stretch/>
        </p:blipFill>
        <p:spPr>
          <a:xfrm>
            <a:off x="4582160" y="1032509"/>
            <a:ext cx="4171558" cy="296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719190" y="226103"/>
            <a:ext cx="8188504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sz="2000" b="1" i="1" dirty="0" smtClean="0">
                <a:latin typeface="Georgia" panose="02040502050405020303" pitchFamily="18" charset="0"/>
              </a:rPr>
              <a:t>ОБРАЗОВАТЕЛЬНЫЙ ТУРИЗМ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6575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227EE49D2E51848A00F4B99D848ECC0" ma:contentTypeVersion="1" ma:contentTypeDescription="Создание документа." ma:contentTypeScope="" ma:versionID="8571b5d4e559f67e7ce38366e647be79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8D7E03-4910-46F9-84EE-E438B14D4016}"/>
</file>

<file path=customXml/itemProps2.xml><?xml version="1.0" encoding="utf-8"?>
<ds:datastoreItem xmlns:ds="http://schemas.openxmlformats.org/officeDocument/2006/customXml" ds:itemID="{9DF43914-0451-45A9-A65B-859F9A9ADF36}"/>
</file>

<file path=customXml/itemProps3.xml><?xml version="1.0" encoding="utf-8"?>
<ds:datastoreItem xmlns:ds="http://schemas.openxmlformats.org/officeDocument/2006/customXml" ds:itemID="{B032C1C7-C939-4DFA-9FCE-61B8164C1488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394</TotalTime>
  <Words>274</Words>
  <Application>Microsoft Office PowerPoint</Application>
  <PresentationFormat>Экран (16:9)</PresentationFormat>
  <Paragraphs>85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Century Gothic</vt:lpstr>
      <vt:lpstr>Times New Roman</vt:lpstr>
      <vt:lpstr>Wingdings</vt:lpstr>
      <vt:lpstr>Calibri</vt:lpstr>
      <vt:lpstr>Georgia</vt:lpstr>
      <vt:lpstr>След самолета</vt:lpstr>
      <vt:lpstr>Духовно-нравственное воспитание  в системе образования  Буйского муниципального района </vt:lpstr>
      <vt:lpstr> «Межмуниципальное взаимодействие  по сопровождению педагогов в области  духовно-нравственного воспитания»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 в системе образования  Буйского муниципального района</dc:title>
  <dc:creator>Владик</dc:creator>
  <cp:lastModifiedBy>metod</cp:lastModifiedBy>
  <cp:revision>28</cp:revision>
  <dcterms:modified xsi:type="dcterms:W3CDTF">2020-12-07T13:38:15Z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0x010100D227EE49D2E51848A00F4B99D848ECC0</vt:lpwstr>
  </property>
</Properties>
</file>