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Masters/notesMaster1.xml" ContentType="application/vnd.openxmlformats-officedocument.presentationml.notesMaster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diagrams/drawing2.xml" ContentType="application/vnd.ms-office.drawingml.diagramDrawing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colors2.xml" ContentType="application/vnd.openxmlformats-officedocument.drawingml.diagramColors+xml"/>
  <Override PartName="/ppt/handoutMasters/handoutMaster1.xml" ContentType="application/vnd.openxmlformats-officedocument.presentationml.handoutMaster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7"/>
  </p:notesMasterIdLst>
  <p:handoutMasterIdLst>
    <p:handoutMasterId r:id="rId18"/>
  </p:handoutMasterIdLst>
  <p:sldIdLst>
    <p:sldId id="342" r:id="rId2"/>
    <p:sldId id="376" r:id="rId3"/>
    <p:sldId id="377" r:id="rId4"/>
    <p:sldId id="378" r:id="rId5"/>
    <p:sldId id="379" r:id="rId6"/>
    <p:sldId id="380" r:id="rId7"/>
    <p:sldId id="390" r:id="rId8"/>
    <p:sldId id="383" r:id="rId9"/>
    <p:sldId id="386" r:id="rId10"/>
    <p:sldId id="387" r:id="rId11"/>
    <p:sldId id="388" r:id="rId12"/>
    <p:sldId id="391" r:id="rId13"/>
    <p:sldId id="375" r:id="rId14"/>
    <p:sldId id="389" r:id="rId15"/>
    <p:sldId id="381" r:id="rId16"/>
  </p:sldIdLst>
  <p:sldSz cx="9144000" cy="6858000" type="screen4x3"/>
  <p:notesSz cx="6797675" cy="9926638"/>
  <p:custDataLst>
    <p:tags r:id="rId1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449" autoAdjust="0"/>
  </p:normalViewPr>
  <p:slideViewPr>
    <p:cSldViewPr snapToGrid="0">
      <p:cViewPr varScale="1">
        <p:scale>
          <a:sx n="67" d="100"/>
          <a:sy n="67" d="100"/>
        </p:scale>
        <p:origin x="14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7FB127-B76A-4E03-AB0A-F0C52FD80067}" type="doc">
      <dgm:prSet loTypeId="urn:microsoft.com/office/officeart/2005/8/layout/radial4" loCatId="relationship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111C2FB9-EB0C-49C6-8C2B-257686128476}">
      <dgm:prSet phldrT="[Текст]"/>
      <dgm:spPr/>
      <dgm:t>
        <a:bodyPr/>
        <a:lstStyle/>
        <a:p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Программа воспитания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30FC5F-9B50-416A-A3FC-0EAFA8E7FD57}" type="parTrans" cxnId="{E3E4A5CC-5444-458A-8B61-9BD0A7EC9BA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59B6BD-F403-4445-91B7-A5DF900D328C}" type="sibTrans" cxnId="{E3E4A5CC-5444-458A-8B61-9BD0A7EC9BA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279140-4AFC-43F1-88CA-A592896DD1D4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sz="1200" b="1" dirty="0" smtClean="0">
              <a:latin typeface="Arial" panose="020B0604020202020204" pitchFamily="34" charset="0"/>
              <a:cs typeface="Arial" panose="020B0604020202020204" pitchFamily="34" charset="0"/>
            </a:rPr>
            <a:t>Актуальность</a:t>
          </a:r>
          <a:endParaRPr lang="ru-RU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4BB65F-2F78-4E33-9EEA-F3CD5D9AAE81}" type="parTrans" cxnId="{376B1951-024B-472C-BE9F-28FCD08915A8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82C926-ADEF-4491-8EE6-A85DE96CEF72}" type="sibTrans" cxnId="{376B1951-024B-472C-BE9F-28FCD08915A8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39AF16-39DB-456C-8E0C-5F819199D6D6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sz="1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Прогностичность</a:t>
          </a:r>
          <a:endParaRPr lang="ru-RU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22B020-4CE0-497E-9387-4CD9B445438F}" type="parTrans" cxnId="{CF0E1669-8344-476E-9C59-3B7DFE500365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735B81-5236-4652-9BA0-4C9000938615}" type="sibTrans" cxnId="{CF0E1669-8344-476E-9C59-3B7DFE500365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8F0352-AF15-4678-B6BB-ECB0BCFC3F1B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sz="1200" b="1" dirty="0" smtClean="0">
              <a:latin typeface="Arial" panose="020B0604020202020204" pitchFamily="34" charset="0"/>
              <a:cs typeface="Arial" panose="020B0604020202020204" pitchFamily="34" charset="0"/>
            </a:rPr>
            <a:t>Рациональность</a:t>
          </a:r>
          <a:endParaRPr lang="ru-RU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4F9384-1043-436B-A43C-A991C2072E52}" type="parTrans" cxnId="{A8736E5D-D43F-4477-92A8-2B8DB15DDFF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91F1D9-75F6-4E6C-AF44-6750EA85ABDB}" type="sibTrans" cxnId="{A8736E5D-D43F-4477-92A8-2B8DB15DDFF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29ADA5C-1941-4152-AFCE-E769E298B3EA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sz="1200" b="1" dirty="0" smtClean="0">
              <a:latin typeface="Arial" panose="020B0604020202020204" pitchFamily="34" charset="0"/>
              <a:cs typeface="Arial" panose="020B0604020202020204" pitchFamily="34" charset="0"/>
            </a:rPr>
            <a:t>Целостность</a:t>
          </a:r>
          <a:endParaRPr lang="ru-RU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BF02F6-EE7C-446F-A507-3A1BEBD4D799}" type="parTrans" cxnId="{858E3528-0C60-4398-91E5-30AD8ACA05A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18799F-9B06-4FD2-A58D-1EE265229374}" type="sibTrans" cxnId="{858E3528-0C60-4398-91E5-30AD8ACA05A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C5A37B-71F1-4C7D-8DFF-B184543895CF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sz="1200" b="1" dirty="0" smtClean="0">
              <a:latin typeface="Arial" panose="020B0604020202020204" pitchFamily="34" charset="0"/>
              <a:cs typeface="Arial" panose="020B0604020202020204" pitchFamily="34" charset="0"/>
            </a:rPr>
            <a:t>Контролируемость</a:t>
          </a:r>
          <a:endParaRPr lang="ru-RU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5BCA79-1130-431C-9F88-61BD34197845}" type="parTrans" cxnId="{A39A1D0E-1C57-460E-95FE-2DE154BD6F87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FC5179-3D8D-40B0-B81A-2CE2C219E834}" type="sibTrans" cxnId="{A39A1D0E-1C57-460E-95FE-2DE154BD6F87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E76FC1-BCC0-426B-984E-3FEEA829C5A9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sz="1200" b="1" dirty="0" smtClean="0">
              <a:latin typeface="Arial" panose="020B0604020202020204" pitchFamily="34" charset="0"/>
              <a:cs typeface="Arial" panose="020B0604020202020204" pitchFamily="34" charset="0"/>
            </a:rPr>
            <a:t>Чувствительность к сбоям</a:t>
          </a:r>
          <a:endParaRPr lang="ru-RU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6AB6F7-A831-4A91-8A15-AB8759E5B2AE}" type="parTrans" cxnId="{8A686B90-641F-4890-9AAC-9A8EB975CD6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423C9E-BF37-41CF-9CF3-359B4FADB2B1}" type="sibTrans" cxnId="{8A686B90-641F-4890-9AAC-9A8EB975CD6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C209F4-F1D3-4BB5-8C55-2C61B88E8BA7}" type="pres">
      <dgm:prSet presAssocID="{7E7FB127-B76A-4E03-AB0A-F0C52FD8006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F88590-C017-42D8-A588-82A1FAFA1D76}" type="pres">
      <dgm:prSet presAssocID="{111C2FB9-EB0C-49C6-8C2B-257686128476}" presName="centerShape" presStyleLbl="node0" presStyleIdx="0" presStyleCnt="1"/>
      <dgm:spPr/>
      <dgm:t>
        <a:bodyPr/>
        <a:lstStyle/>
        <a:p>
          <a:endParaRPr lang="ru-RU"/>
        </a:p>
      </dgm:t>
    </dgm:pt>
    <dgm:pt modelId="{C3D98CB4-2AD9-4E1D-8FE1-C40CFECE3CF3}" type="pres">
      <dgm:prSet presAssocID="{FE4BB65F-2F78-4E33-9EEA-F3CD5D9AAE81}" presName="parTrans" presStyleLbl="bgSibTrans2D1" presStyleIdx="0" presStyleCnt="6"/>
      <dgm:spPr/>
      <dgm:t>
        <a:bodyPr/>
        <a:lstStyle/>
        <a:p>
          <a:endParaRPr lang="ru-RU"/>
        </a:p>
      </dgm:t>
    </dgm:pt>
    <dgm:pt modelId="{F0881BA1-66BA-44A8-88B0-5518C29C9D4D}" type="pres">
      <dgm:prSet presAssocID="{00279140-4AFC-43F1-88CA-A592896DD1D4}" presName="node" presStyleLbl="node1" presStyleIdx="0" presStyleCnt="6" custScaleX="134935" custScaleY="46473" custRadScaleRad="977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219627-6B19-4776-A757-A5F58CC790D3}" type="pres">
      <dgm:prSet presAssocID="{3822B020-4CE0-497E-9387-4CD9B445438F}" presName="parTrans" presStyleLbl="bgSibTrans2D1" presStyleIdx="1" presStyleCnt="6"/>
      <dgm:spPr/>
      <dgm:t>
        <a:bodyPr/>
        <a:lstStyle/>
        <a:p>
          <a:endParaRPr lang="ru-RU"/>
        </a:p>
      </dgm:t>
    </dgm:pt>
    <dgm:pt modelId="{E72F7AE5-3BB5-4C51-9161-1B140E3CB8D2}" type="pres">
      <dgm:prSet presAssocID="{D739AF16-39DB-456C-8E0C-5F819199D6D6}" presName="node" presStyleLbl="node1" presStyleIdx="1" presStyleCnt="6" custScaleX="134935" custScaleY="464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F06CF0-E5E8-405D-9CEA-1520602E1252}" type="pres">
      <dgm:prSet presAssocID="{124F9384-1043-436B-A43C-A991C2072E52}" presName="parTrans" presStyleLbl="bgSibTrans2D1" presStyleIdx="2" presStyleCnt="6"/>
      <dgm:spPr/>
      <dgm:t>
        <a:bodyPr/>
        <a:lstStyle/>
        <a:p>
          <a:endParaRPr lang="ru-RU"/>
        </a:p>
      </dgm:t>
    </dgm:pt>
    <dgm:pt modelId="{78BF94C8-521D-43EA-AC8A-7F0CD6989A15}" type="pres">
      <dgm:prSet presAssocID="{1C8F0352-AF15-4678-B6BB-ECB0BCFC3F1B}" presName="node" presStyleLbl="node1" presStyleIdx="2" presStyleCnt="6" custScaleX="134935" custScaleY="46473" custRadScaleRad="101329" custRadScaleInc="-72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18EF2D-7C6C-4971-A649-DF0E76F7FBE0}" type="pres">
      <dgm:prSet presAssocID="{A8BF02F6-EE7C-446F-A507-3A1BEBD4D799}" presName="parTrans" presStyleLbl="bgSibTrans2D1" presStyleIdx="3" presStyleCnt="6"/>
      <dgm:spPr/>
      <dgm:t>
        <a:bodyPr/>
        <a:lstStyle/>
        <a:p>
          <a:endParaRPr lang="ru-RU"/>
        </a:p>
      </dgm:t>
    </dgm:pt>
    <dgm:pt modelId="{510EE6ED-FF47-483F-9EF1-5787E0D2BDF6}" type="pres">
      <dgm:prSet presAssocID="{029ADA5C-1941-4152-AFCE-E769E298B3EA}" presName="node" presStyleLbl="node1" presStyleIdx="3" presStyleCnt="6" custScaleX="134935" custScaleY="45432" custRadScaleRad="101457" custRadScaleInc="79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08ACA0-8346-4C74-B5B6-83ADAE6EE86F}" type="pres">
      <dgm:prSet presAssocID="{E45BCA79-1130-431C-9F88-61BD34197845}" presName="parTrans" presStyleLbl="bgSibTrans2D1" presStyleIdx="4" presStyleCnt="6"/>
      <dgm:spPr/>
      <dgm:t>
        <a:bodyPr/>
        <a:lstStyle/>
        <a:p>
          <a:endParaRPr lang="ru-RU"/>
        </a:p>
      </dgm:t>
    </dgm:pt>
    <dgm:pt modelId="{C219B08F-491A-4DE4-900E-EECBD35790A9}" type="pres">
      <dgm:prSet presAssocID="{F0C5A37B-71F1-4C7D-8DFF-B184543895CF}" presName="node" presStyleLbl="node1" presStyleIdx="4" presStyleCnt="6" custScaleX="134935" custScaleY="454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CC1268-7B12-4E59-8149-F3C6E4E39D57}" type="pres">
      <dgm:prSet presAssocID="{246AB6F7-A831-4A91-8A15-AB8759E5B2AE}" presName="parTrans" presStyleLbl="bgSibTrans2D1" presStyleIdx="5" presStyleCnt="6"/>
      <dgm:spPr/>
      <dgm:t>
        <a:bodyPr/>
        <a:lstStyle/>
        <a:p>
          <a:endParaRPr lang="ru-RU"/>
        </a:p>
      </dgm:t>
    </dgm:pt>
    <dgm:pt modelId="{19512911-D3A4-4A05-B4A1-B3025973E4F2}" type="pres">
      <dgm:prSet presAssocID="{57E76FC1-BCC0-426B-984E-3FEEA829C5A9}" presName="node" presStyleLbl="node1" presStyleIdx="5" presStyleCnt="6" custScaleX="134935" custScaleY="45432" custRadScaleRad="977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C65CEEB-DB85-487D-8922-0AFC170B5EE4}" type="presOf" srcId="{00279140-4AFC-43F1-88CA-A592896DD1D4}" destId="{F0881BA1-66BA-44A8-88B0-5518C29C9D4D}" srcOrd="0" destOrd="0" presId="urn:microsoft.com/office/officeart/2005/8/layout/radial4"/>
    <dgm:cxn modelId="{A8736E5D-D43F-4477-92A8-2B8DB15DDFF0}" srcId="{111C2FB9-EB0C-49C6-8C2B-257686128476}" destId="{1C8F0352-AF15-4678-B6BB-ECB0BCFC3F1B}" srcOrd="2" destOrd="0" parTransId="{124F9384-1043-436B-A43C-A991C2072E52}" sibTransId="{6291F1D9-75F6-4E6C-AF44-6750EA85ABDB}"/>
    <dgm:cxn modelId="{70EE8B82-F7C3-4E9D-8458-59E90AEB0EDC}" type="presOf" srcId="{7E7FB127-B76A-4E03-AB0A-F0C52FD80067}" destId="{8EC209F4-F1D3-4BB5-8C55-2C61B88E8BA7}" srcOrd="0" destOrd="0" presId="urn:microsoft.com/office/officeart/2005/8/layout/radial4"/>
    <dgm:cxn modelId="{376B1951-024B-472C-BE9F-28FCD08915A8}" srcId="{111C2FB9-EB0C-49C6-8C2B-257686128476}" destId="{00279140-4AFC-43F1-88CA-A592896DD1D4}" srcOrd="0" destOrd="0" parTransId="{FE4BB65F-2F78-4E33-9EEA-F3CD5D9AAE81}" sibTransId="{AA82C926-ADEF-4491-8EE6-A85DE96CEF72}"/>
    <dgm:cxn modelId="{FD8640E5-FB60-47DC-8B9E-B06A2EAE7050}" type="presOf" srcId="{E45BCA79-1130-431C-9F88-61BD34197845}" destId="{8608ACA0-8346-4C74-B5B6-83ADAE6EE86F}" srcOrd="0" destOrd="0" presId="urn:microsoft.com/office/officeart/2005/8/layout/radial4"/>
    <dgm:cxn modelId="{8F1970D7-B865-40B1-B117-1D83C86D6682}" type="presOf" srcId="{FE4BB65F-2F78-4E33-9EEA-F3CD5D9AAE81}" destId="{C3D98CB4-2AD9-4E1D-8FE1-C40CFECE3CF3}" srcOrd="0" destOrd="0" presId="urn:microsoft.com/office/officeart/2005/8/layout/radial4"/>
    <dgm:cxn modelId="{8A686B90-641F-4890-9AAC-9A8EB975CD64}" srcId="{111C2FB9-EB0C-49C6-8C2B-257686128476}" destId="{57E76FC1-BCC0-426B-984E-3FEEA829C5A9}" srcOrd="5" destOrd="0" parTransId="{246AB6F7-A831-4A91-8A15-AB8759E5B2AE}" sibTransId="{70423C9E-BF37-41CF-9CF3-359B4FADB2B1}"/>
    <dgm:cxn modelId="{4054FD43-BC9B-4ECF-92DC-3E7459E1F8C2}" type="presOf" srcId="{A8BF02F6-EE7C-446F-A507-3A1BEBD4D799}" destId="{C218EF2D-7C6C-4971-A649-DF0E76F7FBE0}" srcOrd="0" destOrd="0" presId="urn:microsoft.com/office/officeart/2005/8/layout/radial4"/>
    <dgm:cxn modelId="{858E3528-0C60-4398-91E5-30AD8ACA05A1}" srcId="{111C2FB9-EB0C-49C6-8C2B-257686128476}" destId="{029ADA5C-1941-4152-AFCE-E769E298B3EA}" srcOrd="3" destOrd="0" parTransId="{A8BF02F6-EE7C-446F-A507-3A1BEBD4D799}" sibTransId="{3C18799F-9B06-4FD2-A58D-1EE265229374}"/>
    <dgm:cxn modelId="{CF0E1669-8344-476E-9C59-3B7DFE500365}" srcId="{111C2FB9-EB0C-49C6-8C2B-257686128476}" destId="{D739AF16-39DB-456C-8E0C-5F819199D6D6}" srcOrd="1" destOrd="0" parTransId="{3822B020-4CE0-497E-9387-4CD9B445438F}" sibTransId="{08735B81-5236-4652-9BA0-4C9000938615}"/>
    <dgm:cxn modelId="{377AC3C2-DB39-4347-AA8D-FD2690BE0F53}" type="presOf" srcId="{3822B020-4CE0-497E-9387-4CD9B445438F}" destId="{94219627-6B19-4776-A757-A5F58CC790D3}" srcOrd="0" destOrd="0" presId="urn:microsoft.com/office/officeart/2005/8/layout/radial4"/>
    <dgm:cxn modelId="{B1E3466C-0B85-4F85-B7B4-7FD1C2B9B3B4}" type="presOf" srcId="{1C8F0352-AF15-4678-B6BB-ECB0BCFC3F1B}" destId="{78BF94C8-521D-43EA-AC8A-7F0CD6989A15}" srcOrd="0" destOrd="0" presId="urn:microsoft.com/office/officeart/2005/8/layout/radial4"/>
    <dgm:cxn modelId="{96A0D9A5-E554-4546-9D59-B03491E25DC6}" type="presOf" srcId="{111C2FB9-EB0C-49C6-8C2B-257686128476}" destId="{A6F88590-C017-42D8-A588-82A1FAFA1D76}" srcOrd="0" destOrd="0" presId="urn:microsoft.com/office/officeart/2005/8/layout/radial4"/>
    <dgm:cxn modelId="{12385E1E-31DA-4189-B711-8629C3897357}" type="presOf" srcId="{F0C5A37B-71F1-4C7D-8DFF-B184543895CF}" destId="{C219B08F-491A-4DE4-900E-EECBD35790A9}" srcOrd="0" destOrd="0" presId="urn:microsoft.com/office/officeart/2005/8/layout/radial4"/>
    <dgm:cxn modelId="{EA3E920F-9EF5-449C-AFE7-7A27F8B2193B}" type="presOf" srcId="{124F9384-1043-436B-A43C-A991C2072E52}" destId="{2DF06CF0-E5E8-405D-9CEA-1520602E1252}" srcOrd="0" destOrd="0" presId="urn:microsoft.com/office/officeart/2005/8/layout/radial4"/>
    <dgm:cxn modelId="{A6E00832-C58C-4876-8146-FE31509FE7F3}" type="presOf" srcId="{D739AF16-39DB-456C-8E0C-5F819199D6D6}" destId="{E72F7AE5-3BB5-4C51-9161-1B140E3CB8D2}" srcOrd="0" destOrd="0" presId="urn:microsoft.com/office/officeart/2005/8/layout/radial4"/>
    <dgm:cxn modelId="{11BCA647-94F5-44A0-9289-D96986323FE2}" type="presOf" srcId="{029ADA5C-1941-4152-AFCE-E769E298B3EA}" destId="{510EE6ED-FF47-483F-9EF1-5787E0D2BDF6}" srcOrd="0" destOrd="0" presId="urn:microsoft.com/office/officeart/2005/8/layout/radial4"/>
    <dgm:cxn modelId="{A39A1D0E-1C57-460E-95FE-2DE154BD6F87}" srcId="{111C2FB9-EB0C-49C6-8C2B-257686128476}" destId="{F0C5A37B-71F1-4C7D-8DFF-B184543895CF}" srcOrd="4" destOrd="0" parTransId="{E45BCA79-1130-431C-9F88-61BD34197845}" sibTransId="{40FC5179-3D8D-40B0-B81A-2CE2C219E834}"/>
    <dgm:cxn modelId="{E85F9B30-AAA4-4B30-9CB5-FA04D512851A}" type="presOf" srcId="{246AB6F7-A831-4A91-8A15-AB8759E5B2AE}" destId="{6BCC1268-7B12-4E59-8149-F3C6E4E39D57}" srcOrd="0" destOrd="0" presId="urn:microsoft.com/office/officeart/2005/8/layout/radial4"/>
    <dgm:cxn modelId="{E3E4A5CC-5444-458A-8B61-9BD0A7EC9BA4}" srcId="{7E7FB127-B76A-4E03-AB0A-F0C52FD80067}" destId="{111C2FB9-EB0C-49C6-8C2B-257686128476}" srcOrd="0" destOrd="0" parTransId="{A430FC5F-9B50-416A-A3FC-0EAFA8E7FD57}" sibTransId="{F359B6BD-F403-4445-91B7-A5DF900D328C}"/>
    <dgm:cxn modelId="{CA57D3E4-6754-4E18-BD93-052F09D934C7}" type="presOf" srcId="{57E76FC1-BCC0-426B-984E-3FEEA829C5A9}" destId="{19512911-D3A4-4A05-B4A1-B3025973E4F2}" srcOrd="0" destOrd="0" presId="urn:microsoft.com/office/officeart/2005/8/layout/radial4"/>
    <dgm:cxn modelId="{BE4C6832-77DC-4DD3-9F89-B766B536EE48}" type="presParOf" srcId="{8EC209F4-F1D3-4BB5-8C55-2C61B88E8BA7}" destId="{A6F88590-C017-42D8-A588-82A1FAFA1D76}" srcOrd="0" destOrd="0" presId="urn:microsoft.com/office/officeart/2005/8/layout/radial4"/>
    <dgm:cxn modelId="{BCB8404B-58DD-4A15-B622-1C33709EE401}" type="presParOf" srcId="{8EC209F4-F1D3-4BB5-8C55-2C61B88E8BA7}" destId="{C3D98CB4-2AD9-4E1D-8FE1-C40CFECE3CF3}" srcOrd="1" destOrd="0" presId="urn:microsoft.com/office/officeart/2005/8/layout/radial4"/>
    <dgm:cxn modelId="{57A7F945-6C47-4085-8171-62FFDCBC2A20}" type="presParOf" srcId="{8EC209F4-F1D3-4BB5-8C55-2C61B88E8BA7}" destId="{F0881BA1-66BA-44A8-88B0-5518C29C9D4D}" srcOrd="2" destOrd="0" presId="urn:microsoft.com/office/officeart/2005/8/layout/radial4"/>
    <dgm:cxn modelId="{4BB94878-A7DB-4132-A094-7CDA5ADEF8BC}" type="presParOf" srcId="{8EC209F4-F1D3-4BB5-8C55-2C61B88E8BA7}" destId="{94219627-6B19-4776-A757-A5F58CC790D3}" srcOrd="3" destOrd="0" presId="urn:microsoft.com/office/officeart/2005/8/layout/radial4"/>
    <dgm:cxn modelId="{2FF30EBA-7368-441B-84E3-AEA9090D10B3}" type="presParOf" srcId="{8EC209F4-F1D3-4BB5-8C55-2C61B88E8BA7}" destId="{E72F7AE5-3BB5-4C51-9161-1B140E3CB8D2}" srcOrd="4" destOrd="0" presId="urn:microsoft.com/office/officeart/2005/8/layout/radial4"/>
    <dgm:cxn modelId="{8BD1D7CF-3856-41EB-82E9-E4759394F04E}" type="presParOf" srcId="{8EC209F4-F1D3-4BB5-8C55-2C61B88E8BA7}" destId="{2DF06CF0-E5E8-405D-9CEA-1520602E1252}" srcOrd="5" destOrd="0" presId="urn:microsoft.com/office/officeart/2005/8/layout/radial4"/>
    <dgm:cxn modelId="{20282B37-E819-4D8A-BFC8-8DB664939EA6}" type="presParOf" srcId="{8EC209F4-F1D3-4BB5-8C55-2C61B88E8BA7}" destId="{78BF94C8-521D-43EA-AC8A-7F0CD6989A15}" srcOrd="6" destOrd="0" presId="urn:microsoft.com/office/officeart/2005/8/layout/radial4"/>
    <dgm:cxn modelId="{B432B69F-E138-4DF1-8285-310D428E0817}" type="presParOf" srcId="{8EC209F4-F1D3-4BB5-8C55-2C61B88E8BA7}" destId="{C218EF2D-7C6C-4971-A649-DF0E76F7FBE0}" srcOrd="7" destOrd="0" presId="urn:microsoft.com/office/officeart/2005/8/layout/radial4"/>
    <dgm:cxn modelId="{73DB8AF0-6ED6-4BD8-A7CE-EF6C1A03932A}" type="presParOf" srcId="{8EC209F4-F1D3-4BB5-8C55-2C61B88E8BA7}" destId="{510EE6ED-FF47-483F-9EF1-5787E0D2BDF6}" srcOrd="8" destOrd="0" presId="urn:microsoft.com/office/officeart/2005/8/layout/radial4"/>
    <dgm:cxn modelId="{9F3E4311-E2CA-4524-A956-904EC5B98A6F}" type="presParOf" srcId="{8EC209F4-F1D3-4BB5-8C55-2C61B88E8BA7}" destId="{8608ACA0-8346-4C74-B5B6-83ADAE6EE86F}" srcOrd="9" destOrd="0" presId="urn:microsoft.com/office/officeart/2005/8/layout/radial4"/>
    <dgm:cxn modelId="{C9C19559-5E22-483C-B7C1-35E9F5524C31}" type="presParOf" srcId="{8EC209F4-F1D3-4BB5-8C55-2C61B88E8BA7}" destId="{C219B08F-491A-4DE4-900E-EECBD35790A9}" srcOrd="10" destOrd="0" presId="urn:microsoft.com/office/officeart/2005/8/layout/radial4"/>
    <dgm:cxn modelId="{7EB3D685-EA1F-4980-AEFF-FA1939D4E1A5}" type="presParOf" srcId="{8EC209F4-F1D3-4BB5-8C55-2C61B88E8BA7}" destId="{6BCC1268-7B12-4E59-8149-F3C6E4E39D57}" srcOrd="11" destOrd="0" presId="urn:microsoft.com/office/officeart/2005/8/layout/radial4"/>
    <dgm:cxn modelId="{AD4AFEC5-FD25-4F48-917C-C6C2DE08CBFE}" type="presParOf" srcId="{8EC209F4-F1D3-4BB5-8C55-2C61B88E8BA7}" destId="{19512911-D3A4-4A05-B4A1-B3025973E4F2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FB1B81-8D06-4D32-82A0-E010FB602B8F}" type="doc">
      <dgm:prSet loTypeId="urn:microsoft.com/office/officeart/2005/8/layout/chart3" loCatId="relationship" qsTypeId="urn:microsoft.com/office/officeart/2005/8/quickstyle/simple1" qsCatId="simple" csTypeId="urn:microsoft.com/office/officeart/2005/8/colors/accent1_1" csCatId="accent1" phldr="1"/>
      <dgm:spPr/>
    </dgm:pt>
    <dgm:pt modelId="{D17E3D9D-CAED-4E6F-8FA9-D98C00AC414B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200" b="1" dirty="0" smtClean="0">
              <a:latin typeface="Arial" panose="020B0604020202020204" pitchFamily="34" charset="0"/>
              <a:cs typeface="Arial" panose="020B0604020202020204" pitchFamily="34" charset="0"/>
            </a:rPr>
            <a:t>личность</a:t>
          </a:r>
          <a:endParaRPr lang="ru-RU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2295AD-567E-4F5F-AA8F-648367EEBCD9}" type="parTrans" cxnId="{EAB7F3EE-DE3F-47D8-A895-72CD248E8C5A}">
      <dgm:prSet/>
      <dgm:spPr/>
      <dgm:t>
        <a:bodyPr/>
        <a:lstStyle/>
        <a:p>
          <a:endParaRPr lang="ru-RU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2A5C9B1-0A64-45BC-B48F-E66488F4C648}" type="sibTrans" cxnId="{EAB7F3EE-DE3F-47D8-A895-72CD248E8C5A}">
      <dgm:prSet/>
      <dgm:spPr/>
      <dgm:t>
        <a:bodyPr/>
        <a:lstStyle/>
        <a:p>
          <a:endParaRPr lang="ru-RU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65BEC3-6E4A-4289-A35B-603C8D85F18D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200" b="1" dirty="0" smtClean="0">
              <a:latin typeface="Arial" panose="020B0604020202020204" pitchFamily="34" charset="0"/>
              <a:cs typeface="Arial" panose="020B0604020202020204" pitchFamily="34" charset="0"/>
            </a:rPr>
            <a:t>общество</a:t>
          </a:r>
          <a:endParaRPr lang="ru-RU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85A307-B9F7-4B80-83DA-C76CAE393713}" type="parTrans" cxnId="{741213D8-F377-4B30-83A2-880B05212C53}">
      <dgm:prSet/>
      <dgm:spPr/>
      <dgm:t>
        <a:bodyPr/>
        <a:lstStyle/>
        <a:p>
          <a:endParaRPr lang="ru-RU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7BA7D4-FF22-4EC7-9F09-A139F3C2F3DE}" type="sibTrans" cxnId="{741213D8-F377-4B30-83A2-880B05212C53}">
      <dgm:prSet/>
      <dgm:spPr/>
      <dgm:t>
        <a:bodyPr/>
        <a:lstStyle/>
        <a:p>
          <a:endParaRPr lang="ru-RU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1D04C8-C2B4-45C3-9D55-251E280767EF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200" b="1" dirty="0" smtClean="0">
              <a:latin typeface="Arial" panose="020B0604020202020204" pitchFamily="34" charset="0"/>
              <a:cs typeface="Arial" panose="020B0604020202020204" pitchFamily="34" charset="0"/>
            </a:rPr>
            <a:t>государство</a:t>
          </a:r>
          <a:endParaRPr lang="ru-RU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526451-32EC-43E6-A1B7-65A2AFB2A18D}" type="parTrans" cxnId="{9D049BDE-6436-4C62-89B6-9B9FF72A3200}">
      <dgm:prSet/>
      <dgm:spPr/>
      <dgm:t>
        <a:bodyPr/>
        <a:lstStyle/>
        <a:p>
          <a:endParaRPr lang="ru-RU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6886FF-80DC-4E6A-85C1-DB4A5449755A}" type="sibTrans" cxnId="{9D049BDE-6436-4C62-89B6-9B9FF72A3200}">
      <dgm:prSet/>
      <dgm:spPr/>
      <dgm:t>
        <a:bodyPr/>
        <a:lstStyle/>
        <a:p>
          <a:endParaRPr lang="ru-RU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F29FFF-A5C6-474E-8EB6-C085B3E88729}" type="pres">
      <dgm:prSet presAssocID="{18FB1B81-8D06-4D32-82A0-E010FB602B8F}" presName="compositeShape" presStyleCnt="0">
        <dgm:presLayoutVars>
          <dgm:chMax val="7"/>
          <dgm:dir/>
          <dgm:resizeHandles val="exact"/>
        </dgm:presLayoutVars>
      </dgm:prSet>
      <dgm:spPr/>
    </dgm:pt>
    <dgm:pt modelId="{9F729171-8565-4BB3-8F7B-AAB0A433030F}" type="pres">
      <dgm:prSet presAssocID="{18FB1B81-8D06-4D32-82A0-E010FB602B8F}" presName="wedge1" presStyleLbl="node1" presStyleIdx="0" presStyleCnt="3" custScaleX="114778" custScaleY="107843" custLinFactNeighborY="3069"/>
      <dgm:spPr/>
      <dgm:t>
        <a:bodyPr/>
        <a:lstStyle/>
        <a:p>
          <a:endParaRPr lang="ru-RU"/>
        </a:p>
      </dgm:t>
    </dgm:pt>
    <dgm:pt modelId="{DB4CE4FC-AE69-4FC3-AE08-65FC14FB18BE}" type="pres">
      <dgm:prSet presAssocID="{18FB1B81-8D06-4D32-82A0-E010FB602B8F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1ED894-D109-42FA-98DA-A61D1D0E019F}" type="pres">
      <dgm:prSet presAssocID="{18FB1B81-8D06-4D32-82A0-E010FB602B8F}" presName="wedge2" presStyleLbl="node1" presStyleIdx="1" presStyleCnt="3" custScaleX="110525" custScaleY="108534" custLinFactNeighborX="2387" custLinFactNeighborY="4433"/>
      <dgm:spPr/>
      <dgm:t>
        <a:bodyPr/>
        <a:lstStyle/>
        <a:p>
          <a:endParaRPr lang="ru-RU"/>
        </a:p>
      </dgm:t>
    </dgm:pt>
    <dgm:pt modelId="{5A2BFB06-D885-4747-8E89-3BB29B936C7F}" type="pres">
      <dgm:prSet presAssocID="{18FB1B81-8D06-4D32-82A0-E010FB602B8F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2E2EB4-861B-4536-A5CF-A5FDB9C32EF5}" type="pres">
      <dgm:prSet presAssocID="{18FB1B81-8D06-4D32-82A0-E010FB602B8F}" presName="wedge3" presStyleLbl="node1" presStyleIdx="2" presStyleCnt="3" custScaleX="112622" custScaleY="106624"/>
      <dgm:spPr/>
      <dgm:t>
        <a:bodyPr/>
        <a:lstStyle/>
        <a:p>
          <a:endParaRPr lang="ru-RU"/>
        </a:p>
      </dgm:t>
    </dgm:pt>
    <dgm:pt modelId="{72054B0E-E42F-4192-9003-1BCCB3F2E337}" type="pres">
      <dgm:prSet presAssocID="{18FB1B81-8D06-4D32-82A0-E010FB602B8F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4DC525-6307-43C6-B1B5-8EA6C3B6D9F6}" type="presOf" srcId="{18FB1B81-8D06-4D32-82A0-E010FB602B8F}" destId="{9BF29FFF-A5C6-474E-8EB6-C085B3E88729}" srcOrd="0" destOrd="0" presId="urn:microsoft.com/office/officeart/2005/8/layout/chart3"/>
    <dgm:cxn modelId="{BFC807B2-5FF6-4F38-ADA2-41BAC4CBDA75}" type="presOf" srcId="{6C65BEC3-6E4A-4289-A35B-603C8D85F18D}" destId="{5C1ED894-D109-42FA-98DA-A61D1D0E019F}" srcOrd="0" destOrd="0" presId="urn:microsoft.com/office/officeart/2005/8/layout/chart3"/>
    <dgm:cxn modelId="{AC5B405D-E98D-4F69-95FC-C003F467DF42}" type="presOf" srcId="{D17E3D9D-CAED-4E6F-8FA9-D98C00AC414B}" destId="{DB4CE4FC-AE69-4FC3-AE08-65FC14FB18BE}" srcOrd="1" destOrd="0" presId="urn:microsoft.com/office/officeart/2005/8/layout/chart3"/>
    <dgm:cxn modelId="{EAB7F3EE-DE3F-47D8-A895-72CD248E8C5A}" srcId="{18FB1B81-8D06-4D32-82A0-E010FB602B8F}" destId="{D17E3D9D-CAED-4E6F-8FA9-D98C00AC414B}" srcOrd="0" destOrd="0" parTransId="{3A2295AD-567E-4F5F-AA8F-648367EEBCD9}" sibTransId="{02A5C9B1-0A64-45BC-B48F-E66488F4C648}"/>
    <dgm:cxn modelId="{58E8B9E1-8D21-41CE-96ED-6BD6E63108A4}" type="presOf" srcId="{671D04C8-C2B4-45C3-9D55-251E280767EF}" destId="{A82E2EB4-861B-4536-A5CF-A5FDB9C32EF5}" srcOrd="0" destOrd="0" presId="urn:microsoft.com/office/officeart/2005/8/layout/chart3"/>
    <dgm:cxn modelId="{BCBDD638-991A-4159-8704-E5265135CF84}" type="presOf" srcId="{671D04C8-C2B4-45C3-9D55-251E280767EF}" destId="{72054B0E-E42F-4192-9003-1BCCB3F2E337}" srcOrd="1" destOrd="0" presId="urn:microsoft.com/office/officeart/2005/8/layout/chart3"/>
    <dgm:cxn modelId="{9D049BDE-6436-4C62-89B6-9B9FF72A3200}" srcId="{18FB1B81-8D06-4D32-82A0-E010FB602B8F}" destId="{671D04C8-C2B4-45C3-9D55-251E280767EF}" srcOrd="2" destOrd="0" parTransId="{D2526451-32EC-43E6-A1B7-65A2AFB2A18D}" sibTransId="{3D6886FF-80DC-4E6A-85C1-DB4A5449755A}"/>
    <dgm:cxn modelId="{741213D8-F377-4B30-83A2-880B05212C53}" srcId="{18FB1B81-8D06-4D32-82A0-E010FB602B8F}" destId="{6C65BEC3-6E4A-4289-A35B-603C8D85F18D}" srcOrd="1" destOrd="0" parTransId="{1985A307-B9F7-4B80-83DA-C76CAE393713}" sibTransId="{1B7BA7D4-FF22-4EC7-9F09-A139F3C2F3DE}"/>
    <dgm:cxn modelId="{3E3083D4-3F1B-4D91-9B2F-07D82F6F4F2E}" type="presOf" srcId="{D17E3D9D-CAED-4E6F-8FA9-D98C00AC414B}" destId="{9F729171-8565-4BB3-8F7B-AAB0A433030F}" srcOrd="0" destOrd="0" presId="urn:microsoft.com/office/officeart/2005/8/layout/chart3"/>
    <dgm:cxn modelId="{EB05E70B-1282-4218-BAD0-0BFF70A54222}" type="presOf" srcId="{6C65BEC3-6E4A-4289-A35B-603C8D85F18D}" destId="{5A2BFB06-D885-4747-8E89-3BB29B936C7F}" srcOrd="1" destOrd="0" presId="urn:microsoft.com/office/officeart/2005/8/layout/chart3"/>
    <dgm:cxn modelId="{9E46BCF4-B042-439D-ABA8-343E7F4E551B}" type="presParOf" srcId="{9BF29FFF-A5C6-474E-8EB6-C085B3E88729}" destId="{9F729171-8565-4BB3-8F7B-AAB0A433030F}" srcOrd="0" destOrd="0" presId="urn:microsoft.com/office/officeart/2005/8/layout/chart3"/>
    <dgm:cxn modelId="{362EA000-8DB3-40B5-98E3-B0FE749A0228}" type="presParOf" srcId="{9BF29FFF-A5C6-474E-8EB6-C085B3E88729}" destId="{DB4CE4FC-AE69-4FC3-AE08-65FC14FB18BE}" srcOrd="1" destOrd="0" presId="urn:microsoft.com/office/officeart/2005/8/layout/chart3"/>
    <dgm:cxn modelId="{A41265FA-CE2A-4308-9FCC-9B1D2C803FF7}" type="presParOf" srcId="{9BF29FFF-A5C6-474E-8EB6-C085B3E88729}" destId="{5C1ED894-D109-42FA-98DA-A61D1D0E019F}" srcOrd="2" destOrd="0" presId="urn:microsoft.com/office/officeart/2005/8/layout/chart3"/>
    <dgm:cxn modelId="{A2F4AC28-4055-4B82-B560-67349770D409}" type="presParOf" srcId="{9BF29FFF-A5C6-474E-8EB6-C085B3E88729}" destId="{5A2BFB06-D885-4747-8E89-3BB29B936C7F}" srcOrd="3" destOrd="0" presId="urn:microsoft.com/office/officeart/2005/8/layout/chart3"/>
    <dgm:cxn modelId="{776B8CBE-CC3A-4398-9743-B35B216BC2EA}" type="presParOf" srcId="{9BF29FFF-A5C6-474E-8EB6-C085B3E88729}" destId="{A82E2EB4-861B-4536-A5CF-A5FDB9C32EF5}" srcOrd="4" destOrd="0" presId="urn:microsoft.com/office/officeart/2005/8/layout/chart3"/>
    <dgm:cxn modelId="{7DBF3B4E-82B1-4E98-BEAF-98357363D216}" type="presParOf" srcId="{9BF29FFF-A5C6-474E-8EB6-C085B3E88729}" destId="{72054B0E-E42F-4192-9003-1BCCB3F2E337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C0264A-662B-4C0D-8B79-5CCDA03937C0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5D30D18-E67E-40FF-AC67-2DE90CF0756D}">
      <dgm:prSet phldrT="[Текст]" custT="1"/>
      <dgm:spPr/>
      <dgm:t>
        <a:bodyPr/>
        <a:lstStyle/>
        <a:p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Специфика деятельности школы в сфере воспитания</a:t>
          </a:r>
          <a:endParaRPr lang="ru-R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1999D1-2E64-4E30-8365-BFF1FDD4558F}" type="parTrans" cxnId="{BA73B024-98DE-4BDE-A22F-0F20648B3059}">
      <dgm:prSet/>
      <dgm:spPr/>
      <dgm:t>
        <a:bodyPr/>
        <a:lstStyle/>
        <a:p>
          <a:endParaRPr lang="ru-RU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D2826B-8081-499E-8D78-5D8EC75CB876}" type="sibTrans" cxnId="{BA73B024-98DE-4BDE-A22F-0F20648B3059}">
      <dgm:prSet/>
      <dgm:spPr/>
      <dgm:t>
        <a:bodyPr/>
        <a:lstStyle/>
        <a:p>
          <a:endParaRPr lang="ru-RU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055DBB-F214-436A-9926-8C09FA70E9B9}">
      <dgm:prSet phldrT="[Текст]" custT="1"/>
      <dgm:spPr/>
      <dgm:t>
        <a:bodyPr/>
        <a:lstStyle/>
        <a:p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Специфика расположения школы, инфраструктура</a:t>
          </a:r>
          <a:endParaRPr lang="ru-R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D3742B8-A0AB-494D-B7AF-C02705597C3E}" type="parTrans" cxnId="{29997ADE-6E7A-4DDE-933D-4973B78C26F4}">
      <dgm:prSet custT="1"/>
      <dgm:spPr/>
      <dgm:t>
        <a:bodyPr/>
        <a:lstStyle/>
        <a:p>
          <a:endParaRPr lang="ru-RU" sz="7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B2C99B-D0AA-4937-88B1-3F43A25136CB}" type="sibTrans" cxnId="{29997ADE-6E7A-4DDE-933D-4973B78C26F4}">
      <dgm:prSet/>
      <dgm:spPr/>
      <dgm:t>
        <a:bodyPr/>
        <a:lstStyle/>
        <a:p>
          <a:endParaRPr lang="ru-RU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CE7EB5-36BE-460A-9CC6-497F0A6C0817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Среда </a:t>
          </a:r>
          <a:br>
            <a:rPr lang="ru-RU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(внутренняя и внешняя)</a:t>
          </a:r>
          <a:endParaRPr lang="ru-RU" sz="14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C5C7CD-A1CF-4A9D-90AC-F68FF0E11C85}" type="parTrans" cxnId="{C32C91E8-FF57-4761-A19C-5C2A433D5AC9}">
      <dgm:prSet custT="1"/>
      <dgm:spPr/>
      <dgm:t>
        <a:bodyPr/>
        <a:lstStyle/>
        <a:p>
          <a:endParaRPr lang="ru-RU" sz="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F0BF6D-C3D6-4B2B-B679-6EE56DCC36BE}" type="sibTrans" cxnId="{C32C91E8-FF57-4761-A19C-5C2A433D5AC9}">
      <dgm:prSet/>
      <dgm:spPr/>
      <dgm:t>
        <a:bodyPr/>
        <a:lstStyle/>
        <a:p>
          <a:endParaRPr lang="ru-RU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264F36-6993-4E1D-BF74-ABB166964259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Ресурсы</a:t>
          </a:r>
          <a:endParaRPr lang="ru-RU" sz="14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246BF7-CB94-4723-B724-84B9B6F4D2FB}" type="parTrans" cxnId="{E2BB9D22-3968-4BC0-B690-069E1A07B54F}">
      <dgm:prSet custT="1"/>
      <dgm:spPr/>
      <dgm:t>
        <a:bodyPr/>
        <a:lstStyle/>
        <a:p>
          <a:endParaRPr lang="ru-RU" sz="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091A73-37CA-4FE6-810C-13D4FBFE1B51}" type="sibTrans" cxnId="{E2BB9D22-3968-4BC0-B690-069E1A07B54F}">
      <dgm:prSet/>
      <dgm:spPr/>
      <dgm:t>
        <a:bodyPr/>
        <a:lstStyle/>
        <a:p>
          <a:endParaRPr lang="ru-RU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2F9791-505B-493E-A4DD-0D6EA08C6937}">
      <dgm:prSet phldrT="[Текст]" custT="1"/>
      <dgm:spPr/>
      <dgm:t>
        <a:bodyPr/>
        <a:lstStyle/>
        <a:p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Контингент</a:t>
          </a:r>
          <a:endParaRPr lang="ru-R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1C0985-DADD-4912-B32D-9E49BE2CB0CA}" type="parTrans" cxnId="{16FA9C53-E63F-406A-A616-F796EF475D41}">
      <dgm:prSet custT="1"/>
      <dgm:spPr/>
      <dgm:t>
        <a:bodyPr/>
        <a:lstStyle/>
        <a:p>
          <a:endParaRPr lang="ru-RU" sz="7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139FCD-84FE-4F81-9DB6-A3B9D7D5B334}" type="sibTrans" cxnId="{16FA9C53-E63F-406A-A616-F796EF475D41}">
      <dgm:prSet/>
      <dgm:spPr/>
      <dgm:t>
        <a:bodyPr/>
        <a:lstStyle/>
        <a:p>
          <a:endParaRPr lang="ru-RU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0905B6-B131-47BC-A613-FB25082F7E4E}">
      <dgm:prSet custT="1"/>
      <dgm:spPr/>
      <dgm:t>
        <a:bodyPr/>
        <a:lstStyle/>
        <a:p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Социальные условия</a:t>
          </a:r>
          <a:endParaRPr lang="ru-R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E0D63D-4472-4F86-87F1-A93773F86CC9}" type="parTrans" cxnId="{549CA1FF-9F3A-4B52-A229-2D6B30E375F8}">
      <dgm:prSet custT="1"/>
      <dgm:spPr/>
      <dgm:t>
        <a:bodyPr/>
        <a:lstStyle/>
        <a:p>
          <a:endParaRPr lang="ru-RU" sz="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D54F9B-E0AE-4479-AE28-A52B2B6B4AB4}" type="sibTrans" cxnId="{549CA1FF-9F3A-4B52-A229-2D6B30E375F8}">
      <dgm:prSet/>
      <dgm:spPr/>
      <dgm:t>
        <a:bodyPr/>
        <a:lstStyle/>
        <a:p>
          <a:endParaRPr lang="ru-RU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5F6D83-2129-4164-9C8A-5A5BB6FCC59D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Особенности обучающихся</a:t>
          </a:r>
          <a:endParaRPr lang="ru-RU" sz="14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6DA00E-3D78-4B48-9597-10165A9E1714}" type="parTrans" cxnId="{AC58D951-8905-4F7C-9ED0-BD4592A7DE00}">
      <dgm:prSet custT="1"/>
      <dgm:spPr/>
      <dgm:t>
        <a:bodyPr/>
        <a:lstStyle/>
        <a:p>
          <a:endParaRPr lang="ru-RU" sz="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9FC56C-FDB6-42FC-81CC-F631DE51AE86}" type="sibTrans" cxnId="{AC58D951-8905-4F7C-9ED0-BD4592A7DE00}">
      <dgm:prSet/>
      <dgm:spPr/>
      <dgm:t>
        <a:bodyPr/>
        <a:lstStyle/>
        <a:p>
          <a:endParaRPr lang="ru-RU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E1261B-555A-4384-B903-4DA7FB141E1A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Отношения</a:t>
          </a:r>
          <a:endParaRPr lang="ru-RU" sz="14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76E2B9-F9C6-4A86-A8D9-59B0C150BEA1}" type="parTrans" cxnId="{306F8BB8-51D8-4D99-864F-8F3598DEEE71}">
      <dgm:prSet custT="1"/>
      <dgm:spPr/>
      <dgm:t>
        <a:bodyPr/>
        <a:lstStyle/>
        <a:p>
          <a:endParaRPr lang="ru-RU" sz="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BD2275-3ED1-4505-BBFD-D1CC8EF69E22}" type="sibTrans" cxnId="{306F8BB8-51D8-4D99-864F-8F3598DEEE71}">
      <dgm:prSet/>
      <dgm:spPr/>
      <dgm:t>
        <a:bodyPr/>
        <a:lstStyle/>
        <a:p>
          <a:endParaRPr lang="ru-RU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0FD25D-4DCA-453D-A253-7346C825BAF4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Источники + и – влияния на детей</a:t>
          </a:r>
          <a:endParaRPr lang="ru-RU" sz="14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968CFC-10B4-4707-A00B-23996B922DF0}" type="parTrans" cxnId="{1D9200DB-B239-4014-8197-91E88BB191C1}">
      <dgm:prSet custT="1"/>
      <dgm:spPr/>
      <dgm:t>
        <a:bodyPr/>
        <a:lstStyle/>
        <a:p>
          <a:endParaRPr lang="ru-RU" sz="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5E29D50-887E-4E77-BF85-00E61690AD03}" type="sibTrans" cxnId="{1D9200DB-B239-4014-8197-91E88BB191C1}">
      <dgm:prSet/>
      <dgm:spPr/>
      <dgm:t>
        <a:bodyPr/>
        <a:lstStyle/>
        <a:p>
          <a:endParaRPr lang="ru-RU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BAD6E7-A899-4C8C-9D7B-FF9A90DBD3AD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Особенности социального окружения, значимые партнеры</a:t>
          </a:r>
          <a:endParaRPr lang="ru-RU" sz="14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332083-2083-4101-B762-C2BC09074EDC}" type="parTrans" cxnId="{202AB35D-35F7-4B96-876A-7E2752C2C3B1}">
      <dgm:prSet custT="1"/>
      <dgm:spPr/>
      <dgm:t>
        <a:bodyPr/>
        <a:lstStyle/>
        <a:p>
          <a:endParaRPr lang="ru-RU" sz="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CC7843-9EFC-4734-97C4-87BC615D5137}" type="sibTrans" cxnId="{202AB35D-35F7-4B96-876A-7E2752C2C3B1}">
      <dgm:prSet/>
      <dgm:spPr/>
      <dgm:t>
        <a:bodyPr/>
        <a:lstStyle/>
        <a:p>
          <a:endParaRPr lang="ru-RU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13FFB2-2CB0-4373-9EB4-E33077E3BFD8}">
      <dgm:prSet phldrT="[Текст]" custT="1"/>
      <dgm:spPr/>
      <dgm:t>
        <a:bodyPr/>
        <a:lstStyle/>
        <a:p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Особенности воспитания</a:t>
          </a:r>
          <a:endParaRPr lang="ru-R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61A409-B7A6-4E9B-BC1E-BBE088C1C19E}" type="parTrans" cxnId="{5BC63F99-2370-4864-9286-A7DC8A60A7CE}">
      <dgm:prSet custT="1"/>
      <dgm:spPr/>
      <dgm:t>
        <a:bodyPr/>
        <a:lstStyle/>
        <a:p>
          <a:endParaRPr lang="ru-RU" sz="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1742AB-58BF-4D1B-8D3A-2F665A1AFD7B}" type="sibTrans" cxnId="{5BC63F99-2370-4864-9286-A7DC8A60A7CE}">
      <dgm:prSet/>
      <dgm:spPr/>
      <dgm:t>
        <a:bodyPr/>
        <a:lstStyle/>
        <a:p>
          <a:endParaRPr lang="ru-RU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5B38D9-15A0-4F22-8303-F6215CA1B6A2}">
      <dgm:prSet custT="1"/>
      <dgm:spPr/>
      <dgm:t>
        <a:bodyPr/>
        <a:lstStyle/>
        <a:p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Приоритеты, особенности территории</a:t>
          </a:r>
          <a:endParaRPr lang="ru-R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22EB7F-D4C0-4D5C-8155-C020F26D4599}" type="parTrans" cxnId="{CA27F772-90B6-4422-9520-A74821C3F96E}">
      <dgm:prSet custT="1"/>
      <dgm:spPr/>
      <dgm:t>
        <a:bodyPr/>
        <a:lstStyle/>
        <a:p>
          <a:endParaRPr lang="ru-RU" sz="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049080-7B2E-4B41-BABB-C695137D0FF3}" type="sibTrans" cxnId="{CA27F772-90B6-4422-9520-A74821C3F96E}">
      <dgm:prSet/>
      <dgm:spPr/>
      <dgm:t>
        <a:bodyPr/>
        <a:lstStyle/>
        <a:p>
          <a:endParaRPr lang="ru-RU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D01562-56EC-430A-B163-3D908D0B26DC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Принципы воспитания. Доминанты воспитания.</a:t>
          </a:r>
          <a:endParaRPr lang="ru-RU" sz="14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00A690-0362-413F-9A6F-8755838949FD}" type="parTrans" cxnId="{0A9AE4CC-453A-4A42-A669-782F4E3A32A2}">
      <dgm:prSet/>
      <dgm:spPr/>
      <dgm:t>
        <a:bodyPr/>
        <a:lstStyle/>
        <a:p>
          <a:endParaRPr lang="ru-RU"/>
        </a:p>
      </dgm:t>
    </dgm:pt>
    <dgm:pt modelId="{B1D72617-422F-460F-BA43-CF33435C4CB2}" type="sibTrans" cxnId="{0A9AE4CC-453A-4A42-A669-782F4E3A32A2}">
      <dgm:prSet/>
      <dgm:spPr/>
      <dgm:t>
        <a:bodyPr/>
        <a:lstStyle/>
        <a:p>
          <a:endParaRPr lang="ru-RU"/>
        </a:p>
      </dgm:t>
    </dgm:pt>
    <dgm:pt modelId="{FD0E6104-75DF-4C7B-9144-51DCA02943C9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Результаты. Традиции. Уклад школьной жизни.</a:t>
          </a:r>
          <a:endParaRPr lang="ru-RU" sz="14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A25B91-C12A-498C-AA2F-7259FDFF7FAA}" type="parTrans" cxnId="{CA5E4417-7744-413D-AF0F-4B7ED8FE2A89}">
      <dgm:prSet/>
      <dgm:spPr/>
      <dgm:t>
        <a:bodyPr/>
        <a:lstStyle/>
        <a:p>
          <a:endParaRPr lang="ru-RU"/>
        </a:p>
      </dgm:t>
    </dgm:pt>
    <dgm:pt modelId="{781E4C29-A6FC-40ED-9F1D-3055E725E109}" type="sibTrans" cxnId="{CA5E4417-7744-413D-AF0F-4B7ED8FE2A89}">
      <dgm:prSet/>
      <dgm:spPr/>
      <dgm:t>
        <a:bodyPr/>
        <a:lstStyle/>
        <a:p>
          <a:endParaRPr lang="ru-RU"/>
        </a:p>
      </dgm:t>
    </dgm:pt>
    <dgm:pt modelId="{17C89D6C-9075-41C6-8FB7-19FA44639BA6}" type="pres">
      <dgm:prSet presAssocID="{B8C0264A-662B-4C0D-8B79-5CCDA03937C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F18616-0172-4CD4-AB5A-125D047BC3A2}" type="pres">
      <dgm:prSet presAssocID="{05D30D18-E67E-40FF-AC67-2DE90CF0756D}" presName="root1" presStyleCnt="0"/>
      <dgm:spPr/>
    </dgm:pt>
    <dgm:pt modelId="{3D1E9AA8-FD4D-406A-881A-1CD27F32B4C2}" type="pres">
      <dgm:prSet presAssocID="{05D30D18-E67E-40FF-AC67-2DE90CF0756D}" presName="LevelOneTextNode" presStyleLbl="node0" presStyleIdx="0" presStyleCnt="1" custScaleX="191804" custScaleY="1620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F61461C-E248-4F16-8A4F-6FE0D41D2E62}" type="pres">
      <dgm:prSet presAssocID="{05D30D18-E67E-40FF-AC67-2DE90CF0756D}" presName="level2hierChild" presStyleCnt="0"/>
      <dgm:spPr/>
    </dgm:pt>
    <dgm:pt modelId="{1EB878C8-8F21-4124-B6A0-6F61D40E57D9}" type="pres">
      <dgm:prSet presAssocID="{1D3742B8-A0AB-494D-B7AF-C02705597C3E}" presName="conn2-1" presStyleLbl="parChTrans1D2" presStyleIdx="0" presStyleCnt="5"/>
      <dgm:spPr/>
      <dgm:t>
        <a:bodyPr/>
        <a:lstStyle/>
        <a:p>
          <a:endParaRPr lang="ru-RU"/>
        </a:p>
      </dgm:t>
    </dgm:pt>
    <dgm:pt modelId="{003DA799-03EC-4E27-9212-82833FD532F3}" type="pres">
      <dgm:prSet presAssocID="{1D3742B8-A0AB-494D-B7AF-C02705597C3E}" presName="connTx" presStyleLbl="parChTrans1D2" presStyleIdx="0" presStyleCnt="5"/>
      <dgm:spPr/>
      <dgm:t>
        <a:bodyPr/>
        <a:lstStyle/>
        <a:p>
          <a:endParaRPr lang="ru-RU"/>
        </a:p>
      </dgm:t>
    </dgm:pt>
    <dgm:pt modelId="{6C5347FF-1109-4214-BBC8-80D92BDCAE0B}" type="pres">
      <dgm:prSet presAssocID="{90055DBB-F214-436A-9926-8C09FA70E9B9}" presName="root2" presStyleCnt="0"/>
      <dgm:spPr/>
    </dgm:pt>
    <dgm:pt modelId="{A6340807-52C8-4C72-8B65-3F063EDDD485}" type="pres">
      <dgm:prSet presAssocID="{90055DBB-F214-436A-9926-8C09FA70E9B9}" presName="LevelTwoTextNode" presStyleLbl="node2" presStyleIdx="0" presStyleCnt="5" custScaleX="174886" custScaleY="1413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C56AFC-885E-47A8-957C-8D1444C90E2D}" type="pres">
      <dgm:prSet presAssocID="{90055DBB-F214-436A-9926-8C09FA70E9B9}" presName="level3hierChild" presStyleCnt="0"/>
      <dgm:spPr/>
    </dgm:pt>
    <dgm:pt modelId="{B7F54588-703C-43F7-B19E-4722008C656E}" type="pres">
      <dgm:prSet presAssocID="{B9C5C7CD-A1CF-4A9D-90AC-F68FF0E11C85}" presName="conn2-1" presStyleLbl="parChTrans1D3" presStyleIdx="0" presStyleCnt="8"/>
      <dgm:spPr/>
      <dgm:t>
        <a:bodyPr/>
        <a:lstStyle/>
        <a:p>
          <a:endParaRPr lang="ru-RU"/>
        </a:p>
      </dgm:t>
    </dgm:pt>
    <dgm:pt modelId="{9389C292-CE8E-4687-AB3E-0E949953556B}" type="pres">
      <dgm:prSet presAssocID="{B9C5C7CD-A1CF-4A9D-90AC-F68FF0E11C85}" presName="connTx" presStyleLbl="parChTrans1D3" presStyleIdx="0" presStyleCnt="8"/>
      <dgm:spPr/>
      <dgm:t>
        <a:bodyPr/>
        <a:lstStyle/>
        <a:p>
          <a:endParaRPr lang="ru-RU"/>
        </a:p>
      </dgm:t>
    </dgm:pt>
    <dgm:pt modelId="{0078F5D7-E815-4197-B750-2C25E45F11F0}" type="pres">
      <dgm:prSet presAssocID="{C2CE7EB5-36BE-460A-9CC6-497F0A6C0817}" presName="root2" presStyleCnt="0"/>
      <dgm:spPr/>
    </dgm:pt>
    <dgm:pt modelId="{A0B87DA9-FFC5-4EE8-BFCB-8E1C49830E80}" type="pres">
      <dgm:prSet presAssocID="{C2CE7EB5-36BE-460A-9CC6-497F0A6C0817}" presName="LevelTwoTextNode" presStyleLbl="node3" presStyleIdx="0" presStyleCnt="8" custScaleX="2139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468CDD-7D28-41FF-8846-FE8ED100F3F5}" type="pres">
      <dgm:prSet presAssocID="{C2CE7EB5-36BE-460A-9CC6-497F0A6C0817}" presName="level3hierChild" presStyleCnt="0"/>
      <dgm:spPr/>
    </dgm:pt>
    <dgm:pt modelId="{01BB2DF6-936A-48B5-B5A6-0E031A033513}" type="pres">
      <dgm:prSet presAssocID="{D2246BF7-CB94-4723-B724-84B9B6F4D2FB}" presName="conn2-1" presStyleLbl="parChTrans1D3" presStyleIdx="1" presStyleCnt="8"/>
      <dgm:spPr/>
      <dgm:t>
        <a:bodyPr/>
        <a:lstStyle/>
        <a:p>
          <a:endParaRPr lang="ru-RU"/>
        </a:p>
      </dgm:t>
    </dgm:pt>
    <dgm:pt modelId="{508CEAA7-2250-4454-B3BF-AB05A0042042}" type="pres">
      <dgm:prSet presAssocID="{D2246BF7-CB94-4723-B724-84B9B6F4D2FB}" presName="connTx" presStyleLbl="parChTrans1D3" presStyleIdx="1" presStyleCnt="8"/>
      <dgm:spPr/>
      <dgm:t>
        <a:bodyPr/>
        <a:lstStyle/>
        <a:p>
          <a:endParaRPr lang="ru-RU"/>
        </a:p>
      </dgm:t>
    </dgm:pt>
    <dgm:pt modelId="{AAE767B9-B983-49A8-80E6-660EA9077F04}" type="pres">
      <dgm:prSet presAssocID="{FA264F36-6993-4E1D-BF74-ABB166964259}" presName="root2" presStyleCnt="0"/>
      <dgm:spPr/>
    </dgm:pt>
    <dgm:pt modelId="{599D0AEE-7948-4420-94B9-2EB53A518EBB}" type="pres">
      <dgm:prSet presAssocID="{FA264F36-6993-4E1D-BF74-ABB166964259}" presName="LevelTwoTextNode" presStyleLbl="node3" presStyleIdx="1" presStyleCnt="8" custScaleX="2139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7EBAABA-AD2A-4BA6-952F-8740DE5E896B}" type="pres">
      <dgm:prSet presAssocID="{FA264F36-6993-4E1D-BF74-ABB166964259}" presName="level3hierChild" presStyleCnt="0"/>
      <dgm:spPr/>
    </dgm:pt>
    <dgm:pt modelId="{22D7754C-62C4-41CC-BDB4-F0EB5E212678}" type="pres">
      <dgm:prSet presAssocID="{5D61A409-B7A6-4E9B-BC1E-BBE088C1C19E}" presName="conn2-1" presStyleLbl="parChTrans1D2" presStyleIdx="1" presStyleCnt="5"/>
      <dgm:spPr/>
      <dgm:t>
        <a:bodyPr/>
        <a:lstStyle/>
        <a:p>
          <a:endParaRPr lang="ru-RU"/>
        </a:p>
      </dgm:t>
    </dgm:pt>
    <dgm:pt modelId="{386D4BD1-C6E3-42EA-9F5E-1698A60DC925}" type="pres">
      <dgm:prSet presAssocID="{5D61A409-B7A6-4E9B-BC1E-BBE088C1C19E}" presName="connTx" presStyleLbl="parChTrans1D2" presStyleIdx="1" presStyleCnt="5"/>
      <dgm:spPr/>
      <dgm:t>
        <a:bodyPr/>
        <a:lstStyle/>
        <a:p>
          <a:endParaRPr lang="ru-RU"/>
        </a:p>
      </dgm:t>
    </dgm:pt>
    <dgm:pt modelId="{9136C1D8-F367-4795-A05C-A051A0034EE6}" type="pres">
      <dgm:prSet presAssocID="{E013FFB2-2CB0-4373-9EB4-E33077E3BFD8}" presName="root2" presStyleCnt="0"/>
      <dgm:spPr/>
    </dgm:pt>
    <dgm:pt modelId="{306E9254-8762-4817-BAAA-D715ABFB7FD0}" type="pres">
      <dgm:prSet presAssocID="{E013FFB2-2CB0-4373-9EB4-E33077E3BFD8}" presName="LevelTwoTextNode" presStyleLbl="node2" presStyleIdx="1" presStyleCnt="5" custScaleX="174886" custScaleY="125959" custLinFactNeighborY="-238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0AD65E-F1E4-4BC8-AEC0-AA22299EBFBF}" type="pres">
      <dgm:prSet presAssocID="{E013FFB2-2CB0-4373-9EB4-E33077E3BFD8}" presName="level3hierChild" presStyleCnt="0"/>
      <dgm:spPr/>
    </dgm:pt>
    <dgm:pt modelId="{FEABAA7E-092B-4478-82A3-B6E02F8A23D8}" type="pres">
      <dgm:prSet presAssocID="{C600A690-0362-413F-9A6F-8755838949FD}" presName="conn2-1" presStyleLbl="parChTrans1D3" presStyleIdx="2" presStyleCnt="8"/>
      <dgm:spPr/>
      <dgm:t>
        <a:bodyPr/>
        <a:lstStyle/>
        <a:p>
          <a:endParaRPr lang="ru-RU"/>
        </a:p>
      </dgm:t>
    </dgm:pt>
    <dgm:pt modelId="{1552F1AD-3BBC-4A3D-B7C7-0C470DD85077}" type="pres">
      <dgm:prSet presAssocID="{C600A690-0362-413F-9A6F-8755838949FD}" presName="connTx" presStyleLbl="parChTrans1D3" presStyleIdx="2" presStyleCnt="8"/>
      <dgm:spPr/>
      <dgm:t>
        <a:bodyPr/>
        <a:lstStyle/>
        <a:p>
          <a:endParaRPr lang="ru-RU"/>
        </a:p>
      </dgm:t>
    </dgm:pt>
    <dgm:pt modelId="{BD859731-70AD-4EDF-9A83-650D3E9E8931}" type="pres">
      <dgm:prSet presAssocID="{86D01562-56EC-430A-B163-3D908D0B26DC}" presName="root2" presStyleCnt="0"/>
      <dgm:spPr/>
    </dgm:pt>
    <dgm:pt modelId="{88515B57-8632-44E9-B9DD-1FD071AF20E0}" type="pres">
      <dgm:prSet presAssocID="{86D01562-56EC-430A-B163-3D908D0B26DC}" presName="LevelTwoTextNode" presStyleLbl="node3" presStyleIdx="2" presStyleCnt="8" custScaleX="2125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434855-F318-4723-BF50-662F37EF7F1F}" type="pres">
      <dgm:prSet presAssocID="{86D01562-56EC-430A-B163-3D908D0B26DC}" presName="level3hierChild" presStyleCnt="0"/>
      <dgm:spPr/>
    </dgm:pt>
    <dgm:pt modelId="{96CE17BD-4469-4040-B091-108598957A78}" type="pres">
      <dgm:prSet presAssocID="{75A25B91-C12A-498C-AA2F-7259FDFF7FAA}" presName="conn2-1" presStyleLbl="parChTrans1D3" presStyleIdx="3" presStyleCnt="8"/>
      <dgm:spPr/>
      <dgm:t>
        <a:bodyPr/>
        <a:lstStyle/>
        <a:p>
          <a:endParaRPr lang="ru-RU"/>
        </a:p>
      </dgm:t>
    </dgm:pt>
    <dgm:pt modelId="{720A5C6F-F7A5-40A5-82A6-CA35DEFF0FF6}" type="pres">
      <dgm:prSet presAssocID="{75A25B91-C12A-498C-AA2F-7259FDFF7FAA}" presName="connTx" presStyleLbl="parChTrans1D3" presStyleIdx="3" presStyleCnt="8"/>
      <dgm:spPr/>
      <dgm:t>
        <a:bodyPr/>
        <a:lstStyle/>
        <a:p>
          <a:endParaRPr lang="ru-RU"/>
        </a:p>
      </dgm:t>
    </dgm:pt>
    <dgm:pt modelId="{2A362282-887A-4983-8B40-1B4730B9CAD3}" type="pres">
      <dgm:prSet presAssocID="{FD0E6104-75DF-4C7B-9144-51DCA02943C9}" presName="root2" presStyleCnt="0"/>
      <dgm:spPr/>
    </dgm:pt>
    <dgm:pt modelId="{D3F86F63-D484-49C1-BC5D-22851A2B3513}" type="pres">
      <dgm:prSet presAssocID="{FD0E6104-75DF-4C7B-9144-51DCA02943C9}" presName="LevelTwoTextNode" presStyleLbl="node3" presStyleIdx="3" presStyleCnt="8" custScaleX="2125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7DE04F-ADFC-4324-9C9A-13C9F11C21EC}" type="pres">
      <dgm:prSet presAssocID="{FD0E6104-75DF-4C7B-9144-51DCA02943C9}" presName="level3hierChild" presStyleCnt="0"/>
      <dgm:spPr/>
    </dgm:pt>
    <dgm:pt modelId="{32FE581E-1E03-42CB-9E2B-50C740C4566A}" type="pres">
      <dgm:prSet presAssocID="{EFE0D63D-4472-4F86-87F1-A93773F86CC9}" presName="conn2-1" presStyleLbl="parChTrans1D2" presStyleIdx="2" presStyleCnt="5"/>
      <dgm:spPr/>
      <dgm:t>
        <a:bodyPr/>
        <a:lstStyle/>
        <a:p>
          <a:endParaRPr lang="ru-RU"/>
        </a:p>
      </dgm:t>
    </dgm:pt>
    <dgm:pt modelId="{5458886A-A812-44E9-B4C8-F7A18FC25CC1}" type="pres">
      <dgm:prSet presAssocID="{EFE0D63D-4472-4F86-87F1-A93773F86CC9}" presName="connTx" presStyleLbl="parChTrans1D2" presStyleIdx="2" presStyleCnt="5"/>
      <dgm:spPr/>
      <dgm:t>
        <a:bodyPr/>
        <a:lstStyle/>
        <a:p>
          <a:endParaRPr lang="ru-RU"/>
        </a:p>
      </dgm:t>
    </dgm:pt>
    <dgm:pt modelId="{90D825A3-B3B7-4125-8323-A3EE241D51A1}" type="pres">
      <dgm:prSet presAssocID="{EC0905B6-B131-47BC-A613-FB25082F7E4E}" presName="root2" presStyleCnt="0"/>
      <dgm:spPr/>
    </dgm:pt>
    <dgm:pt modelId="{EAD7DFE6-68E4-4D5D-A188-42331F3C161A}" type="pres">
      <dgm:prSet presAssocID="{EC0905B6-B131-47BC-A613-FB25082F7E4E}" presName="LevelTwoTextNode" presStyleLbl="node2" presStyleIdx="2" presStyleCnt="5" custScaleX="174886" custLinFactNeighborX="-834" custLinFactNeighborY="635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833900-73F6-4D06-981E-4AB1FEEA6D82}" type="pres">
      <dgm:prSet presAssocID="{EC0905B6-B131-47BC-A613-FB25082F7E4E}" presName="level3hierChild" presStyleCnt="0"/>
      <dgm:spPr/>
    </dgm:pt>
    <dgm:pt modelId="{BBF08E40-885A-4A72-88EB-2277B401C15D}" type="pres">
      <dgm:prSet presAssocID="{0C968CFC-10B4-4707-A00B-23996B922DF0}" presName="conn2-1" presStyleLbl="parChTrans1D3" presStyleIdx="4" presStyleCnt="8"/>
      <dgm:spPr/>
      <dgm:t>
        <a:bodyPr/>
        <a:lstStyle/>
        <a:p>
          <a:endParaRPr lang="ru-RU"/>
        </a:p>
      </dgm:t>
    </dgm:pt>
    <dgm:pt modelId="{B31E66F9-720B-4E0F-A6C6-2E5B86A6A031}" type="pres">
      <dgm:prSet presAssocID="{0C968CFC-10B4-4707-A00B-23996B922DF0}" presName="connTx" presStyleLbl="parChTrans1D3" presStyleIdx="4" presStyleCnt="8"/>
      <dgm:spPr/>
      <dgm:t>
        <a:bodyPr/>
        <a:lstStyle/>
        <a:p>
          <a:endParaRPr lang="ru-RU"/>
        </a:p>
      </dgm:t>
    </dgm:pt>
    <dgm:pt modelId="{6F057C74-2BCF-4657-ADE9-C4F2ACB496B1}" type="pres">
      <dgm:prSet presAssocID="{920FD25D-4DCA-453D-A253-7346C825BAF4}" presName="root2" presStyleCnt="0"/>
      <dgm:spPr/>
    </dgm:pt>
    <dgm:pt modelId="{58CBE67B-1BB2-4DA0-A11C-1F04DD627CAB}" type="pres">
      <dgm:prSet presAssocID="{920FD25D-4DCA-453D-A253-7346C825BAF4}" presName="LevelTwoTextNode" presStyleLbl="node3" presStyleIdx="4" presStyleCnt="8" custScaleX="2139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81E7556-E751-4243-8157-367CF939BC68}" type="pres">
      <dgm:prSet presAssocID="{920FD25D-4DCA-453D-A253-7346C825BAF4}" presName="level3hierChild" presStyleCnt="0"/>
      <dgm:spPr/>
    </dgm:pt>
    <dgm:pt modelId="{7D1BBDB2-E0C6-49F5-ACF4-CEBE4A07F8F6}" type="pres">
      <dgm:prSet presAssocID="{E1332083-2083-4101-B762-C2BC09074EDC}" presName="conn2-1" presStyleLbl="parChTrans1D3" presStyleIdx="5" presStyleCnt="8"/>
      <dgm:spPr/>
      <dgm:t>
        <a:bodyPr/>
        <a:lstStyle/>
        <a:p>
          <a:endParaRPr lang="ru-RU"/>
        </a:p>
      </dgm:t>
    </dgm:pt>
    <dgm:pt modelId="{0AE46A11-4BCA-43A9-B34A-A7F39ADEDE4B}" type="pres">
      <dgm:prSet presAssocID="{E1332083-2083-4101-B762-C2BC09074EDC}" presName="connTx" presStyleLbl="parChTrans1D3" presStyleIdx="5" presStyleCnt="8"/>
      <dgm:spPr/>
      <dgm:t>
        <a:bodyPr/>
        <a:lstStyle/>
        <a:p>
          <a:endParaRPr lang="ru-RU"/>
        </a:p>
      </dgm:t>
    </dgm:pt>
    <dgm:pt modelId="{933283E8-BA25-48A0-A212-64D6F04EBF03}" type="pres">
      <dgm:prSet presAssocID="{3DBAD6E7-A899-4C8C-9D7B-FF9A90DBD3AD}" presName="root2" presStyleCnt="0"/>
      <dgm:spPr/>
    </dgm:pt>
    <dgm:pt modelId="{7FA0A596-9390-48FE-978F-797932A3F2F1}" type="pres">
      <dgm:prSet presAssocID="{3DBAD6E7-A899-4C8C-9D7B-FF9A90DBD3AD}" presName="LevelTwoTextNode" presStyleLbl="node3" presStyleIdx="5" presStyleCnt="8" custScaleX="213999" custScaleY="1332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43358C8-4C00-4BDE-85BC-89B4D7CBC49A}" type="pres">
      <dgm:prSet presAssocID="{3DBAD6E7-A899-4C8C-9D7B-FF9A90DBD3AD}" presName="level3hierChild" presStyleCnt="0"/>
      <dgm:spPr/>
    </dgm:pt>
    <dgm:pt modelId="{63900A9E-FD3C-4A30-94CF-E46DEB37D910}" type="pres">
      <dgm:prSet presAssocID="{B322EB7F-D4C0-4D5C-8155-C020F26D4599}" presName="conn2-1" presStyleLbl="parChTrans1D2" presStyleIdx="3" presStyleCnt="5"/>
      <dgm:spPr/>
      <dgm:t>
        <a:bodyPr/>
        <a:lstStyle/>
        <a:p>
          <a:endParaRPr lang="ru-RU"/>
        </a:p>
      </dgm:t>
    </dgm:pt>
    <dgm:pt modelId="{218236F9-6572-4172-87B2-28B4A51A06B5}" type="pres">
      <dgm:prSet presAssocID="{B322EB7F-D4C0-4D5C-8155-C020F26D4599}" presName="connTx" presStyleLbl="parChTrans1D2" presStyleIdx="3" presStyleCnt="5"/>
      <dgm:spPr/>
      <dgm:t>
        <a:bodyPr/>
        <a:lstStyle/>
        <a:p>
          <a:endParaRPr lang="ru-RU"/>
        </a:p>
      </dgm:t>
    </dgm:pt>
    <dgm:pt modelId="{823880FE-62F6-4AC7-A407-508803B0169E}" type="pres">
      <dgm:prSet presAssocID="{EC5B38D9-15A0-4F22-8303-F6215CA1B6A2}" presName="root2" presStyleCnt="0"/>
      <dgm:spPr/>
    </dgm:pt>
    <dgm:pt modelId="{560D1013-9A4F-4582-BA11-B7E0C20BAA4A}" type="pres">
      <dgm:prSet presAssocID="{EC5B38D9-15A0-4F22-8303-F6215CA1B6A2}" presName="LevelTwoTextNode" presStyleLbl="node2" presStyleIdx="3" presStyleCnt="5" custScaleX="174886" custScaleY="127901" custLinFactY="-100000" custLinFactNeighborX="-2493" custLinFactNeighborY="-1172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5742D44-924C-40CE-AAEF-68DC783CD205}" type="pres">
      <dgm:prSet presAssocID="{EC5B38D9-15A0-4F22-8303-F6215CA1B6A2}" presName="level3hierChild" presStyleCnt="0"/>
      <dgm:spPr/>
    </dgm:pt>
    <dgm:pt modelId="{A8099FCD-01D7-46EE-8436-9C1D9AE879B2}" type="pres">
      <dgm:prSet presAssocID="{D81C0985-DADD-4912-B32D-9E49BE2CB0CA}" presName="conn2-1" presStyleLbl="parChTrans1D2" presStyleIdx="4" presStyleCnt="5"/>
      <dgm:spPr/>
      <dgm:t>
        <a:bodyPr/>
        <a:lstStyle/>
        <a:p>
          <a:endParaRPr lang="ru-RU"/>
        </a:p>
      </dgm:t>
    </dgm:pt>
    <dgm:pt modelId="{AD4E61A5-7469-483E-8E24-549C11D6917C}" type="pres">
      <dgm:prSet presAssocID="{D81C0985-DADD-4912-B32D-9E49BE2CB0CA}" presName="connTx" presStyleLbl="parChTrans1D2" presStyleIdx="4" presStyleCnt="5"/>
      <dgm:spPr/>
      <dgm:t>
        <a:bodyPr/>
        <a:lstStyle/>
        <a:p>
          <a:endParaRPr lang="ru-RU"/>
        </a:p>
      </dgm:t>
    </dgm:pt>
    <dgm:pt modelId="{8970A11C-565F-4A22-ABD1-469ACDA31101}" type="pres">
      <dgm:prSet presAssocID="{8D2F9791-505B-493E-A4DD-0D6EA08C6937}" presName="root2" presStyleCnt="0"/>
      <dgm:spPr/>
    </dgm:pt>
    <dgm:pt modelId="{C94273AB-772F-42EB-9CD7-0EFEE08B0B68}" type="pres">
      <dgm:prSet presAssocID="{8D2F9791-505B-493E-A4DD-0D6EA08C6937}" presName="LevelTwoTextNode" presStyleLbl="node2" presStyleIdx="4" presStyleCnt="5" custScaleX="1748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42B9182-B725-47EE-BE39-3E160B488830}" type="pres">
      <dgm:prSet presAssocID="{8D2F9791-505B-493E-A4DD-0D6EA08C6937}" presName="level3hierChild" presStyleCnt="0"/>
      <dgm:spPr/>
    </dgm:pt>
    <dgm:pt modelId="{425B962A-712D-41A6-B0F7-4ED9774E9424}" type="pres">
      <dgm:prSet presAssocID="{F66DA00E-3D78-4B48-9597-10165A9E1714}" presName="conn2-1" presStyleLbl="parChTrans1D3" presStyleIdx="6" presStyleCnt="8"/>
      <dgm:spPr/>
      <dgm:t>
        <a:bodyPr/>
        <a:lstStyle/>
        <a:p>
          <a:endParaRPr lang="ru-RU"/>
        </a:p>
      </dgm:t>
    </dgm:pt>
    <dgm:pt modelId="{2883E85D-012A-4DF8-8589-79E97C86C7B4}" type="pres">
      <dgm:prSet presAssocID="{F66DA00E-3D78-4B48-9597-10165A9E1714}" presName="connTx" presStyleLbl="parChTrans1D3" presStyleIdx="6" presStyleCnt="8"/>
      <dgm:spPr/>
      <dgm:t>
        <a:bodyPr/>
        <a:lstStyle/>
        <a:p>
          <a:endParaRPr lang="ru-RU"/>
        </a:p>
      </dgm:t>
    </dgm:pt>
    <dgm:pt modelId="{F787E131-BBC2-43BB-BDE9-E13165DA2656}" type="pres">
      <dgm:prSet presAssocID="{945F6D83-2129-4164-9C8A-5A5BB6FCC59D}" presName="root2" presStyleCnt="0"/>
      <dgm:spPr/>
    </dgm:pt>
    <dgm:pt modelId="{E17413E1-505F-48BF-A353-0164DD312CBF}" type="pres">
      <dgm:prSet presAssocID="{945F6D83-2129-4164-9C8A-5A5BB6FCC59D}" presName="LevelTwoTextNode" presStyleLbl="node3" presStyleIdx="6" presStyleCnt="8" custScaleX="2139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D78B476-2345-487F-8CCF-E7E3E3C51561}" type="pres">
      <dgm:prSet presAssocID="{945F6D83-2129-4164-9C8A-5A5BB6FCC59D}" presName="level3hierChild" presStyleCnt="0"/>
      <dgm:spPr/>
    </dgm:pt>
    <dgm:pt modelId="{22ABA49C-49E7-4034-A08B-5067FF292F9E}" type="pres">
      <dgm:prSet presAssocID="{5C76E2B9-F9C6-4A86-A8D9-59B0C150BEA1}" presName="conn2-1" presStyleLbl="parChTrans1D3" presStyleIdx="7" presStyleCnt="8"/>
      <dgm:spPr/>
      <dgm:t>
        <a:bodyPr/>
        <a:lstStyle/>
        <a:p>
          <a:endParaRPr lang="ru-RU"/>
        </a:p>
      </dgm:t>
    </dgm:pt>
    <dgm:pt modelId="{9D75AE1A-EA93-473A-B27A-F3086402CE47}" type="pres">
      <dgm:prSet presAssocID="{5C76E2B9-F9C6-4A86-A8D9-59B0C150BEA1}" presName="connTx" presStyleLbl="parChTrans1D3" presStyleIdx="7" presStyleCnt="8"/>
      <dgm:spPr/>
      <dgm:t>
        <a:bodyPr/>
        <a:lstStyle/>
        <a:p>
          <a:endParaRPr lang="ru-RU"/>
        </a:p>
      </dgm:t>
    </dgm:pt>
    <dgm:pt modelId="{37184B74-FBC5-4DA1-B9EB-0AE7683CAD40}" type="pres">
      <dgm:prSet presAssocID="{8DE1261B-555A-4384-B903-4DA7FB141E1A}" presName="root2" presStyleCnt="0"/>
      <dgm:spPr/>
    </dgm:pt>
    <dgm:pt modelId="{EEF4FCEE-13A4-476A-AF65-01754B9BDCAA}" type="pres">
      <dgm:prSet presAssocID="{8DE1261B-555A-4384-B903-4DA7FB141E1A}" presName="LevelTwoTextNode" presStyleLbl="node3" presStyleIdx="7" presStyleCnt="8" custScaleX="2139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1C9742-15E7-45CC-9165-10D27793051B}" type="pres">
      <dgm:prSet presAssocID="{8DE1261B-555A-4384-B903-4DA7FB141E1A}" presName="level3hierChild" presStyleCnt="0"/>
      <dgm:spPr/>
    </dgm:pt>
  </dgm:ptLst>
  <dgm:cxnLst>
    <dgm:cxn modelId="{5BC63F99-2370-4864-9286-A7DC8A60A7CE}" srcId="{05D30D18-E67E-40FF-AC67-2DE90CF0756D}" destId="{E013FFB2-2CB0-4373-9EB4-E33077E3BFD8}" srcOrd="1" destOrd="0" parTransId="{5D61A409-B7A6-4E9B-BC1E-BBE088C1C19E}" sibTransId="{FF1742AB-58BF-4D1B-8D3A-2F665A1AFD7B}"/>
    <dgm:cxn modelId="{D018CCF1-2A9D-486A-8C1D-DA66F325FA03}" type="presOf" srcId="{C600A690-0362-413F-9A6F-8755838949FD}" destId="{FEABAA7E-092B-4478-82A3-B6E02F8A23D8}" srcOrd="0" destOrd="0" presId="urn:microsoft.com/office/officeart/2005/8/layout/hierarchy2"/>
    <dgm:cxn modelId="{3308911D-26F6-4185-8D47-64629591B4F3}" type="presOf" srcId="{5C76E2B9-F9C6-4A86-A8D9-59B0C150BEA1}" destId="{22ABA49C-49E7-4034-A08B-5067FF292F9E}" srcOrd="0" destOrd="0" presId="urn:microsoft.com/office/officeart/2005/8/layout/hierarchy2"/>
    <dgm:cxn modelId="{4BB5E05A-5014-4D3D-BB05-FD1C238D50FF}" type="presOf" srcId="{86D01562-56EC-430A-B163-3D908D0B26DC}" destId="{88515B57-8632-44E9-B9DD-1FD071AF20E0}" srcOrd="0" destOrd="0" presId="urn:microsoft.com/office/officeart/2005/8/layout/hierarchy2"/>
    <dgm:cxn modelId="{9A6BF76E-AD37-43CA-A6DE-314513F11896}" type="presOf" srcId="{920FD25D-4DCA-453D-A253-7346C825BAF4}" destId="{58CBE67B-1BB2-4DA0-A11C-1F04DD627CAB}" srcOrd="0" destOrd="0" presId="urn:microsoft.com/office/officeart/2005/8/layout/hierarchy2"/>
    <dgm:cxn modelId="{64C33848-8892-4866-AE0D-7B01441BE708}" type="presOf" srcId="{0C968CFC-10B4-4707-A00B-23996B922DF0}" destId="{B31E66F9-720B-4E0F-A6C6-2E5B86A6A031}" srcOrd="1" destOrd="0" presId="urn:microsoft.com/office/officeart/2005/8/layout/hierarchy2"/>
    <dgm:cxn modelId="{42AD054F-DEBE-4B23-B08B-69DA87AAB828}" type="presOf" srcId="{FD0E6104-75DF-4C7B-9144-51DCA02943C9}" destId="{D3F86F63-D484-49C1-BC5D-22851A2B3513}" srcOrd="0" destOrd="0" presId="urn:microsoft.com/office/officeart/2005/8/layout/hierarchy2"/>
    <dgm:cxn modelId="{306F8BB8-51D8-4D99-864F-8F3598DEEE71}" srcId="{8D2F9791-505B-493E-A4DD-0D6EA08C6937}" destId="{8DE1261B-555A-4384-B903-4DA7FB141E1A}" srcOrd="1" destOrd="0" parTransId="{5C76E2B9-F9C6-4A86-A8D9-59B0C150BEA1}" sibTransId="{13BD2275-3ED1-4505-BBFD-D1CC8EF69E22}"/>
    <dgm:cxn modelId="{571146BA-7D27-40B0-B1E9-BC75C6120766}" type="presOf" srcId="{D81C0985-DADD-4912-B32D-9E49BE2CB0CA}" destId="{AD4E61A5-7469-483E-8E24-549C11D6917C}" srcOrd="1" destOrd="0" presId="urn:microsoft.com/office/officeart/2005/8/layout/hierarchy2"/>
    <dgm:cxn modelId="{B081B1EE-15E5-47E2-8E6A-E72D3415551B}" type="presOf" srcId="{75A25B91-C12A-498C-AA2F-7259FDFF7FAA}" destId="{96CE17BD-4469-4040-B091-108598957A78}" srcOrd="0" destOrd="0" presId="urn:microsoft.com/office/officeart/2005/8/layout/hierarchy2"/>
    <dgm:cxn modelId="{A55768B5-E85C-4562-9A9F-F45C80277D9C}" type="presOf" srcId="{1D3742B8-A0AB-494D-B7AF-C02705597C3E}" destId="{003DA799-03EC-4E27-9212-82833FD532F3}" srcOrd="1" destOrd="0" presId="urn:microsoft.com/office/officeart/2005/8/layout/hierarchy2"/>
    <dgm:cxn modelId="{C32C91E8-FF57-4761-A19C-5C2A433D5AC9}" srcId="{90055DBB-F214-436A-9926-8C09FA70E9B9}" destId="{C2CE7EB5-36BE-460A-9CC6-497F0A6C0817}" srcOrd="0" destOrd="0" parTransId="{B9C5C7CD-A1CF-4A9D-90AC-F68FF0E11C85}" sibTransId="{3BF0BF6D-C3D6-4B2B-B679-6EE56DCC36BE}"/>
    <dgm:cxn modelId="{A5513B57-1D90-4CBA-A6AE-CC6534A6DF27}" type="presOf" srcId="{5D61A409-B7A6-4E9B-BC1E-BBE088C1C19E}" destId="{22D7754C-62C4-41CC-BDB4-F0EB5E212678}" srcOrd="0" destOrd="0" presId="urn:microsoft.com/office/officeart/2005/8/layout/hierarchy2"/>
    <dgm:cxn modelId="{202AB35D-35F7-4B96-876A-7E2752C2C3B1}" srcId="{EC0905B6-B131-47BC-A613-FB25082F7E4E}" destId="{3DBAD6E7-A899-4C8C-9D7B-FF9A90DBD3AD}" srcOrd="1" destOrd="0" parTransId="{E1332083-2083-4101-B762-C2BC09074EDC}" sibTransId="{EFCC7843-9EFC-4734-97C4-87BC615D5137}"/>
    <dgm:cxn modelId="{E2BB9D22-3968-4BC0-B690-069E1A07B54F}" srcId="{90055DBB-F214-436A-9926-8C09FA70E9B9}" destId="{FA264F36-6993-4E1D-BF74-ABB166964259}" srcOrd="1" destOrd="0" parTransId="{D2246BF7-CB94-4723-B724-84B9B6F4D2FB}" sibTransId="{7C091A73-37CA-4FE6-810C-13D4FBFE1B51}"/>
    <dgm:cxn modelId="{9470DA2B-8E7D-4BEA-81A3-9F335EE6A1FA}" type="presOf" srcId="{1D3742B8-A0AB-494D-B7AF-C02705597C3E}" destId="{1EB878C8-8F21-4124-B6A0-6F61D40E57D9}" srcOrd="0" destOrd="0" presId="urn:microsoft.com/office/officeart/2005/8/layout/hierarchy2"/>
    <dgm:cxn modelId="{570B8265-70C1-4591-BEB2-C1B30EBDD272}" type="presOf" srcId="{EFE0D63D-4472-4F86-87F1-A93773F86CC9}" destId="{5458886A-A812-44E9-B4C8-F7A18FC25CC1}" srcOrd="1" destOrd="0" presId="urn:microsoft.com/office/officeart/2005/8/layout/hierarchy2"/>
    <dgm:cxn modelId="{DA297645-87D3-48BA-8EE6-315C29BD43AD}" type="presOf" srcId="{90055DBB-F214-436A-9926-8C09FA70E9B9}" destId="{A6340807-52C8-4C72-8B65-3F063EDDD485}" srcOrd="0" destOrd="0" presId="urn:microsoft.com/office/officeart/2005/8/layout/hierarchy2"/>
    <dgm:cxn modelId="{9E003AB3-5143-4D69-81BB-E47F68C89284}" type="presOf" srcId="{3DBAD6E7-A899-4C8C-9D7B-FF9A90DBD3AD}" destId="{7FA0A596-9390-48FE-978F-797932A3F2F1}" srcOrd="0" destOrd="0" presId="urn:microsoft.com/office/officeart/2005/8/layout/hierarchy2"/>
    <dgm:cxn modelId="{FB6C2C1B-8D0B-48DB-8C5C-3573585CF226}" type="presOf" srcId="{8D2F9791-505B-493E-A4DD-0D6EA08C6937}" destId="{C94273AB-772F-42EB-9CD7-0EFEE08B0B68}" srcOrd="0" destOrd="0" presId="urn:microsoft.com/office/officeart/2005/8/layout/hierarchy2"/>
    <dgm:cxn modelId="{DBE4EBC4-D485-4ACA-80F1-970E79C8491E}" type="presOf" srcId="{75A25B91-C12A-498C-AA2F-7259FDFF7FAA}" destId="{720A5C6F-F7A5-40A5-82A6-CA35DEFF0FF6}" srcOrd="1" destOrd="0" presId="urn:microsoft.com/office/officeart/2005/8/layout/hierarchy2"/>
    <dgm:cxn modelId="{377B1687-462F-4725-AEE2-A301FA5ECE81}" type="presOf" srcId="{F66DA00E-3D78-4B48-9597-10165A9E1714}" destId="{2883E85D-012A-4DF8-8589-79E97C86C7B4}" srcOrd="1" destOrd="0" presId="urn:microsoft.com/office/officeart/2005/8/layout/hierarchy2"/>
    <dgm:cxn modelId="{56D7E39B-94DD-4FDA-AF92-E8B98D15637F}" type="presOf" srcId="{0C968CFC-10B4-4707-A00B-23996B922DF0}" destId="{BBF08E40-885A-4A72-88EB-2277B401C15D}" srcOrd="0" destOrd="0" presId="urn:microsoft.com/office/officeart/2005/8/layout/hierarchy2"/>
    <dgm:cxn modelId="{C5AD4897-5BC7-4A94-8F3A-E1B70B234EB7}" type="presOf" srcId="{D2246BF7-CB94-4723-B724-84B9B6F4D2FB}" destId="{508CEAA7-2250-4454-B3BF-AB05A0042042}" srcOrd="1" destOrd="0" presId="urn:microsoft.com/office/officeart/2005/8/layout/hierarchy2"/>
    <dgm:cxn modelId="{29997ADE-6E7A-4DDE-933D-4973B78C26F4}" srcId="{05D30D18-E67E-40FF-AC67-2DE90CF0756D}" destId="{90055DBB-F214-436A-9926-8C09FA70E9B9}" srcOrd="0" destOrd="0" parTransId="{1D3742B8-A0AB-494D-B7AF-C02705597C3E}" sibTransId="{B2B2C99B-D0AA-4937-88B1-3F43A25136CB}"/>
    <dgm:cxn modelId="{1A661BA2-5788-46CE-9AF4-3C2FE92A7943}" type="presOf" srcId="{C600A690-0362-413F-9A6F-8755838949FD}" destId="{1552F1AD-3BBC-4A3D-B7C7-0C470DD85077}" srcOrd="1" destOrd="0" presId="urn:microsoft.com/office/officeart/2005/8/layout/hierarchy2"/>
    <dgm:cxn modelId="{1EF5565B-E700-40B7-B442-519785AA7D6B}" type="presOf" srcId="{EC5B38D9-15A0-4F22-8303-F6215CA1B6A2}" destId="{560D1013-9A4F-4582-BA11-B7E0C20BAA4A}" srcOrd="0" destOrd="0" presId="urn:microsoft.com/office/officeart/2005/8/layout/hierarchy2"/>
    <dgm:cxn modelId="{D77C2FA1-989C-45D5-BA33-9BF325C4C395}" type="presOf" srcId="{EFE0D63D-4472-4F86-87F1-A93773F86CC9}" destId="{32FE581E-1E03-42CB-9E2B-50C740C4566A}" srcOrd="0" destOrd="0" presId="urn:microsoft.com/office/officeart/2005/8/layout/hierarchy2"/>
    <dgm:cxn modelId="{F506AA3C-BFC6-43CC-80B4-7E511DDC3DA1}" type="presOf" srcId="{5C76E2B9-F9C6-4A86-A8D9-59B0C150BEA1}" destId="{9D75AE1A-EA93-473A-B27A-F3086402CE47}" srcOrd="1" destOrd="0" presId="urn:microsoft.com/office/officeart/2005/8/layout/hierarchy2"/>
    <dgm:cxn modelId="{7427CECE-3980-48B3-AED7-5CD2C9D5CDD4}" type="presOf" srcId="{FA264F36-6993-4E1D-BF74-ABB166964259}" destId="{599D0AEE-7948-4420-94B9-2EB53A518EBB}" srcOrd="0" destOrd="0" presId="urn:microsoft.com/office/officeart/2005/8/layout/hierarchy2"/>
    <dgm:cxn modelId="{8A4D8639-D0C1-4CC8-8E70-7AFD81D0FA72}" type="presOf" srcId="{D81C0985-DADD-4912-B32D-9E49BE2CB0CA}" destId="{A8099FCD-01D7-46EE-8436-9C1D9AE879B2}" srcOrd="0" destOrd="0" presId="urn:microsoft.com/office/officeart/2005/8/layout/hierarchy2"/>
    <dgm:cxn modelId="{6859414C-9B4A-44B5-ABED-88B1C6E03C2C}" type="presOf" srcId="{B9C5C7CD-A1CF-4A9D-90AC-F68FF0E11C85}" destId="{9389C292-CE8E-4687-AB3E-0E949953556B}" srcOrd="1" destOrd="0" presId="urn:microsoft.com/office/officeart/2005/8/layout/hierarchy2"/>
    <dgm:cxn modelId="{549CA1FF-9F3A-4B52-A229-2D6B30E375F8}" srcId="{05D30D18-E67E-40FF-AC67-2DE90CF0756D}" destId="{EC0905B6-B131-47BC-A613-FB25082F7E4E}" srcOrd="2" destOrd="0" parTransId="{EFE0D63D-4472-4F86-87F1-A93773F86CC9}" sibTransId="{0ED54F9B-E0AE-4479-AE28-A52B2B6B4AB4}"/>
    <dgm:cxn modelId="{4F50C30B-D060-4D75-A58F-A72C220502F1}" type="presOf" srcId="{B322EB7F-D4C0-4D5C-8155-C020F26D4599}" destId="{63900A9E-FD3C-4A30-94CF-E46DEB37D910}" srcOrd="0" destOrd="0" presId="urn:microsoft.com/office/officeart/2005/8/layout/hierarchy2"/>
    <dgm:cxn modelId="{CA5E4417-7744-413D-AF0F-4B7ED8FE2A89}" srcId="{E013FFB2-2CB0-4373-9EB4-E33077E3BFD8}" destId="{FD0E6104-75DF-4C7B-9144-51DCA02943C9}" srcOrd="1" destOrd="0" parTransId="{75A25B91-C12A-498C-AA2F-7259FDFF7FAA}" sibTransId="{781E4C29-A6FC-40ED-9F1D-3055E725E109}"/>
    <dgm:cxn modelId="{245FE347-489E-49C7-81B3-F37EE51B4864}" type="presOf" srcId="{5D61A409-B7A6-4E9B-BC1E-BBE088C1C19E}" destId="{386D4BD1-C6E3-42EA-9F5E-1698A60DC925}" srcOrd="1" destOrd="0" presId="urn:microsoft.com/office/officeart/2005/8/layout/hierarchy2"/>
    <dgm:cxn modelId="{7A903DFC-5E11-4CC4-9F86-4404894A30B3}" type="presOf" srcId="{B9C5C7CD-A1CF-4A9D-90AC-F68FF0E11C85}" destId="{B7F54588-703C-43F7-B19E-4722008C656E}" srcOrd="0" destOrd="0" presId="urn:microsoft.com/office/officeart/2005/8/layout/hierarchy2"/>
    <dgm:cxn modelId="{74CA5AA4-6DBB-4FF4-9C52-681EFAAC6EFA}" type="presOf" srcId="{C2CE7EB5-36BE-460A-9CC6-497F0A6C0817}" destId="{A0B87DA9-FFC5-4EE8-BFCB-8E1C49830E80}" srcOrd="0" destOrd="0" presId="urn:microsoft.com/office/officeart/2005/8/layout/hierarchy2"/>
    <dgm:cxn modelId="{93420A42-4EC7-4BA3-BCA6-1DCD8A93816A}" type="presOf" srcId="{945F6D83-2129-4164-9C8A-5A5BB6FCC59D}" destId="{E17413E1-505F-48BF-A353-0164DD312CBF}" srcOrd="0" destOrd="0" presId="urn:microsoft.com/office/officeart/2005/8/layout/hierarchy2"/>
    <dgm:cxn modelId="{1D9200DB-B239-4014-8197-91E88BB191C1}" srcId="{EC0905B6-B131-47BC-A613-FB25082F7E4E}" destId="{920FD25D-4DCA-453D-A253-7346C825BAF4}" srcOrd="0" destOrd="0" parTransId="{0C968CFC-10B4-4707-A00B-23996B922DF0}" sibTransId="{05E29D50-887E-4E77-BF85-00E61690AD03}"/>
    <dgm:cxn modelId="{DF47707A-0C79-4A76-B398-7B101D0FE1B6}" type="presOf" srcId="{D2246BF7-CB94-4723-B724-84B9B6F4D2FB}" destId="{01BB2DF6-936A-48B5-B5A6-0E031A033513}" srcOrd="0" destOrd="0" presId="urn:microsoft.com/office/officeart/2005/8/layout/hierarchy2"/>
    <dgm:cxn modelId="{AC58D951-8905-4F7C-9ED0-BD4592A7DE00}" srcId="{8D2F9791-505B-493E-A4DD-0D6EA08C6937}" destId="{945F6D83-2129-4164-9C8A-5A5BB6FCC59D}" srcOrd="0" destOrd="0" parTransId="{F66DA00E-3D78-4B48-9597-10165A9E1714}" sibTransId="{DD9FC56C-FDB6-42FC-81CC-F631DE51AE86}"/>
    <dgm:cxn modelId="{10D69CBD-B170-492D-B1BE-A98B1890A9EF}" type="presOf" srcId="{B322EB7F-D4C0-4D5C-8155-C020F26D4599}" destId="{218236F9-6572-4172-87B2-28B4A51A06B5}" srcOrd="1" destOrd="0" presId="urn:microsoft.com/office/officeart/2005/8/layout/hierarchy2"/>
    <dgm:cxn modelId="{BA73B024-98DE-4BDE-A22F-0F20648B3059}" srcId="{B8C0264A-662B-4C0D-8B79-5CCDA03937C0}" destId="{05D30D18-E67E-40FF-AC67-2DE90CF0756D}" srcOrd="0" destOrd="0" parTransId="{431999D1-2E64-4E30-8365-BFF1FDD4558F}" sibTransId="{A7D2826B-8081-499E-8D78-5D8EC75CB876}"/>
    <dgm:cxn modelId="{CFC4DA75-BE79-4A0E-BCC0-82A42E820236}" type="presOf" srcId="{05D30D18-E67E-40FF-AC67-2DE90CF0756D}" destId="{3D1E9AA8-FD4D-406A-881A-1CD27F32B4C2}" srcOrd="0" destOrd="0" presId="urn:microsoft.com/office/officeart/2005/8/layout/hierarchy2"/>
    <dgm:cxn modelId="{0A9AE4CC-453A-4A42-A669-782F4E3A32A2}" srcId="{E013FFB2-2CB0-4373-9EB4-E33077E3BFD8}" destId="{86D01562-56EC-430A-B163-3D908D0B26DC}" srcOrd="0" destOrd="0" parTransId="{C600A690-0362-413F-9A6F-8755838949FD}" sibTransId="{B1D72617-422F-460F-BA43-CF33435C4CB2}"/>
    <dgm:cxn modelId="{5A096111-F2BE-49EA-8937-1463FB78774B}" type="presOf" srcId="{EC0905B6-B131-47BC-A613-FB25082F7E4E}" destId="{EAD7DFE6-68E4-4D5D-A188-42331F3C161A}" srcOrd="0" destOrd="0" presId="urn:microsoft.com/office/officeart/2005/8/layout/hierarchy2"/>
    <dgm:cxn modelId="{2E515B52-D466-48E3-B212-34097EE07C60}" type="presOf" srcId="{F66DA00E-3D78-4B48-9597-10165A9E1714}" destId="{425B962A-712D-41A6-B0F7-4ED9774E9424}" srcOrd="0" destOrd="0" presId="urn:microsoft.com/office/officeart/2005/8/layout/hierarchy2"/>
    <dgm:cxn modelId="{F3E75865-74D4-4FB8-B43C-6B0E93DB58C3}" type="presOf" srcId="{E013FFB2-2CB0-4373-9EB4-E33077E3BFD8}" destId="{306E9254-8762-4817-BAAA-D715ABFB7FD0}" srcOrd="0" destOrd="0" presId="urn:microsoft.com/office/officeart/2005/8/layout/hierarchy2"/>
    <dgm:cxn modelId="{50BA36F3-10B2-486E-86EA-42A88F8BD81E}" type="presOf" srcId="{B8C0264A-662B-4C0D-8B79-5CCDA03937C0}" destId="{17C89D6C-9075-41C6-8FB7-19FA44639BA6}" srcOrd="0" destOrd="0" presId="urn:microsoft.com/office/officeart/2005/8/layout/hierarchy2"/>
    <dgm:cxn modelId="{C3020193-3197-4073-B655-B13FCDD03C4C}" type="presOf" srcId="{E1332083-2083-4101-B762-C2BC09074EDC}" destId="{7D1BBDB2-E0C6-49F5-ACF4-CEBE4A07F8F6}" srcOrd="0" destOrd="0" presId="urn:microsoft.com/office/officeart/2005/8/layout/hierarchy2"/>
    <dgm:cxn modelId="{28730E99-F4E7-4B75-8AFD-94A28F1013D2}" type="presOf" srcId="{E1332083-2083-4101-B762-C2BC09074EDC}" destId="{0AE46A11-4BCA-43A9-B34A-A7F39ADEDE4B}" srcOrd="1" destOrd="0" presId="urn:microsoft.com/office/officeart/2005/8/layout/hierarchy2"/>
    <dgm:cxn modelId="{76A665D0-CA74-4A46-BDCC-4B54DF7AD222}" type="presOf" srcId="{8DE1261B-555A-4384-B903-4DA7FB141E1A}" destId="{EEF4FCEE-13A4-476A-AF65-01754B9BDCAA}" srcOrd="0" destOrd="0" presId="urn:microsoft.com/office/officeart/2005/8/layout/hierarchy2"/>
    <dgm:cxn modelId="{16FA9C53-E63F-406A-A616-F796EF475D41}" srcId="{05D30D18-E67E-40FF-AC67-2DE90CF0756D}" destId="{8D2F9791-505B-493E-A4DD-0D6EA08C6937}" srcOrd="4" destOrd="0" parTransId="{D81C0985-DADD-4912-B32D-9E49BE2CB0CA}" sibTransId="{FE139FCD-84FE-4F81-9DB6-A3B9D7D5B334}"/>
    <dgm:cxn modelId="{CA27F772-90B6-4422-9520-A74821C3F96E}" srcId="{05D30D18-E67E-40FF-AC67-2DE90CF0756D}" destId="{EC5B38D9-15A0-4F22-8303-F6215CA1B6A2}" srcOrd="3" destOrd="0" parTransId="{B322EB7F-D4C0-4D5C-8155-C020F26D4599}" sibTransId="{33049080-7B2E-4B41-BABB-C695137D0FF3}"/>
    <dgm:cxn modelId="{516A7EA4-AF18-4BF7-9E7A-BC25D15CA760}" type="presParOf" srcId="{17C89D6C-9075-41C6-8FB7-19FA44639BA6}" destId="{E5F18616-0172-4CD4-AB5A-125D047BC3A2}" srcOrd="0" destOrd="0" presId="urn:microsoft.com/office/officeart/2005/8/layout/hierarchy2"/>
    <dgm:cxn modelId="{6EA452D7-710A-4C80-937E-CAA545B51305}" type="presParOf" srcId="{E5F18616-0172-4CD4-AB5A-125D047BC3A2}" destId="{3D1E9AA8-FD4D-406A-881A-1CD27F32B4C2}" srcOrd="0" destOrd="0" presId="urn:microsoft.com/office/officeart/2005/8/layout/hierarchy2"/>
    <dgm:cxn modelId="{7B160372-93BB-4031-A645-BA8DA7A31499}" type="presParOf" srcId="{E5F18616-0172-4CD4-AB5A-125D047BC3A2}" destId="{9F61461C-E248-4F16-8A4F-6FE0D41D2E62}" srcOrd="1" destOrd="0" presId="urn:microsoft.com/office/officeart/2005/8/layout/hierarchy2"/>
    <dgm:cxn modelId="{FD3D8E46-EBA8-4AB8-91AC-E5790D35D6B1}" type="presParOf" srcId="{9F61461C-E248-4F16-8A4F-6FE0D41D2E62}" destId="{1EB878C8-8F21-4124-B6A0-6F61D40E57D9}" srcOrd="0" destOrd="0" presId="urn:microsoft.com/office/officeart/2005/8/layout/hierarchy2"/>
    <dgm:cxn modelId="{1D2CB34B-EFEC-4F02-9707-1820F06CE7C7}" type="presParOf" srcId="{1EB878C8-8F21-4124-B6A0-6F61D40E57D9}" destId="{003DA799-03EC-4E27-9212-82833FD532F3}" srcOrd="0" destOrd="0" presId="urn:microsoft.com/office/officeart/2005/8/layout/hierarchy2"/>
    <dgm:cxn modelId="{0800A121-5E13-4B93-B17A-D3F6C84CA217}" type="presParOf" srcId="{9F61461C-E248-4F16-8A4F-6FE0D41D2E62}" destId="{6C5347FF-1109-4214-BBC8-80D92BDCAE0B}" srcOrd="1" destOrd="0" presId="urn:microsoft.com/office/officeart/2005/8/layout/hierarchy2"/>
    <dgm:cxn modelId="{0E096BB1-7AF8-4E0B-94F8-27BC2DFEC768}" type="presParOf" srcId="{6C5347FF-1109-4214-BBC8-80D92BDCAE0B}" destId="{A6340807-52C8-4C72-8B65-3F063EDDD485}" srcOrd="0" destOrd="0" presId="urn:microsoft.com/office/officeart/2005/8/layout/hierarchy2"/>
    <dgm:cxn modelId="{99C88314-5692-42AB-B368-400BC2754668}" type="presParOf" srcId="{6C5347FF-1109-4214-BBC8-80D92BDCAE0B}" destId="{31C56AFC-885E-47A8-957C-8D1444C90E2D}" srcOrd="1" destOrd="0" presId="urn:microsoft.com/office/officeart/2005/8/layout/hierarchy2"/>
    <dgm:cxn modelId="{37557A1D-8C7F-4832-A414-B158A0AA9D7B}" type="presParOf" srcId="{31C56AFC-885E-47A8-957C-8D1444C90E2D}" destId="{B7F54588-703C-43F7-B19E-4722008C656E}" srcOrd="0" destOrd="0" presId="urn:microsoft.com/office/officeart/2005/8/layout/hierarchy2"/>
    <dgm:cxn modelId="{95824D38-F9D8-422F-B97E-FB69ADEA7369}" type="presParOf" srcId="{B7F54588-703C-43F7-B19E-4722008C656E}" destId="{9389C292-CE8E-4687-AB3E-0E949953556B}" srcOrd="0" destOrd="0" presId="urn:microsoft.com/office/officeart/2005/8/layout/hierarchy2"/>
    <dgm:cxn modelId="{4BE2440C-B8CB-46E6-B4F5-6C893F359171}" type="presParOf" srcId="{31C56AFC-885E-47A8-957C-8D1444C90E2D}" destId="{0078F5D7-E815-4197-B750-2C25E45F11F0}" srcOrd="1" destOrd="0" presId="urn:microsoft.com/office/officeart/2005/8/layout/hierarchy2"/>
    <dgm:cxn modelId="{4EB2AA9A-6D3A-4D2E-A9EF-2CAC84E01805}" type="presParOf" srcId="{0078F5D7-E815-4197-B750-2C25E45F11F0}" destId="{A0B87DA9-FFC5-4EE8-BFCB-8E1C49830E80}" srcOrd="0" destOrd="0" presId="urn:microsoft.com/office/officeart/2005/8/layout/hierarchy2"/>
    <dgm:cxn modelId="{A1675B61-6A15-421E-9715-024350F0593D}" type="presParOf" srcId="{0078F5D7-E815-4197-B750-2C25E45F11F0}" destId="{B1468CDD-7D28-41FF-8846-FE8ED100F3F5}" srcOrd="1" destOrd="0" presId="urn:microsoft.com/office/officeart/2005/8/layout/hierarchy2"/>
    <dgm:cxn modelId="{8841444D-DE38-4A0E-93D3-910512C77A9D}" type="presParOf" srcId="{31C56AFC-885E-47A8-957C-8D1444C90E2D}" destId="{01BB2DF6-936A-48B5-B5A6-0E031A033513}" srcOrd="2" destOrd="0" presId="urn:microsoft.com/office/officeart/2005/8/layout/hierarchy2"/>
    <dgm:cxn modelId="{D566F9E9-9D53-4090-B2A0-78315FD11D48}" type="presParOf" srcId="{01BB2DF6-936A-48B5-B5A6-0E031A033513}" destId="{508CEAA7-2250-4454-B3BF-AB05A0042042}" srcOrd="0" destOrd="0" presId="urn:microsoft.com/office/officeart/2005/8/layout/hierarchy2"/>
    <dgm:cxn modelId="{59CDBF8E-E9B2-4739-A7B0-06D56FB119FE}" type="presParOf" srcId="{31C56AFC-885E-47A8-957C-8D1444C90E2D}" destId="{AAE767B9-B983-49A8-80E6-660EA9077F04}" srcOrd="3" destOrd="0" presId="urn:microsoft.com/office/officeart/2005/8/layout/hierarchy2"/>
    <dgm:cxn modelId="{A57CA5D4-A26E-470C-A73F-617FE3C4A1BB}" type="presParOf" srcId="{AAE767B9-B983-49A8-80E6-660EA9077F04}" destId="{599D0AEE-7948-4420-94B9-2EB53A518EBB}" srcOrd="0" destOrd="0" presId="urn:microsoft.com/office/officeart/2005/8/layout/hierarchy2"/>
    <dgm:cxn modelId="{E44F4D00-701B-45E5-88A4-1360DBE3626D}" type="presParOf" srcId="{AAE767B9-B983-49A8-80E6-660EA9077F04}" destId="{D7EBAABA-AD2A-4BA6-952F-8740DE5E896B}" srcOrd="1" destOrd="0" presId="urn:microsoft.com/office/officeart/2005/8/layout/hierarchy2"/>
    <dgm:cxn modelId="{52126F5C-A904-4610-A40D-E50E97324270}" type="presParOf" srcId="{9F61461C-E248-4F16-8A4F-6FE0D41D2E62}" destId="{22D7754C-62C4-41CC-BDB4-F0EB5E212678}" srcOrd="2" destOrd="0" presId="urn:microsoft.com/office/officeart/2005/8/layout/hierarchy2"/>
    <dgm:cxn modelId="{4247044B-49A2-4207-9EDF-3FCB6E848B94}" type="presParOf" srcId="{22D7754C-62C4-41CC-BDB4-F0EB5E212678}" destId="{386D4BD1-C6E3-42EA-9F5E-1698A60DC925}" srcOrd="0" destOrd="0" presId="urn:microsoft.com/office/officeart/2005/8/layout/hierarchy2"/>
    <dgm:cxn modelId="{D0182121-6750-49A5-8E90-C643E0B9E7E2}" type="presParOf" srcId="{9F61461C-E248-4F16-8A4F-6FE0D41D2E62}" destId="{9136C1D8-F367-4795-A05C-A051A0034EE6}" srcOrd="3" destOrd="0" presId="urn:microsoft.com/office/officeart/2005/8/layout/hierarchy2"/>
    <dgm:cxn modelId="{6030ECA7-35CC-4C65-813C-E391FC0F3A2D}" type="presParOf" srcId="{9136C1D8-F367-4795-A05C-A051A0034EE6}" destId="{306E9254-8762-4817-BAAA-D715ABFB7FD0}" srcOrd="0" destOrd="0" presId="urn:microsoft.com/office/officeart/2005/8/layout/hierarchy2"/>
    <dgm:cxn modelId="{0F90592A-5667-47F1-9923-3D14F0263F60}" type="presParOf" srcId="{9136C1D8-F367-4795-A05C-A051A0034EE6}" destId="{410AD65E-F1E4-4BC8-AEC0-AA22299EBFBF}" srcOrd="1" destOrd="0" presId="urn:microsoft.com/office/officeart/2005/8/layout/hierarchy2"/>
    <dgm:cxn modelId="{4E6B7564-B858-4B2D-A13A-D1B82DA81793}" type="presParOf" srcId="{410AD65E-F1E4-4BC8-AEC0-AA22299EBFBF}" destId="{FEABAA7E-092B-4478-82A3-B6E02F8A23D8}" srcOrd="0" destOrd="0" presId="urn:microsoft.com/office/officeart/2005/8/layout/hierarchy2"/>
    <dgm:cxn modelId="{555D584D-5795-4453-ADE2-176BB1C89D85}" type="presParOf" srcId="{FEABAA7E-092B-4478-82A3-B6E02F8A23D8}" destId="{1552F1AD-3BBC-4A3D-B7C7-0C470DD85077}" srcOrd="0" destOrd="0" presId="urn:microsoft.com/office/officeart/2005/8/layout/hierarchy2"/>
    <dgm:cxn modelId="{D09A25DD-8C14-400D-A2EC-557CFE067DEB}" type="presParOf" srcId="{410AD65E-F1E4-4BC8-AEC0-AA22299EBFBF}" destId="{BD859731-70AD-4EDF-9A83-650D3E9E8931}" srcOrd="1" destOrd="0" presId="urn:microsoft.com/office/officeart/2005/8/layout/hierarchy2"/>
    <dgm:cxn modelId="{387459A6-D3DD-4D46-93E2-0CA7E1E87919}" type="presParOf" srcId="{BD859731-70AD-4EDF-9A83-650D3E9E8931}" destId="{88515B57-8632-44E9-B9DD-1FD071AF20E0}" srcOrd="0" destOrd="0" presId="urn:microsoft.com/office/officeart/2005/8/layout/hierarchy2"/>
    <dgm:cxn modelId="{FD1BF71B-FC1A-406F-A5E4-088CCC5F1D81}" type="presParOf" srcId="{BD859731-70AD-4EDF-9A83-650D3E9E8931}" destId="{70434855-F318-4723-BF50-662F37EF7F1F}" srcOrd="1" destOrd="0" presId="urn:microsoft.com/office/officeart/2005/8/layout/hierarchy2"/>
    <dgm:cxn modelId="{40CD38DC-570B-44FA-B829-E5C8AD327231}" type="presParOf" srcId="{410AD65E-F1E4-4BC8-AEC0-AA22299EBFBF}" destId="{96CE17BD-4469-4040-B091-108598957A78}" srcOrd="2" destOrd="0" presId="urn:microsoft.com/office/officeart/2005/8/layout/hierarchy2"/>
    <dgm:cxn modelId="{43B8D166-3CA6-4D1A-95DE-DB42ABA9588A}" type="presParOf" srcId="{96CE17BD-4469-4040-B091-108598957A78}" destId="{720A5C6F-F7A5-40A5-82A6-CA35DEFF0FF6}" srcOrd="0" destOrd="0" presId="urn:microsoft.com/office/officeart/2005/8/layout/hierarchy2"/>
    <dgm:cxn modelId="{0D5A31C1-E070-4A63-9991-61557B9DA84D}" type="presParOf" srcId="{410AD65E-F1E4-4BC8-AEC0-AA22299EBFBF}" destId="{2A362282-887A-4983-8B40-1B4730B9CAD3}" srcOrd="3" destOrd="0" presId="urn:microsoft.com/office/officeart/2005/8/layout/hierarchy2"/>
    <dgm:cxn modelId="{92C542E2-AF1E-403C-8A6F-1838E931B2B6}" type="presParOf" srcId="{2A362282-887A-4983-8B40-1B4730B9CAD3}" destId="{D3F86F63-D484-49C1-BC5D-22851A2B3513}" srcOrd="0" destOrd="0" presId="urn:microsoft.com/office/officeart/2005/8/layout/hierarchy2"/>
    <dgm:cxn modelId="{E92CC7B9-4AF5-4DB2-8277-747786C3C937}" type="presParOf" srcId="{2A362282-887A-4983-8B40-1B4730B9CAD3}" destId="{5E7DE04F-ADFC-4324-9C9A-13C9F11C21EC}" srcOrd="1" destOrd="0" presId="urn:microsoft.com/office/officeart/2005/8/layout/hierarchy2"/>
    <dgm:cxn modelId="{6B9AA5C7-7B59-447B-92FC-8CD5F46E7442}" type="presParOf" srcId="{9F61461C-E248-4F16-8A4F-6FE0D41D2E62}" destId="{32FE581E-1E03-42CB-9E2B-50C740C4566A}" srcOrd="4" destOrd="0" presId="urn:microsoft.com/office/officeart/2005/8/layout/hierarchy2"/>
    <dgm:cxn modelId="{A427F478-5E1A-4F95-B258-89562049D08C}" type="presParOf" srcId="{32FE581E-1E03-42CB-9E2B-50C740C4566A}" destId="{5458886A-A812-44E9-B4C8-F7A18FC25CC1}" srcOrd="0" destOrd="0" presId="urn:microsoft.com/office/officeart/2005/8/layout/hierarchy2"/>
    <dgm:cxn modelId="{9D7B6E2D-1A59-4E25-8642-2693DB148A3E}" type="presParOf" srcId="{9F61461C-E248-4F16-8A4F-6FE0D41D2E62}" destId="{90D825A3-B3B7-4125-8323-A3EE241D51A1}" srcOrd="5" destOrd="0" presId="urn:microsoft.com/office/officeart/2005/8/layout/hierarchy2"/>
    <dgm:cxn modelId="{67A3585E-2668-4227-8C66-0E04801EE995}" type="presParOf" srcId="{90D825A3-B3B7-4125-8323-A3EE241D51A1}" destId="{EAD7DFE6-68E4-4D5D-A188-42331F3C161A}" srcOrd="0" destOrd="0" presId="urn:microsoft.com/office/officeart/2005/8/layout/hierarchy2"/>
    <dgm:cxn modelId="{E1067490-9C21-468E-BA27-302C21E87AC5}" type="presParOf" srcId="{90D825A3-B3B7-4125-8323-A3EE241D51A1}" destId="{52833900-73F6-4D06-981E-4AB1FEEA6D82}" srcOrd="1" destOrd="0" presId="urn:microsoft.com/office/officeart/2005/8/layout/hierarchy2"/>
    <dgm:cxn modelId="{6B333B21-5198-4DBD-B9F4-445ED8E53B0F}" type="presParOf" srcId="{52833900-73F6-4D06-981E-4AB1FEEA6D82}" destId="{BBF08E40-885A-4A72-88EB-2277B401C15D}" srcOrd="0" destOrd="0" presId="urn:microsoft.com/office/officeart/2005/8/layout/hierarchy2"/>
    <dgm:cxn modelId="{F65D3206-4B83-40C8-A8F9-BE4195085106}" type="presParOf" srcId="{BBF08E40-885A-4A72-88EB-2277B401C15D}" destId="{B31E66F9-720B-4E0F-A6C6-2E5B86A6A031}" srcOrd="0" destOrd="0" presId="urn:microsoft.com/office/officeart/2005/8/layout/hierarchy2"/>
    <dgm:cxn modelId="{ACF95DC9-061C-4C2E-926E-09DE981F791E}" type="presParOf" srcId="{52833900-73F6-4D06-981E-4AB1FEEA6D82}" destId="{6F057C74-2BCF-4657-ADE9-C4F2ACB496B1}" srcOrd="1" destOrd="0" presId="urn:microsoft.com/office/officeart/2005/8/layout/hierarchy2"/>
    <dgm:cxn modelId="{76C215A7-6787-4659-93AE-EAE764F88A69}" type="presParOf" srcId="{6F057C74-2BCF-4657-ADE9-C4F2ACB496B1}" destId="{58CBE67B-1BB2-4DA0-A11C-1F04DD627CAB}" srcOrd="0" destOrd="0" presId="urn:microsoft.com/office/officeart/2005/8/layout/hierarchy2"/>
    <dgm:cxn modelId="{A2C534AB-B51F-4C82-A87E-AA5D43075B42}" type="presParOf" srcId="{6F057C74-2BCF-4657-ADE9-C4F2ACB496B1}" destId="{381E7556-E751-4243-8157-367CF939BC68}" srcOrd="1" destOrd="0" presId="urn:microsoft.com/office/officeart/2005/8/layout/hierarchy2"/>
    <dgm:cxn modelId="{B3131DF4-96CB-4215-AE36-6652548AB099}" type="presParOf" srcId="{52833900-73F6-4D06-981E-4AB1FEEA6D82}" destId="{7D1BBDB2-E0C6-49F5-ACF4-CEBE4A07F8F6}" srcOrd="2" destOrd="0" presId="urn:microsoft.com/office/officeart/2005/8/layout/hierarchy2"/>
    <dgm:cxn modelId="{12A2F839-E3B0-428D-B22B-330BE4E92D43}" type="presParOf" srcId="{7D1BBDB2-E0C6-49F5-ACF4-CEBE4A07F8F6}" destId="{0AE46A11-4BCA-43A9-B34A-A7F39ADEDE4B}" srcOrd="0" destOrd="0" presId="urn:microsoft.com/office/officeart/2005/8/layout/hierarchy2"/>
    <dgm:cxn modelId="{EF986246-443F-44FB-989B-B601AA2F7967}" type="presParOf" srcId="{52833900-73F6-4D06-981E-4AB1FEEA6D82}" destId="{933283E8-BA25-48A0-A212-64D6F04EBF03}" srcOrd="3" destOrd="0" presId="urn:microsoft.com/office/officeart/2005/8/layout/hierarchy2"/>
    <dgm:cxn modelId="{A43E6A90-B8F0-46C2-B1B9-63021A467601}" type="presParOf" srcId="{933283E8-BA25-48A0-A212-64D6F04EBF03}" destId="{7FA0A596-9390-48FE-978F-797932A3F2F1}" srcOrd="0" destOrd="0" presId="urn:microsoft.com/office/officeart/2005/8/layout/hierarchy2"/>
    <dgm:cxn modelId="{7A4784ED-72BD-4521-8FED-B5E76C0598CE}" type="presParOf" srcId="{933283E8-BA25-48A0-A212-64D6F04EBF03}" destId="{043358C8-4C00-4BDE-85BC-89B4D7CBC49A}" srcOrd="1" destOrd="0" presId="urn:microsoft.com/office/officeart/2005/8/layout/hierarchy2"/>
    <dgm:cxn modelId="{2E3048A3-7449-4218-AFCF-BF579EFBEC04}" type="presParOf" srcId="{9F61461C-E248-4F16-8A4F-6FE0D41D2E62}" destId="{63900A9E-FD3C-4A30-94CF-E46DEB37D910}" srcOrd="6" destOrd="0" presId="urn:microsoft.com/office/officeart/2005/8/layout/hierarchy2"/>
    <dgm:cxn modelId="{EFEF473F-8DD3-43D5-827E-01BE0C82474B}" type="presParOf" srcId="{63900A9E-FD3C-4A30-94CF-E46DEB37D910}" destId="{218236F9-6572-4172-87B2-28B4A51A06B5}" srcOrd="0" destOrd="0" presId="urn:microsoft.com/office/officeart/2005/8/layout/hierarchy2"/>
    <dgm:cxn modelId="{BC4A0D46-3069-4236-8DD5-7C65CC7AE5C5}" type="presParOf" srcId="{9F61461C-E248-4F16-8A4F-6FE0D41D2E62}" destId="{823880FE-62F6-4AC7-A407-508803B0169E}" srcOrd="7" destOrd="0" presId="urn:microsoft.com/office/officeart/2005/8/layout/hierarchy2"/>
    <dgm:cxn modelId="{7735828C-B1D4-4A5E-8A5B-80AE69C656AF}" type="presParOf" srcId="{823880FE-62F6-4AC7-A407-508803B0169E}" destId="{560D1013-9A4F-4582-BA11-B7E0C20BAA4A}" srcOrd="0" destOrd="0" presId="urn:microsoft.com/office/officeart/2005/8/layout/hierarchy2"/>
    <dgm:cxn modelId="{3F6E0937-F234-45E9-8094-7CBAAD9D38B4}" type="presParOf" srcId="{823880FE-62F6-4AC7-A407-508803B0169E}" destId="{F5742D44-924C-40CE-AAEF-68DC783CD205}" srcOrd="1" destOrd="0" presId="urn:microsoft.com/office/officeart/2005/8/layout/hierarchy2"/>
    <dgm:cxn modelId="{3AA878F4-AF86-4C96-ADFE-8D158BCAF92D}" type="presParOf" srcId="{9F61461C-E248-4F16-8A4F-6FE0D41D2E62}" destId="{A8099FCD-01D7-46EE-8436-9C1D9AE879B2}" srcOrd="8" destOrd="0" presId="urn:microsoft.com/office/officeart/2005/8/layout/hierarchy2"/>
    <dgm:cxn modelId="{3F0BF33E-1887-4E43-B2DE-DAAD25B2C0AA}" type="presParOf" srcId="{A8099FCD-01D7-46EE-8436-9C1D9AE879B2}" destId="{AD4E61A5-7469-483E-8E24-549C11D6917C}" srcOrd="0" destOrd="0" presId="urn:microsoft.com/office/officeart/2005/8/layout/hierarchy2"/>
    <dgm:cxn modelId="{9FE45234-B588-48F5-83E8-EFE1A31B311C}" type="presParOf" srcId="{9F61461C-E248-4F16-8A4F-6FE0D41D2E62}" destId="{8970A11C-565F-4A22-ABD1-469ACDA31101}" srcOrd="9" destOrd="0" presId="urn:microsoft.com/office/officeart/2005/8/layout/hierarchy2"/>
    <dgm:cxn modelId="{D35A22D4-A759-4F0E-9179-07151B0F3731}" type="presParOf" srcId="{8970A11C-565F-4A22-ABD1-469ACDA31101}" destId="{C94273AB-772F-42EB-9CD7-0EFEE08B0B68}" srcOrd="0" destOrd="0" presId="urn:microsoft.com/office/officeart/2005/8/layout/hierarchy2"/>
    <dgm:cxn modelId="{A9FBC4AA-6471-4CF6-A2B4-0C134F70874A}" type="presParOf" srcId="{8970A11C-565F-4A22-ABD1-469ACDA31101}" destId="{642B9182-B725-47EE-BE39-3E160B488830}" srcOrd="1" destOrd="0" presId="urn:microsoft.com/office/officeart/2005/8/layout/hierarchy2"/>
    <dgm:cxn modelId="{337247BD-671D-4D1D-9D14-BC4F8F2B889C}" type="presParOf" srcId="{642B9182-B725-47EE-BE39-3E160B488830}" destId="{425B962A-712D-41A6-B0F7-4ED9774E9424}" srcOrd="0" destOrd="0" presId="urn:microsoft.com/office/officeart/2005/8/layout/hierarchy2"/>
    <dgm:cxn modelId="{188D9F58-38E2-40FE-B6D5-A407C80D92FF}" type="presParOf" srcId="{425B962A-712D-41A6-B0F7-4ED9774E9424}" destId="{2883E85D-012A-4DF8-8589-79E97C86C7B4}" srcOrd="0" destOrd="0" presId="urn:microsoft.com/office/officeart/2005/8/layout/hierarchy2"/>
    <dgm:cxn modelId="{784FEBA0-2255-4800-971E-2C2442BA4C19}" type="presParOf" srcId="{642B9182-B725-47EE-BE39-3E160B488830}" destId="{F787E131-BBC2-43BB-BDE9-E13165DA2656}" srcOrd="1" destOrd="0" presId="urn:microsoft.com/office/officeart/2005/8/layout/hierarchy2"/>
    <dgm:cxn modelId="{6ECE43FE-B330-4520-8CDF-698C3221F19D}" type="presParOf" srcId="{F787E131-BBC2-43BB-BDE9-E13165DA2656}" destId="{E17413E1-505F-48BF-A353-0164DD312CBF}" srcOrd="0" destOrd="0" presId="urn:microsoft.com/office/officeart/2005/8/layout/hierarchy2"/>
    <dgm:cxn modelId="{1AF577DE-48FD-4A4E-BFAE-6EF48B87748C}" type="presParOf" srcId="{F787E131-BBC2-43BB-BDE9-E13165DA2656}" destId="{BD78B476-2345-487F-8CCF-E7E3E3C51561}" srcOrd="1" destOrd="0" presId="urn:microsoft.com/office/officeart/2005/8/layout/hierarchy2"/>
    <dgm:cxn modelId="{EF60DB99-9E1B-4F24-8B51-1475E76DBCEF}" type="presParOf" srcId="{642B9182-B725-47EE-BE39-3E160B488830}" destId="{22ABA49C-49E7-4034-A08B-5067FF292F9E}" srcOrd="2" destOrd="0" presId="urn:microsoft.com/office/officeart/2005/8/layout/hierarchy2"/>
    <dgm:cxn modelId="{4997AB66-90A0-4E06-A589-FE8F935BB343}" type="presParOf" srcId="{22ABA49C-49E7-4034-A08B-5067FF292F9E}" destId="{9D75AE1A-EA93-473A-B27A-F3086402CE47}" srcOrd="0" destOrd="0" presId="urn:microsoft.com/office/officeart/2005/8/layout/hierarchy2"/>
    <dgm:cxn modelId="{9154A25E-9836-4F24-93C0-82854BBC596F}" type="presParOf" srcId="{642B9182-B725-47EE-BE39-3E160B488830}" destId="{37184B74-FBC5-4DA1-B9EB-0AE7683CAD40}" srcOrd="3" destOrd="0" presId="urn:microsoft.com/office/officeart/2005/8/layout/hierarchy2"/>
    <dgm:cxn modelId="{4CD7A1E0-FB7D-4F5A-BD05-9BDE03400A19}" type="presParOf" srcId="{37184B74-FBC5-4DA1-B9EB-0AE7683CAD40}" destId="{EEF4FCEE-13A4-476A-AF65-01754B9BDCAA}" srcOrd="0" destOrd="0" presId="urn:microsoft.com/office/officeart/2005/8/layout/hierarchy2"/>
    <dgm:cxn modelId="{21DD084F-F22E-40A9-873A-1BD2DEBA60D8}" type="presParOf" srcId="{37184B74-FBC5-4DA1-B9EB-0AE7683CAD40}" destId="{3B1C9742-15E7-45CC-9165-10D27793051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600A2D3-90C8-40B3-96ED-A58B12BEA7B5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42785A6-A8DA-4CAA-B099-2DD306BE7843}">
      <dgm:prSet phldrT="[Текст]" custT="1"/>
      <dgm:spPr/>
      <dgm:t>
        <a:bodyPr/>
        <a:lstStyle/>
        <a:p>
          <a:r>
            <a:rPr lang="ru-RU" sz="2000" b="1" dirty="0" smtClean="0">
              <a:latin typeface="Arial" panose="020B0604020202020204" pitchFamily="34" charset="0"/>
              <a:cs typeface="Arial" panose="020B0604020202020204" pitchFamily="34" charset="0"/>
            </a:rPr>
            <a:t>анализ требований к разделу</a:t>
          </a:r>
          <a:endParaRPr lang="ru-RU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BEA684-C281-4C1B-822C-A5A64241FE18}" type="parTrans" cxnId="{77793FB1-03F8-4813-A256-099604F6B518}">
      <dgm:prSet/>
      <dgm:spPr/>
      <dgm:t>
        <a:bodyPr/>
        <a:lstStyle/>
        <a:p>
          <a:endParaRPr lang="ru-RU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1B6A4D-D9B4-4D63-9D5D-531A4B438A02}" type="sibTrans" cxnId="{77793FB1-03F8-4813-A256-099604F6B518}">
      <dgm:prSet/>
      <dgm:spPr/>
      <dgm:t>
        <a:bodyPr/>
        <a:lstStyle/>
        <a:p>
          <a:endParaRPr lang="ru-RU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362585-F9DE-4B24-9639-84118835FEAF}">
      <dgm:prSet phldrT="[Текст]" custT="1"/>
      <dgm:spPr/>
      <dgm:t>
        <a:bodyPr/>
        <a:lstStyle/>
        <a:p>
          <a:r>
            <a:rPr lang="ru-RU" sz="2000" b="1" dirty="0" smtClean="0">
              <a:latin typeface="Arial" panose="020B0604020202020204" pitchFamily="34" charset="0"/>
              <a:cs typeface="Arial" panose="020B0604020202020204" pitchFamily="34" charset="0"/>
            </a:rPr>
            <a:t>обработка и редактирование информации</a:t>
          </a:r>
          <a:endParaRPr lang="ru-RU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0C7346-751A-49A9-8CAD-2FF17AF52665}" type="parTrans" cxnId="{8EE65D11-50BA-4B83-9680-977A43CFFBAF}">
      <dgm:prSet/>
      <dgm:spPr/>
      <dgm:t>
        <a:bodyPr/>
        <a:lstStyle/>
        <a:p>
          <a:endParaRPr lang="ru-RU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6FD8A2-55C2-4409-87CE-DF45CC426D9D}" type="sibTrans" cxnId="{8EE65D11-50BA-4B83-9680-977A43CFFBAF}">
      <dgm:prSet/>
      <dgm:spPr/>
      <dgm:t>
        <a:bodyPr/>
        <a:lstStyle/>
        <a:p>
          <a:endParaRPr lang="ru-RU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43B9FE-E697-4647-B1EA-3AE74BCF8A92}">
      <dgm:prSet phldrT="[Текст]" custT="1"/>
      <dgm:spPr/>
      <dgm:t>
        <a:bodyPr/>
        <a:lstStyle/>
        <a:p>
          <a:r>
            <a:rPr lang="ru-RU" sz="2000" b="1" dirty="0" smtClean="0">
              <a:latin typeface="Arial" panose="020B0604020202020204" pitchFamily="34" charset="0"/>
              <a:cs typeface="Arial" panose="020B0604020202020204" pitchFamily="34" charset="0"/>
            </a:rPr>
            <a:t>обсуждение, корректировки</a:t>
          </a:r>
          <a:endParaRPr lang="ru-RU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1EA5F1-B5E1-47E0-92ED-C0DB5EB4ED61}" type="parTrans" cxnId="{53E4C21B-EAE6-4E51-AD17-FB4D8C253F5B}">
      <dgm:prSet/>
      <dgm:spPr/>
      <dgm:t>
        <a:bodyPr/>
        <a:lstStyle/>
        <a:p>
          <a:endParaRPr lang="ru-RU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BC078B-E3BF-48EA-9F92-175C0751FE3A}" type="sibTrans" cxnId="{53E4C21B-EAE6-4E51-AD17-FB4D8C253F5B}">
      <dgm:prSet/>
      <dgm:spPr/>
      <dgm:t>
        <a:bodyPr/>
        <a:lstStyle/>
        <a:p>
          <a:endParaRPr lang="ru-RU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6B536B-58A8-4588-AA86-BE70623A24D5}">
      <dgm:prSet custT="1"/>
      <dgm:spPr/>
      <dgm:t>
        <a:bodyPr/>
        <a:lstStyle/>
        <a:p>
          <a:r>
            <a:rPr lang="ru-RU" sz="2000" b="1" dirty="0" smtClean="0">
              <a:latin typeface="Arial" panose="020B0604020202020204" pitchFamily="34" charset="0"/>
              <a:cs typeface="Arial" panose="020B0604020202020204" pitchFamily="34" charset="0"/>
            </a:rPr>
            <a:t>сбор информации для подразделов</a:t>
          </a:r>
          <a:endParaRPr lang="ru-RU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E8CA9F-F64F-44FD-9F05-F541758035A8}" type="parTrans" cxnId="{24335D9A-838B-44C7-A4A8-53F7CD7EC8BC}">
      <dgm:prSet/>
      <dgm:spPr/>
      <dgm:t>
        <a:bodyPr/>
        <a:lstStyle/>
        <a:p>
          <a:endParaRPr lang="ru-RU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9FED48-9224-4807-BEEA-09028B0013DA}" type="sibTrans" cxnId="{24335D9A-838B-44C7-A4A8-53F7CD7EC8BC}">
      <dgm:prSet/>
      <dgm:spPr/>
      <dgm:t>
        <a:bodyPr/>
        <a:lstStyle/>
        <a:p>
          <a:endParaRPr lang="ru-RU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5C4F88-66AA-4476-B55A-F3A42921FDCE}">
      <dgm:prSet custT="1"/>
      <dgm:spPr/>
      <dgm:t>
        <a:bodyPr/>
        <a:lstStyle/>
        <a:p>
          <a:r>
            <a:rPr lang="ru-RU" sz="2000" b="1" dirty="0" smtClean="0">
              <a:latin typeface="Arial" panose="020B0604020202020204" pitchFamily="34" charset="0"/>
              <a:cs typeface="Arial" panose="020B0604020202020204" pitchFamily="34" charset="0"/>
            </a:rPr>
            <a:t>утверждение</a:t>
          </a:r>
          <a:endParaRPr lang="ru-RU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4CCF55-B70A-477F-868E-30B3FC47443D}" type="parTrans" cxnId="{5835946B-6995-4F41-AE41-75CFE5337EA5}">
      <dgm:prSet/>
      <dgm:spPr/>
      <dgm:t>
        <a:bodyPr/>
        <a:lstStyle/>
        <a:p>
          <a:endParaRPr lang="ru-RU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66DBE3-C244-431C-9AF7-2C33D78681C7}" type="sibTrans" cxnId="{5835946B-6995-4F41-AE41-75CFE5337EA5}">
      <dgm:prSet/>
      <dgm:spPr/>
      <dgm:t>
        <a:bodyPr/>
        <a:lstStyle/>
        <a:p>
          <a:endParaRPr lang="ru-RU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866520-CAB4-4B84-A6B8-40A74726A141}" type="pres">
      <dgm:prSet presAssocID="{F600A2D3-90C8-40B3-96ED-A58B12BEA7B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758D751F-F474-4499-B632-BBA7D12E7BA8}" type="pres">
      <dgm:prSet presAssocID="{F600A2D3-90C8-40B3-96ED-A58B12BEA7B5}" presName="Name1" presStyleCnt="0"/>
      <dgm:spPr/>
    </dgm:pt>
    <dgm:pt modelId="{452C7FB8-73DB-4D21-A7A9-8A700648341B}" type="pres">
      <dgm:prSet presAssocID="{F600A2D3-90C8-40B3-96ED-A58B12BEA7B5}" presName="cycle" presStyleCnt="0"/>
      <dgm:spPr/>
    </dgm:pt>
    <dgm:pt modelId="{CED3807E-B3D5-49CC-A514-1C540E4ABDB4}" type="pres">
      <dgm:prSet presAssocID="{F600A2D3-90C8-40B3-96ED-A58B12BEA7B5}" presName="srcNode" presStyleLbl="node1" presStyleIdx="0" presStyleCnt="5"/>
      <dgm:spPr/>
    </dgm:pt>
    <dgm:pt modelId="{2167CDAB-0DE9-422A-A8F9-26CC4D7D56C6}" type="pres">
      <dgm:prSet presAssocID="{F600A2D3-90C8-40B3-96ED-A58B12BEA7B5}" presName="conn" presStyleLbl="parChTrans1D2" presStyleIdx="0" presStyleCnt="1"/>
      <dgm:spPr/>
      <dgm:t>
        <a:bodyPr/>
        <a:lstStyle/>
        <a:p>
          <a:endParaRPr lang="ru-RU"/>
        </a:p>
      </dgm:t>
    </dgm:pt>
    <dgm:pt modelId="{7BC01320-E7E5-4738-8303-DD41E0F724B9}" type="pres">
      <dgm:prSet presAssocID="{F600A2D3-90C8-40B3-96ED-A58B12BEA7B5}" presName="extraNode" presStyleLbl="node1" presStyleIdx="0" presStyleCnt="5"/>
      <dgm:spPr/>
    </dgm:pt>
    <dgm:pt modelId="{F1981B50-F3D6-4759-8EDE-9FA79515EAE4}" type="pres">
      <dgm:prSet presAssocID="{F600A2D3-90C8-40B3-96ED-A58B12BEA7B5}" presName="dstNode" presStyleLbl="node1" presStyleIdx="0" presStyleCnt="5"/>
      <dgm:spPr/>
    </dgm:pt>
    <dgm:pt modelId="{E6A19C8A-27A8-47E5-92BB-2B5D9AE1E54C}" type="pres">
      <dgm:prSet presAssocID="{342785A6-A8DA-4CAA-B099-2DD306BE7843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8534B3-05BF-4B8B-99DE-A1CBC48E4994}" type="pres">
      <dgm:prSet presAssocID="{342785A6-A8DA-4CAA-B099-2DD306BE7843}" presName="accent_1" presStyleCnt="0"/>
      <dgm:spPr/>
    </dgm:pt>
    <dgm:pt modelId="{026B8BCC-7FA5-4C32-B6E1-FBE8D125EEA2}" type="pres">
      <dgm:prSet presAssocID="{342785A6-A8DA-4CAA-B099-2DD306BE7843}" presName="accentRepeatNode" presStyleLbl="solidFgAcc1" presStyleIdx="0" presStyleCnt="5"/>
      <dgm:spPr/>
    </dgm:pt>
    <dgm:pt modelId="{80F1A1D5-725D-48F8-ADDF-3C81252D4ED2}" type="pres">
      <dgm:prSet presAssocID="{896B536B-58A8-4588-AA86-BE70623A24D5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C00871-5E5C-4A94-A71C-141F4E470725}" type="pres">
      <dgm:prSet presAssocID="{896B536B-58A8-4588-AA86-BE70623A24D5}" presName="accent_2" presStyleCnt="0"/>
      <dgm:spPr/>
    </dgm:pt>
    <dgm:pt modelId="{0FC093EE-E17A-40F8-9048-F500082D8ED6}" type="pres">
      <dgm:prSet presAssocID="{896B536B-58A8-4588-AA86-BE70623A24D5}" presName="accentRepeatNode" presStyleLbl="solidFgAcc1" presStyleIdx="1" presStyleCnt="5"/>
      <dgm:spPr/>
    </dgm:pt>
    <dgm:pt modelId="{FD9B37F0-B5FD-42C4-9FBF-AD34C0ADE509}" type="pres">
      <dgm:prSet presAssocID="{39362585-F9DE-4B24-9639-84118835FEAF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94A106-5879-4555-8766-42411D1FC0E0}" type="pres">
      <dgm:prSet presAssocID="{39362585-F9DE-4B24-9639-84118835FEAF}" presName="accent_3" presStyleCnt="0"/>
      <dgm:spPr/>
    </dgm:pt>
    <dgm:pt modelId="{135BAFE4-F9E1-4965-9265-0BC94654AB47}" type="pres">
      <dgm:prSet presAssocID="{39362585-F9DE-4B24-9639-84118835FEAF}" presName="accentRepeatNode" presStyleLbl="solidFgAcc1" presStyleIdx="2" presStyleCnt="5"/>
      <dgm:spPr/>
    </dgm:pt>
    <dgm:pt modelId="{CB4BBEBF-8E19-435F-8DD8-152A33CD8ECB}" type="pres">
      <dgm:prSet presAssocID="{9643B9FE-E697-4647-B1EA-3AE74BCF8A92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3E9688-C9B1-44DA-BC17-167E6A7827F5}" type="pres">
      <dgm:prSet presAssocID="{9643B9FE-E697-4647-B1EA-3AE74BCF8A92}" presName="accent_4" presStyleCnt="0"/>
      <dgm:spPr/>
    </dgm:pt>
    <dgm:pt modelId="{EAF560D3-987F-49AD-BC44-B7C821DE8B1C}" type="pres">
      <dgm:prSet presAssocID="{9643B9FE-E697-4647-B1EA-3AE74BCF8A92}" presName="accentRepeatNode" presStyleLbl="solidFgAcc1" presStyleIdx="3" presStyleCnt="5"/>
      <dgm:spPr/>
    </dgm:pt>
    <dgm:pt modelId="{3160908B-4EEF-44BA-A4F1-78887BCC24DE}" type="pres">
      <dgm:prSet presAssocID="{205C4F88-66AA-4476-B55A-F3A42921FDCE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DCA638-3413-4419-BB57-21AB8C93FC7F}" type="pres">
      <dgm:prSet presAssocID="{205C4F88-66AA-4476-B55A-F3A42921FDCE}" presName="accent_5" presStyleCnt="0"/>
      <dgm:spPr/>
    </dgm:pt>
    <dgm:pt modelId="{61A4B677-5CB9-440A-8B81-1FB486ABE318}" type="pres">
      <dgm:prSet presAssocID="{205C4F88-66AA-4476-B55A-F3A42921FDCE}" presName="accentRepeatNode" presStyleLbl="solidFgAcc1" presStyleIdx="4" presStyleCnt="5"/>
      <dgm:spPr/>
    </dgm:pt>
  </dgm:ptLst>
  <dgm:cxnLst>
    <dgm:cxn modelId="{37D42EF3-EE46-4527-8B5B-14621B841D1C}" type="presOf" srcId="{39362585-F9DE-4B24-9639-84118835FEAF}" destId="{FD9B37F0-B5FD-42C4-9FBF-AD34C0ADE509}" srcOrd="0" destOrd="0" presId="urn:microsoft.com/office/officeart/2008/layout/VerticalCurvedList"/>
    <dgm:cxn modelId="{8EE65D11-50BA-4B83-9680-977A43CFFBAF}" srcId="{F600A2D3-90C8-40B3-96ED-A58B12BEA7B5}" destId="{39362585-F9DE-4B24-9639-84118835FEAF}" srcOrd="2" destOrd="0" parTransId="{F60C7346-751A-49A9-8CAD-2FF17AF52665}" sibTransId="{4D6FD8A2-55C2-4409-87CE-DF45CC426D9D}"/>
    <dgm:cxn modelId="{C29F43ED-F997-4D73-88BF-6BC32F383BB5}" type="presOf" srcId="{205C4F88-66AA-4476-B55A-F3A42921FDCE}" destId="{3160908B-4EEF-44BA-A4F1-78887BCC24DE}" srcOrd="0" destOrd="0" presId="urn:microsoft.com/office/officeart/2008/layout/VerticalCurvedList"/>
    <dgm:cxn modelId="{B3A4C9EF-79E2-4379-A603-3A12B2B11C38}" type="presOf" srcId="{9643B9FE-E697-4647-B1EA-3AE74BCF8A92}" destId="{CB4BBEBF-8E19-435F-8DD8-152A33CD8ECB}" srcOrd="0" destOrd="0" presId="urn:microsoft.com/office/officeart/2008/layout/VerticalCurvedList"/>
    <dgm:cxn modelId="{5835946B-6995-4F41-AE41-75CFE5337EA5}" srcId="{F600A2D3-90C8-40B3-96ED-A58B12BEA7B5}" destId="{205C4F88-66AA-4476-B55A-F3A42921FDCE}" srcOrd="4" destOrd="0" parTransId="{F24CCF55-B70A-477F-868E-30B3FC47443D}" sibTransId="{F566DBE3-C244-431C-9AF7-2C33D78681C7}"/>
    <dgm:cxn modelId="{FAF6CD68-315F-479F-8951-A557DEC70ECF}" type="presOf" srcId="{896B536B-58A8-4588-AA86-BE70623A24D5}" destId="{80F1A1D5-725D-48F8-ADDF-3C81252D4ED2}" srcOrd="0" destOrd="0" presId="urn:microsoft.com/office/officeart/2008/layout/VerticalCurvedList"/>
    <dgm:cxn modelId="{24335D9A-838B-44C7-A4A8-53F7CD7EC8BC}" srcId="{F600A2D3-90C8-40B3-96ED-A58B12BEA7B5}" destId="{896B536B-58A8-4588-AA86-BE70623A24D5}" srcOrd="1" destOrd="0" parTransId="{ADE8CA9F-F64F-44FD-9F05-F541758035A8}" sibTransId="{F59FED48-9224-4807-BEEA-09028B0013DA}"/>
    <dgm:cxn modelId="{77793FB1-03F8-4813-A256-099604F6B518}" srcId="{F600A2D3-90C8-40B3-96ED-A58B12BEA7B5}" destId="{342785A6-A8DA-4CAA-B099-2DD306BE7843}" srcOrd="0" destOrd="0" parTransId="{ABBEA684-C281-4C1B-822C-A5A64241FE18}" sibTransId="{3C1B6A4D-D9B4-4D63-9D5D-531A4B438A02}"/>
    <dgm:cxn modelId="{53E4C21B-EAE6-4E51-AD17-FB4D8C253F5B}" srcId="{F600A2D3-90C8-40B3-96ED-A58B12BEA7B5}" destId="{9643B9FE-E697-4647-B1EA-3AE74BCF8A92}" srcOrd="3" destOrd="0" parTransId="{F01EA5F1-B5E1-47E0-92ED-C0DB5EB4ED61}" sibTransId="{77BC078B-E3BF-48EA-9F92-175C0751FE3A}"/>
    <dgm:cxn modelId="{42F4EBA8-F569-4D1F-B7FF-8A649E8A8AE2}" type="presOf" srcId="{342785A6-A8DA-4CAA-B099-2DD306BE7843}" destId="{E6A19C8A-27A8-47E5-92BB-2B5D9AE1E54C}" srcOrd="0" destOrd="0" presId="urn:microsoft.com/office/officeart/2008/layout/VerticalCurvedList"/>
    <dgm:cxn modelId="{EC64A679-080A-4107-9075-850926C370AD}" type="presOf" srcId="{3C1B6A4D-D9B4-4D63-9D5D-531A4B438A02}" destId="{2167CDAB-0DE9-422A-A8F9-26CC4D7D56C6}" srcOrd="0" destOrd="0" presId="urn:microsoft.com/office/officeart/2008/layout/VerticalCurvedList"/>
    <dgm:cxn modelId="{F2A99B5E-6407-410B-98BF-48AEDC460FFA}" type="presOf" srcId="{F600A2D3-90C8-40B3-96ED-A58B12BEA7B5}" destId="{D1866520-CAB4-4B84-A6B8-40A74726A141}" srcOrd="0" destOrd="0" presId="urn:microsoft.com/office/officeart/2008/layout/VerticalCurvedList"/>
    <dgm:cxn modelId="{4E7140E5-4FE9-40B6-AD8C-8A40A1020DC8}" type="presParOf" srcId="{D1866520-CAB4-4B84-A6B8-40A74726A141}" destId="{758D751F-F474-4499-B632-BBA7D12E7BA8}" srcOrd="0" destOrd="0" presId="urn:microsoft.com/office/officeart/2008/layout/VerticalCurvedList"/>
    <dgm:cxn modelId="{FD8D9600-8B2C-40C8-96C3-771E8A9D49E8}" type="presParOf" srcId="{758D751F-F474-4499-B632-BBA7D12E7BA8}" destId="{452C7FB8-73DB-4D21-A7A9-8A700648341B}" srcOrd="0" destOrd="0" presId="urn:microsoft.com/office/officeart/2008/layout/VerticalCurvedList"/>
    <dgm:cxn modelId="{E40EE582-57DC-4470-92F0-CB4846D97B0E}" type="presParOf" srcId="{452C7FB8-73DB-4D21-A7A9-8A700648341B}" destId="{CED3807E-B3D5-49CC-A514-1C540E4ABDB4}" srcOrd="0" destOrd="0" presId="urn:microsoft.com/office/officeart/2008/layout/VerticalCurvedList"/>
    <dgm:cxn modelId="{AE0FE24A-1BCE-409B-BF28-2502ADC0755C}" type="presParOf" srcId="{452C7FB8-73DB-4D21-A7A9-8A700648341B}" destId="{2167CDAB-0DE9-422A-A8F9-26CC4D7D56C6}" srcOrd="1" destOrd="0" presId="urn:microsoft.com/office/officeart/2008/layout/VerticalCurvedList"/>
    <dgm:cxn modelId="{70A1B0EA-A165-440A-B8C8-20435657D207}" type="presParOf" srcId="{452C7FB8-73DB-4D21-A7A9-8A700648341B}" destId="{7BC01320-E7E5-4738-8303-DD41E0F724B9}" srcOrd="2" destOrd="0" presId="urn:microsoft.com/office/officeart/2008/layout/VerticalCurvedList"/>
    <dgm:cxn modelId="{4D64279D-4B45-4A44-9B93-B2A11FA9C239}" type="presParOf" srcId="{452C7FB8-73DB-4D21-A7A9-8A700648341B}" destId="{F1981B50-F3D6-4759-8EDE-9FA79515EAE4}" srcOrd="3" destOrd="0" presId="urn:microsoft.com/office/officeart/2008/layout/VerticalCurvedList"/>
    <dgm:cxn modelId="{2E02AD2C-1C38-45D5-857A-7F07E607DF25}" type="presParOf" srcId="{758D751F-F474-4499-B632-BBA7D12E7BA8}" destId="{E6A19C8A-27A8-47E5-92BB-2B5D9AE1E54C}" srcOrd="1" destOrd="0" presId="urn:microsoft.com/office/officeart/2008/layout/VerticalCurvedList"/>
    <dgm:cxn modelId="{B22F5A1E-C421-4D5D-B6D8-CF57A22BDFBC}" type="presParOf" srcId="{758D751F-F474-4499-B632-BBA7D12E7BA8}" destId="{D78534B3-05BF-4B8B-99DE-A1CBC48E4994}" srcOrd="2" destOrd="0" presId="urn:microsoft.com/office/officeart/2008/layout/VerticalCurvedList"/>
    <dgm:cxn modelId="{45AFE7B0-A3BE-464F-B642-ED5D43F595BF}" type="presParOf" srcId="{D78534B3-05BF-4B8B-99DE-A1CBC48E4994}" destId="{026B8BCC-7FA5-4C32-B6E1-FBE8D125EEA2}" srcOrd="0" destOrd="0" presId="urn:microsoft.com/office/officeart/2008/layout/VerticalCurvedList"/>
    <dgm:cxn modelId="{3ACDC0EA-45E5-46EF-8ED2-6D10CA3D1974}" type="presParOf" srcId="{758D751F-F474-4499-B632-BBA7D12E7BA8}" destId="{80F1A1D5-725D-48F8-ADDF-3C81252D4ED2}" srcOrd="3" destOrd="0" presId="urn:microsoft.com/office/officeart/2008/layout/VerticalCurvedList"/>
    <dgm:cxn modelId="{C1DBFA07-E7CF-435B-BBD0-386CA106E475}" type="presParOf" srcId="{758D751F-F474-4499-B632-BBA7D12E7BA8}" destId="{58C00871-5E5C-4A94-A71C-141F4E470725}" srcOrd="4" destOrd="0" presId="urn:microsoft.com/office/officeart/2008/layout/VerticalCurvedList"/>
    <dgm:cxn modelId="{B610CB16-399B-4C69-AF6B-31D3912E06B7}" type="presParOf" srcId="{58C00871-5E5C-4A94-A71C-141F4E470725}" destId="{0FC093EE-E17A-40F8-9048-F500082D8ED6}" srcOrd="0" destOrd="0" presId="urn:microsoft.com/office/officeart/2008/layout/VerticalCurvedList"/>
    <dgm:cxn modelId="{686144B7-1A85-415B-A95A-2E6821722E00}" type="presParOf" srcId="{758D751F-F474-4499-B632-BBA7D12E7BA8}" destId="{FD9B37F0-B5FD-42C4-9FBF-AD34C0ADE509}" srcOrd="5" destOrd="0" presId="urn:microsoft.com/office/officeart/2008/layout/VerticalCurvedList"/>
    <dgm:cxn modelId="{0E6E84DD-E7F2-413E-8FD8-CD787EAA5F59}" type="presParOf" srcId="{758D751F-F474-4499-B632-BBA7D12E7BA8}" destId="{3294A106-5879-4555-8766-42411D1FC0E0}" srcOrd="6" destOrd="0" presId="urn:microsoft.com/office/officeart/2008/layout/VerticalCurvedList"/>
    <dgm:cxn modelId="{29059946-64CB-4B6B-BD7C-CEF323AF00C8}" type="presParOf" srcId="{3294A106-5879-4555-8766-42411D1FC0E0}" destId="{135BAFE4-F9E1-4965-9265-0BC94654AB47}" srcOrd="0" destOrd="0" presId="urn:microsoft.com/office/officeart/2008/layout/VerticalCurvedList"/>
    <dgm:cxn modelId="{85B2BE0D-63C3-44D9-BA6F-CF8230E16402}" type="presParOf" srcId="{758D751F-F474-4499-B632-BBA7D12E7BA8}" destId="{CB4BBEBF-8E19-435F-8DD8-152A33CD8ECB}" srcOrd="7" destOrd="0" presId="urn:microsoft.com/office/officeart/2008/layout/VerticalCurvedList"/>
    <dgm:cxn modelId="{F46AEE29-6825-4B08-AB99-5F6713294BCC}" type="presParOf" srcId="{758D751F-F474-4499-B632-BBA7D12E7BA8}" destId="{493E9688-C9B1-44DA-BC17-167E6A7827F5}" srcOrd="8" destOrd="0" presId="urn:microsoft.com/office/officeart/2008/layout/VerticalCurvedList"/>
    <dgm:cxn modelId="{FEC034BF-E553-480A-B173-642C37E389C1}" type="presParOf" srcId="{493E9688-C9B1-44DA-BC17-167E6A7827F5}" destId="{EAF560D3-987F-49AD-BC44-B7C821DE8B1C}" srcOrd="0" destOrd="0" presId="urn:microsoft.com/office/officeart/2008/layout/VerticalCurvedList"/>
    <dgm:cxn modelId="{6D0610CD-6190-400C-A46C-341E8AD5A25C}" type="presParOf" srcId="{758D751F-F474-4499-B632-BBA7D12E7BA8}" destId="{3160908B-4EEF-44BA-A4F1-78887BCC24DE}" srcOrd="9" destOrd="0" presId="urn:microsoft.com/office/officeart/2008/layout/VerticalCurvedList"/>
    <dgm:cxn modelId="{5E25DE80-B576-4A5D-B186-DC9340A2EC92}" type="presParOf" srcId="{758D751F-F474-4499-B632-BBA7D12E7BA8}" destId="{98DCA638-3413-4419-BB57-21AB8C93FC7F}" srcOrd="10" destOrd="0" presId="urn:microsoft.com/office/officeart/2008/layout/VerticalCurvedList"/>
    <dgm:cxn modelId="{7C1AEED4-5BEC-4C19-A3FD-85FFC5C0051B}" type="presParOf" srcId="{98DCA638-3413-4419-BB57-21AB8C93FC7F}" destId="{61A4B677-5CB9-440A-8B81-1FB486ABE31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F88590-C017-42D8-A588-82A1FAFA1D76}">
      <dsp:nvSpPr>
        <dsp:cNvPr id="0" name=""/>
        <dsp:cNvSpPr/>
      </dsp:nvSpPr>
      <dsp:spPr>
        <a:xfrm>
          <a:off x="2231469" y="2033623"/>
          <a:ext cx="1633061" cy="16330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Программа воспитания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70625" y="2272779"/>
        <a:ext cx="1154749" cy="1154749"/>
      </dsp:txXfrm>
    </dsp:sp>
    <dsp:sp modelId="{C3D98CB4-2AD9-4E1D-8FE1-C40CFECE3CF3}">
      <dsp:nvSpPr>
        <dsp:cNvPr id="0" name=""/>
        <dsp:cNvSpPr/>
      </dsp:nvSpPr>
      <dsp:spPr>
        <a:xfrm rot="10800000">
          <a:off x="627001" y="2617442"/>
          <a:ext cx="1516221" cy="4654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881BA1-66BA-44A8-88B0-5518C29C9D4D}">
      <dsp:nvSpPr>
        <dsp:cNvPr id="0" name=""/>
        <dsp:cNvSpPr/>
      </dsp:nvSpPr>
      <dsp:spPr>
        <a:xfrm>
          <a:off x="-144248" y="2637652"/>
          <a:ext cx="1542499" cy="425002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Актуальность</a:t>
          </a:r>
          <a:endParaRPr lang="ru-RU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-131800" y="2650100"/>
        <a:ext cx="1517603" cy="400106"/>
      </dsp:txXfrm>
    </dsp:sp>
    <dsp:sp modelId="{94219627-6B19-4776-A757-A5F58CC790D3}">
      <dsp:nvSpPr>
        <dsp:cNvPr id="0" name=""/>
        <dsp:cNvSpPr/>
      </dsp:nvSpPr>
      <dsp:spPr>
        <a:xfrm rot="12960000">
          <a:off x="895292" y="1623026"/>
          <a:ext cx="1568021" cy="4654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2F7AE5-3BB5-4C51-9161-1B140E3CB8D2}">
      <dsp:nvSpPr>
        <dsp:cNvPr id="0" name=""/>
        <dsp:cNvSpPr/>
      </dsp:nvSpPr>
      <dsp:spPr>
        <a:xfrm>
          <a:off x="273775" y="1182406"/>
          <a:ext cx="1542499" cy="425002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Прогностичность</a:t>
          </a:r>
          <a:endParaRPr lang="ru-RU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6223" y="1194854"/>
        <a:ext cx="1517603" cy="400106"/>
      </dsp:txXfrm>
    </dsp:sp>
    <dsp:sp modelId="{2DF06CF0-E5E8-405D-9CEA-1520602E1252}">
      <dsp:nvSpPr>
        <dsp:cNvPr id="0" name=""/>
        <dsp:cNvSpPr/>
      </dsp:nvSpPr>
      <dsp:spPr>
        <a:xfrm rot="14988888">
          <a:off x="1658687" y="1013256"/>
          <a:ext cx="1599115" cy="4654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BF94C8-521D-43EA-AC8A-7F0CD6989A15}">
      <dsp:nvSpPr>
        <dsp:cNvPr id="0" name=""/>
        <dsp:cNvSpPr/>
      </dsp:nvSpPr>
      <dsp:spPr>
        <a:xfrm>
          <a:off x="1411103" y="283016"/>
          <a:ext cx="1542499" cy="425002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Рациональность</a:t>
          </a:r>
          <a:endParaRPr lang="ru-RU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23551" y="295464"/>
        <a:ext cx="1517603" cy="400106"/>
      </dsp:txXfrm>
    </dsp:sp>
    <dsp:sp modelId="{C218EF2D-7C6C-4971-A649-DF0E76F7FBE0}">
      <dsp:nvSpPr>
        <dsp:cNvPr id="0" name=""/>
        <dsp:cNvSpPr/>
      </dsp:nvSpPr>
      <dsp:spPr>
        <a:xfrm rot="17422866">
          <a:off x="2842763" y="1013715"/>
          <a:ext cx="1602110" cy="4654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0EE6ED-FF47-483F-9EF1-5787E0D2BDF6}">
      <dsp:nvSpPr>
        <dsp:cNvPr id="0" name=""/>
        <dsp:cNvSpPr/>
      </dsp:nvSpPr>
      <dsp:spPr>
        <a:xfrm>
          <a:off x="3151546" y="287779"/>
          <a:ext cx="1542499" cy="415482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Целостность</a:t>
          </a:r>
          <a:endParaRPr lang="ru-RU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63715" y="299948"/>
        <a:ext cx="1518161" cy="391144"/>
      </dsp:txXfrm>
    </dsp:sp>
    <dsp:sp modelId="{8608ACA0-8346-4C74-B5B6-83ADAE6EE86F}">
      <dsp:nvSpPr>
        <dsp:cNvPr id="0" name=""/>
        <dsp:cNvSpPr/>
      </dsp:nvSpPr>
      <dsp:spPr>
        <a:xfrm rot="19440000">
          <a:off x="3632685" y="1623026"/>
          <a:ext cx="1568021" cy="4654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19B08F-491A-4DE4-900E-EECBD35790A9}">
      <dsp:nvSpPr>
        <dsp:cNvPr id="0" name=""/>
        <dsp:cNvSpPr/>
      </dsp:nvSpPr>
      <dsp:spPr>
        <a:xfrm>
          <a:off x="4279724" y="1187166"/>
          <a:ext cx="1542499" cy="415482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Контролируемость</a:t>
          </a:r>
          <a:endParaRPr lang="ru-RU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91893" y="1199335"/>
        <a:ext cx="1518161" cy="391144"/>
      </dsp:txXfrm>
    </dsp:sp>
    <dsp:sp modelId="{6BCC1268-7B12-4E59-8149-F3C6E4E39D57}">
      <dsp:nvSpPr>
        <dsp:cNvPr id="0" name=""/>
        <dsp:cNvSpPr/>
      </dsp:nvSpPr>
      <dsp:spPr>
        <a:xfrm>
          <a:off x="3952776" y="2617442"/>
          <a:ext cx="1516221" cy="4654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512911-D3A4-4A05-B4A1-B3025973E4F2}">
      <dsp:nvSpPr>
        <dsp:cNvPr id="0" name=""/>
        <dsp:cNvSpPr/>
      </dsp:nvSpPr>
      <dsp:spPr>
        <a:xfrm>
          <a:off x="4697748" y="2642412"/>
          <a:ext cx="1542499" cy="415482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Чувствительность к сбоям</a:t>
          </a:r>
          <a:endParaRPr lang="ru-RU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09917" y="2654581"/>
        <a:ext cx="1518161" cy="3911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729171-8565-4BB3-8F7B-AAB0A433030F}">
      <dsp:nvSpPr>
        <dsp:cNvPr id="0" name=""/>
        <dsp:cNvSpPr/>
      </dsp:nvSpPr>
      <dsp:spPr>
        <a:xfrm>
          <a:off x="994844" y="188046"/>
          <a:ext cx="3078761" cy="2892739"/>
        </a:xfrm>
        <a:prstGeom prst="pie">
          <a:avLst>
            <a:gd name="adj1" fmla="val 16200000"/>
            <a:gd name="adj2" fmla="val 1800000"/>
          </a:avLst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личность</a:t>
          </a:r>
          <a:endParaRPr lang="ru-RU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68737" y="721825"/>
        <a:ext cx="1044579" cy="964246"/>
      </dsp:txXfrm>
    </dsp:sp>
    <dsp:sp modelId="{5C1ED894-D109-42FA-98DA-A61D1D0E019F}">
      <dsp:nvSpPr>
        <dsp:cNvPr id="0" name=""/>
        <dsp:cNvSpPr/>
      </dsp:nvSpPr>
      <dsp:spPr>
        <a:xfrm>
          <a:off x="977643" y="295198"/>
          <a:ext cx="2964680" cy="2911274"/>
        </a:xfrm>
        <a:prstGeom prst="pie">
          <a:avLst>
            <a:gd name="adj1" fmla="val 1800000"/>
            <a:gd name="adj2" fmla="val 9000000"/>
          </a:avLst>
        </a:prstGeom>
        <a:solidFill>
          <a:srgbClr val="00B0F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общество</a:t>
          </a:r>
          <a:endParaRPr lang="ru-RU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89400" y="2132073"/>
        <a:ext cx="1341164" cy="901108"/>
      </dsp:txXfrm>
    </dsp:sp>
    <dsp:sp modelId="{A82E2EB4-861B-4536-A5CF-A5FDB9C32EF5}">
      <dsp:nvSpPr>
        <dsp:cNvPr id="0" name=""/>
        <dsp:cNvSpPr/>
      </dsp:nvSpPr>
      <dsp:spPr>
        <a:xfrm>
          <a:off x="885490" y="201905"/>
          <a:ext cx="3020929" cy="2860041"/>
        </a:xfrm>
        <a:prstGeom prst="pie">
          <a:avLst>
            <a:gd name="adj1" fmla="val 9000000"/>
            <a:gd name="adj2" fmla="val 16200000"/>
          </a:avLst>
        </a:prstGeom>
        <a:solidFill>
          <a:srgbClr val="FFC0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государство</a:t>
          </a:r>
          <a:endParaRPr lang="ru-RU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09161" y="763699"/>
        <a:ext cx="1024958" cy="9533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1E9AA8-FD4D-406A-881A-1CD27F32B4C2}">
      <dsp:nvSpPr>
        <dsp:cNvPr id="0" name=""/>
        <dsp:cNvSpPr/>
      </dsp:nvSpPr>
      <dsp:spPr>
        <a:xfrm>
          <a:off x="290241" y="2011189"/>
          <a:ext cx="2007568" cy="847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Специфика деятельности школы в сфере воспитания</a:t>
          </a:r>
          <a:endParaRPr lang="ru-R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5074" y="2036022"/>
        <a:ext cx="1957902" cy="798194"/>
      </dsp:txXfrm>
    </dsp:sp>
    <dsp:sp modelId="{1EB878C8-8F21-4124-B6A0-6F61D40E57D9}">
      <dsp:nvSpPr>
        <dsp:cNvPr id="0" name=""/>
        <dsp:cNvSpPr/>
      </dsp:nvSpPr>
      <dsp:spPr>
        <a:xfrm rot="16957994">
          <a:off x="1550005" y="1491690"/>
          <a:ext cx="1914280" cy="18921"/>
        </a:xfrm>
        <a:custGeom>
          <a:avLst/>
          <a:gdLst/>
          <a:ahLst/>
          <a:cxnLst/>
          <a:rect l="0" t="0" r="0" b="0"/>
          <a:pathLst>
            <a:path>
              <a:moveTo>
                <a:pt x="0" y="9460"/>
              </a:moveTo>
              <a:lnTo>
                <a:pt x="1914280" y="946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59289" y="1453294"/>
        <a:ext cx="95714" cy="95714"/>
      </dsp:txXfrm>
    </dsp:sp>
    <dsp:sp modelId="{A6340807-52C8-4C72-8B65-3F063EDDD485}">
      <dsp:nvSpPr>
        <dsp:cNvPr id="0" name=""/>
        <dsp:cNvSpPr/>
      </dsp:nvSpPr>
      <dsp:spPr>
        <a:xfrm>
          <a:off x="2716481" y="197353"/>
          <a:ext cx="1830491" cy="73966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Специфика расположения школы, инфраструктура</a:t>
          </a:r>
          <a:endParaRPr lang="ru-R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38145" y="219017"/>
        <a:ext cx="1787163" cy="696332"/>
      </dsp:txXfrm>
    </dsp:sp>
    <dsp:sp modelId="{B7F54588-703C-43F7-B19E-4722008C656E}">
      <dsp:nvSpPr>
        <dsp:cNvPr id="0" name=""/>
        <dsp:cNvSpPr/>
      </dsp:nvSpPr>
      <dsp:spPr>
        <a:xfrm rot="19457599">
          <a:off x="4498511" y="407263"/>
          <a:ext cx="515594" cy="18921"/>
        </a:xfrm>
        <a:custGeom>
          <a:avLst/>
          <a:gdLst/>
          <a:ahLst/>
          <a:cxnLst/>
          <a:rect l="0" t="0" r="0" b="0"/>
          <a:pathLst>
            <a:path>
              <a:moveTo>
                <a:pt x="0" y="9460"/>
              </a:moveTo>
              <a:lnTo>
                <a:pt x="515594" y="946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43419" y="403834"/>
        <a:ext cx="25779" cy="25779"/>
      </dsp:txXfrm>
    </dsp:sp>
    <dsp:sp modelId="{A0B87DA9-FFC5-4EE8-BFCB-8E1C49830E80}">
      <dsp:nvSpPr>
        <dsp:cNvPr id="0" name=""/>
        <dsp:cNvSpPr/>
      </dsp:nvSpPr>
      <dsp:spPr>
        <a:xfrm>
          <a:off x="4965644" y="4594"/>
          <a:ext cx="2239878" cy="523338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Среда </a:t>
          </a:r>
          <a:br>
            <a:rPr lang="ru-RU" sz="1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(внутренняя и внешняя)</a:t>
          </a:r>
          <a:endParaRPr lang="ru-RU" sz="1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80972" y="19922"/>
        <a:ext cx="2209222" cy="492682"/>
      </dsp:txXfrm>
    </dsp:sp>
    <dsp:sp modelId="{01BB2DF6-936A-48B5-B5A6-0E031A033513}">
      <dsp:nvSpPr>
        <dsp:cNvPr id="0" name=""/>
        <dsp:cNvSpPr/>
      </dsp:nvSpPr>
      <dsp:spPr>
        <a:xfrm rot="2142401">
          <a:off x="4498511" y="708182"/>
          <a:ext cx="515594" cy="18921"/>
        </a:xfrm>
        <a:custGeom>
          <a:avLst/>
          <a:gdLst/>
          <a:ahLst/>
          <a:cxnLst/>
          <a:rect l="0" t="0" r="0" b="0"/>
          <a:pathLst>
            <a:path>
              <a:moveTo>
                <a:pt x="0" y="9460"/>
              </a:moveTo>
              <a:lnTo>
                <a:pt x="515594" y="946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43419" y="704753"/>
        <a:ext cx="25779" cy="25779"/>
      </dsp:txXfrm>
    </dsp:sp>
    <dsp:sp modelId="{599D0AEE-7948-4420-94B9-2EB53A518EBB}">
      <dsp:nvSpPr>
        <dsp:cNvPr id="0" name=""/>
        <dsp:cNvSpPr/>
      </dsp:nvSpPr>
      <dsp:spPr>
        <a:xfrm>
          <a:off x="4965644" y="606434"/>
          <a:ext cx="2239878" cy="523338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Ресурсы</a:t>
          </a:r>
          <a:endParaRPr lang="ru-RU" sz="1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80972" y="621762"/>
        <a:ext cx="2209222" cy="492682"/>
      </dsp:txXfrm>
    </dsp:sp>
    <dsp:sp modelId="{22D7754C-62C4-41CC-BDB4-F0EB5E212678}">
      <dsp:nvSpPr>
        <dsp:cNvPr id="0" name=""/>
        <dsp:cNvSpPr/>
      </dsp:nvSpPr>
      <dsp:spPr>
        <a:xfrm rot="17877195">
          <a:off x="2060564" y="2031179"/>
          <a:ext cx="893162" cy="18921"/>
        </a:xfrm>
        <a:custGeom>
          <a:avLst/>
          <a:gdLst/>
          <a:ahLst/>
          <a:cxnLst/>
          <a:rect l="0" t="0" r="0" b="0"/>
          <a:pathLst>
            <a:path>
              <a:moveTo>
                <a:pt x="0" y="9460"/>
              </a:moveTo>
              <a:lnTo>
                <a:pt x="893162" y="946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84816" y="2018311"/>
        <a:ext cx="44658" cy="44658"/>
      </dsp:txXfrm>
    </dsp:sp>
    <dsp:sp modelId="{306E9254-8762-4817-BAAA-D715ABFB7FD0}">
      <dsp:nvSpPr>
        <dsp:cNvPr id="0" name=""/>
        <dsp:cNvSpPr/>
      </dsp:nvSpPr>
      <dsp:spPr>
        <a:xfrm>
          <a:off x="2716481" y="1316565"/>
          <a:ext cx="1830491" cy="6591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Особенности воспитания</a:t>
          </a:r>
          <a:endParaRPr lang="ru-R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35788" y="1335872"/>
        <a:ext cx="1791877" cy="620578"/>
      </dsp:txXfrm>
    </dsp:sp>
    <dsp:sp modelId="{FEABAA7E-092B-4478-82A3-B6E02F8A23D8}">
      <dsp:nvSpPr>
        <dsp:cNvPr id="0" name=""/>
        <dsp:cNvSpPr/>
      </dsp:nvSpPr>
      <dsp:spPr>
        <a:xfrm rot="20230426">
          <a:off x="4529186" y="1548591"/>
          <a:ext cx="454244" cy="18921"/>
        </a:xfrm>
        <a:custGeom>
          <a:avLst/>
          <a:gdLst/>
          <a:ahLst/>
          <a:cxnLst/>
          <a:rect l="0" t="0" r="0" b="0"/>
          <a:pathLst>
            <a:path>
              <a:moveTo>
                <a:pt x="0" y="9460"/>
              </a:moveTo>
              <a:lnTo>
                <a:pt x="454244" y="946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744952" y="1546696"/>
        <a:ext cx="22712" cy="22712"/>
      </dsp:txXfrm>
    </dsp:sp>
    <dsp:sp modelId="{88515B57-8632-44E9-B9DD-1FD071AF20E0}">
      <dsp:nvSpPr>
        <dsp:cNvPr id="0" name=""/>
        <dsp:cNvSpPr/>
      </dsp:nvSpPr>
      <dsp:spPr>
        <a:xfrm>
          <a:off x="4965644" y="1208273"/>
          <a:ext cx="2224775" cy="523338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Принципы воспитания. Доминанты воспитания.</a:t>
          </a:r>
          <a:endParaRPr lang="ru-RU" sz="1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80972" y="1223601"/>
        <a:ext cx="2194119" cy="492682"/>
      </dsp:txXfrm>
    </dsp:sp>
    <dsp:sp modelId="{96CE17BD-4469-4040-B091-108598957A78}">
      <dsp:nvSpPr>
        <dsp:cNvPr id="0" name=""/>
        <dsp:cNvSpPr/>
      </dsp:nvSpPr>
      <dsp:spPr>
        <a:xfrm rot="2728298">
          <a:off x="4457796" y="1849511"/>
          <a:ext cx="597024" cy="18921"/>
        </a:xfrm>
        <a:custGeom>
          <a:avLst/>
          <a:gdLst/>
          <a:ahLst/>
          <a:cxnLst/>
          <a:rect l="0" t="0" r="0" b="0"/>
          <a:pathLst>
            <a:path>
              <a:moveTo>
                <a:pt x="0" y="9460"/>
              </a:moveTo>
              <a:lnTo>
                <a:pt x="597024" y="946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741383" y="1844046"/>
        <a:ext cx="29851" cy="29851"/>
      </dsp:txXfrm>
    </dsp:sp>
    <dsp:sp modelId="{D3F86F63-D484-49C1-BC5D-22851A2B3513}">
      <dsp:nvSpPr>
        <dsp:cNvPr id="0" name=""/>
        <dsp:cNvSpPr/>
      </dsp:nvSpPr>
      <dsp:spPr>
        <a:xfrm>
          <a:off x="4965644" y="1810113"/>
          <a:ext cx="2224775" cy="523338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Результаты. Традиции. Уклад школьной жизни.</a:t>
          </a:r>
          <a:endParaRPr lang="ru-RU" sz="1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80972" y="1825441"/>
        <a:ext cx="2194119" cy="492682"/>
      </dsp:txXfrm>
    </dsp:sp>
    <dsp:sp modelId="{32FE581E-1E03-42CB-9E2B-50C740C4566A}">
      <dsp:nvSpPr>
        <dsp:cNvPr id="0" name=""/>
        <dsp:cNvSpPr/>
      </dsp:nvSpPr>
      <dsp:spPr>
        <a:xfrm rot="4011296">
          <a:off x="1981307" y="2905160"/>
          <a:ext cx="1042947" cy="18921"/>
        </a:xfrm>
        <a:custGeom>
          <a:avLst/>
          <a:gdLst/>
          <a:ahLst/>
          <a:cxnLst/>
          <a:rect l="0" t="0" r="0" b="0"/>
          <a:pathLst>
            <a:path>
              <a:moveTo>
                <a:pt x="0" y="9460"/>
              </a:moveTo>
              <a:lnTo>
                <a:pt x="1042947" y="946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76707" y="2888547"/>
        <a:ext cx="52147" cy="52147"/>
      </dsp:txXfrm>
    </dsp:sp>
    <dsp:sp modelId="{EAD7DFE6-68E4-4D5D-A188-42331F3C161A}">
      <dsp:nvSpPr>
        <dsp:cNvPr id="0" name=""/>
        <dsp:cNvSpPr/>
      </dsp:nvSpPr>
      <dsp:spPr>
        <a:xfrm>
          <a:off x="2707752" y="3132453"/>
          <a:ext cx="1830491" cy="52333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Социальные условия</a:t>
          </a:r>
          <a:endParaRPr lang="ru-R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23080" y="3147781"/>
        <a:ext cx="1799835" cy="492682"/>
      </dsp:txXfrm>
    </dsp:sp>
    <dsp:sp modelId="{BBF08E40-885A-4A72-88EB-2277B401C15D}">
      <dsp:nvSpPr>
        <dsp:cNvPr id="0" name=""/>
        <dsp:cNvSpPr/>
      </dsp:nvSpPr>
      <dsp:spPr>
        <a:xfrm rot="18040581">
          <a:off x="4333078" y="3024411"/>
          <a:ext cx="837730" cy="18921"/>
        </a:xfrm>
        <a:custGeom>
          <a:avLst/>
          <a:gdLst/>
          <a:ahLst/>
          <a:cxnLst/>
          <a:rect l="0" t="0" r="0" b="0"/>
          <a:pathLst>
            <a:path>
              <a:moveTo>
                <a:pt x="0" y="9460"/>
              </a:moveTo>
              <a:lnTo>
                <a:pt x="837730" y="946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31001" y="3012929"/>
        <a:ext cx="41886" cy="41886"/>
      </dsp:txXfrm>
    </dsp:sp>
    <dsp:sp modelId="{58CBE67B-1BB2-4DA0-A11C-1F04DD627CAB}">
      <dsp:nvSpPr>
        <dsp:cNvPr id="0" name=""/>
        <dsp:cNvSpPr/>
      </dsp:nvSpPr>
      <dsp:spPr>
        <a:xfrm>
          <a:off x="4965644" y="2411952"/>
          <a:ext cx="2239878" cy="523338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Источники + и – влияния на детей</a:t>
          </a:r>
          <a:endParaRPr lang="ru-RU" sz="1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80972" y="2427280"/>
        <a:ext cx="2209222" cy="492682"/>
      </dsp:txXfrm>
    </dsp:sp>
    <dsp:sp modelId="{7D1BBDB2-E0C6-49F5-ACF4-CEBE4A07F8F6}">
      <dsp:nvSpPr>
        <dsp:cNvPr id="0" name=""/>
        <dsp:cNvSpPr/>
      </dsp:nvSpPr>
      <dsp:spPr>
        <a:xfrm rot="21345627">
          <a:off x="4537657" y="3368820"/>
          <a:ext cx="428572" cy="18921"/>
        </a:xfrm>
        <a:custGeom>
          <a:avLst/>
          <a:gdLst/>
          <a:ahLst/>
          <a:cxnLst/>
          <a:rect l="0" t="0" r="0" b="0"/>
          <a:pathLst>
            <a:path>
              <a:moveTo>
                <a:pt x="0" y="9460"/>
              </a:moveTo>
              <a:lnTo>
                <a:pt x="428572" y="946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41229" y="3367567"/>
        <a:ext cx="21428" cy="21428"/>
      </dsp:txXfrm>
    </dsp:sp>
    <dsp:sp modelId="{7FA0A596-9390-48FE-978F-797932A3F2F1}">
      <dsp:nvSpPr>
        <dsp:cNvPr id="0" name=""/>
        <dsp:cNvSpPr/>
      </dsp:nvSpPr>
      <dsp:spPr>
        <a:xfrm>
          <a:off x="4965644" y="3013792"/>
          <a:ext cx="2239878" cy="697296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Особенности социального окружения, значимые партнеры</a:t>
          </a:r>
          <a:endParaRPr lang="ru-RU" sz="1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86067" y="3034215"/>
        <a:ext cx="2199032" cy="656450"/>
      </dsp:txXfrm>
    </dsp:sp>
    <dsp:sp modelId="{63900A9E-FD3C-4A30-94CF-E46DEB37D910}">
      <dsp:nvSpPr>
        <dsp:cNvPr id="0" name=""/>
        <dsp:cNvSpPr/>
      </dsp:nvSpPr>
      <dsp:spPr>
        <a:xfrm rot="1364094">
          <a:off x="2281274" y="2507908"/>
          <a:ext cx="425648" cy="18921"/>
        </a:xfrm>
        <a:custGeom>
          <a:avLst/>
          <a:gdLst/>
          <a:ahLst/>
          <a:cxnLst/>
          <a:rect l="0" t="0" r="0" b="0"/>
          <a:pathLst>
            <a:path>
              <a:moveTo>
                <a:pt x="0" y="9460"/>
              </a:moveTo>
              <a:lnTo>
                <a:pt x="425648" y="946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83458" y="2506728"/>
        <a:ext cx="21282" cy="21282"/>
      </dsp:txXfrm>
    </dsp:sp>
    <dsp:sp modelId="{560D1013-9A4F-4582-BA11-B7E0C20BAA4A}">
      <dsp:nvSpPr>
        <dsp:cNvPr id="0" name=""/>
        <dsp:cNvSpPr/>
      </dsp:nvSpPr>
      <dsp:spPr>
        <a:xfrm>
          <a:off x="2690387" y="2264941"/>
          <a:ext cx="1830491" cy="66935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Приоритеты, особенности территории</a:t>
          </a:r>
          <a:endParaRPr lang="ru-R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09992" y="2284546"/>
        <a:ext cx="1791281" cy="630145"/>
      </dsp:txXfrm>
    </dsp:sp>
    <dsp:sp modelId="{A8099FCD-01D7-46EE-8436-9C1D9AE879B2}">
      <dsp:nvSpPr>
        <dsp:cNvPr id="0" name=""/>
        <dsp:cNvSpPr/>
      </dsp:nvSpPr>
      <dsp:spPr>
        <a:xfrm rot="4682266">
          <a:off x="1497165" y="3413706"/>
          <a:ext cx="2019961" cy="18921"/>
        </a:xfrm>
        <a:custGeom>
          <a:avLst/>
          <a:gdLst/>
          <a:ahLst/>
          <a:cxnLst/>
          <a:rect l="0" t="0" r="0" b="0"/>
          <a:pathLst>
            <a:path>
              <a:moveTo>
                <a:pt x="0" y="9460"/>
              </a:moveTo>
              <a:lnTo>
                <a:pt x="2019961" y="946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56647" y="3372668"/>
        <a:ext cx="100998" cy="100998"/>
      </dsp:txXfrm>
    </dsp:sp>
    <dsp:sp modelId="{C94273AB-772F-42EB-9CD7-0EFEE08B0B68}">
      <dsp:nvSpPr>
        <dsp:cNvPr id="0" name=""/>
        <dsp:cNvSpPr/>
      </dsp:nvSpPr>
      <dsp:spPr>
        <a:xfrm>
          <a:off x="2716481" y="4149546"/>
          <a:ext cx="1830491" cy="52333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Контингент</a:t>
          </a:r>
          <a:endParaRPr lang="ru-R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31809" y="4164874"/>
        <a:ext cx="1799835" cy="492682"/>
      </dsp:txXfrm>
    </dsp:sp>
    <dsp:sp modelId="{425B962A-712D-41A6-B0F7-4ED9774E9424}">
      <dsp:nvSpPr>
        <dsp:cNvPr id="0" name=""/>
        <dsp:cNvSpPr/>
      </dsp:nvSpPr>
      <dsp:spPr>
        <a:xfrm rot="19457599">
          <a:off x="4498511" y="4251295"/>
          <a:ext cx="515594" cy="18921"/>
        </a:xfrm>
        <a:custGeom>
          <a:avLst/>
          <a:gdLst/>
          <a:ahLst/>
          <a:cxnLst/>
          <a:rect l="0" t="0" r="0" b="0"/>
          <a:pathLst>
            <a:path>
              <a:moveTo>
                <a:pt x="0" y="9460"/>
              </a:moveTo>
              <a:lnTo>
                <a:pt x="515594" y="946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43419" y="4247866"/>
        <a:ext cx="25779" cy="25779"/>
      </dsp:txXfrm>
    </dsp:sp>
    <dsp:sp modelId="{E17413E1-505F-48BF-A353-0164DD312CBF}">
      <dsp:nvSpPr>
        <dsp:cNvPr id="0" name=""/>
        <dsp:cNvSpPr/>
      </dsp:nvSpPr>
      <dsp:spPr>
        <a:xfrm>
          <a:off x="4965644" y="3848627"/>
          <a:ext cx="2239878" cy="523338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Особенности обучающихся</a:t>
          </a:r>
          <a:endParaRPr lang="ru-RU" sz="1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80972" y="3863955"/>
        <a:ext cx="2209222" cy="492682"/>
      </dsp:txXfrm>
    </dsp:sp>
    <dsp:sp modelId="{22ABA49C-49E7-4034-A08B-5067FF292F9E}">
      <dsp:nvSpPr>
        <dsp:cNvPr id="0" name=""/>
        <dsp:cNvSpPr/>
      </dsp:nvSpPr>
      <dsp:spPr>
        <a:xfrm rot="2142401">
          <a:off x="4498511" y="4552214"/>
          <a:ext cx="515594" cy="18921"/>
        </a:xfrm>
        <a:custGeom>
          <a:avLst/>
          <a:gdLst/>
          <a:ahLst/>
          <a:cxnLst/>
          <a:rect l="0" t="0" r="0" b="0"/>
          <a:pathLst>
            <a:path>
              <a:moveTo>
                <a:pt x="0" y="9460"/>
              </a:moveTo>
              <a:lnTo>
                <a:pt x="515594" y="946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43419" y="4548786"/>
        <a:ext cx="25779" cy="25779"/>
      </dsp:txXfrm>
    </dsp:sp>
    <dsp:sp modelId="{EEF4FCEE-13A4-476A-AF65-01754B9BDCAA}">
      <dsp:nvSpPr>
        <dsp:cNvPr id="0" name=""/>
        <dsp:cNvSpPr/>
      </dsp:nvSpPr>
      <dsp:spPr>
        <a:xfrm>
          <a:off x="4965644" y="4450466"/>
          <a:ext cx="2239878" cy="523338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Отношения</a:t>
          </a:r>
          <a:endParaRPr lang="ru-RU" sz="1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80972" y="4465794"/>
        <a:ext cx="2209222" cy="4926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719E9-AB45-4228-BF12-DEBF8B9110F2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E35B4-594F-49A8-8209-8041F98E8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632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B0B3C-31E5-478B-A3AC-7B2F0D64090F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85713A-12AB-4347-BDDB-B2E5F8AAA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714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05B34-E1CF-4125-AED2-B6EDEA3EFB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538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1" y="3814309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605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418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671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426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918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257" y="0"/>
            <a:ext cx="7470322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875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735" y="0"/>
            <a:ext cx="7396843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424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2" y="4467452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0535" y="6356350"/>
            <a:ext cx="1951263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2294164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0265" y="6356351"/>
            <a:ext cx="1771649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066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72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424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14" y="-7482"/>
            <a:ext cx="789486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533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7482"/>
            <a:ext cx="8245929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282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4725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18506" y="6011014"/>
            <a:ext cx="2057400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90257" y="6011013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7806" y="6011014"/>
            <a:ext cx="2057400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856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89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129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D787-D32D-4E92-B227-0E52D5AD77D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08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10" r:id="rId2"/>
    <p:sldLayoutId id="2147483700" r:id="rId3"/>
    <p:sldLayoutId id="2147483711" r:id="rId4"/>
    <p:sldLayoutId id="2147483712" r:id="rId5"/>
    <p:sldLayoutId id="2147483713" r:id="rId6"/>
    <p:sldLayoutId id="2147483701" r:id="rId7"/>
    <p:sldLayoutId id="2147483714" r:id="rId8"/>
    <p:sldLayoutId id="2147483715" r:id="rId9"/>
    <p:sldLayoutId id="2147483702" r:id="rId10"/>
    <p:sldLayoutId id="2147483716" r:id="rId11"/>
    <p:sldLayoutId id="2147483717" r:id="rId12"/>
    <p:sldLayoutId id="2147483718" r:id="rId13"/>
    <p:sldLayoutId id="2147483704" r:id="rId14"/>
    <p:sldLayoutId id="2147483719" r:id="rId15"/>
    <p:sldLayoutId id="2147483705" r:id="rId1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kafedra-tmv@yandex.ru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" Target="slide7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" Target="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8216" y="1718631"/>
            <a:ext cx="7206464" cy="1679736"/>
          </a:xfrm>
        </p:spPr>
        <p:txBody>
          <a:bodyPr>
            <a:noAutofit/>
          </a:bodyPr>
          <a:lstStyle/>
          <a:p>
            <a:pPr algn="l"/>
            <a:r>
              <a:rPr lang="ru-RU" sz="2800" b="1" dirty="0"/>
              <a:t>Особенности воспитательного процесса в школе: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анализ </a:t>
            </a:r>
            <a:r>
              <a:rPr lang="ru-RU" sz="2800" b="1" dirty="0"/>
              <a:t>и </a:t>
            </a:r>
            <a:r>
              <a:rPr lang="ru-RU" sz="2800" b="1" dirty="0" smtClean="0"/>
              <a:t>систематизация</a:t>
            </a:r>
            <a:endParaRPr lang="ru-RU" sz="2800" b="1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20337" y="4879791"/>
            <a:ext cx="8714343" cy="1862531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48006" algn="ctr">
              <a:spcBef>
                <a:spcPts val="225"/>
              </a:spcBef>
              <a:buClr>
                <a:schemeClr val="accent3"/>
              </a:buClr>
              <a:defRPr/>
            </a:pPr>
            <a:endParaRPr lang="ru-RU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8006" algn="ctr">
              <a:spcBef>
                <a:spcPts val="225"/>
              </a:spcBef>
              <a:buClr>
                <a:schemeClr val="accent3"/>
              </a:buClr>
              <a:defRPr/>
            </a:pP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  <a:p>
            <a:pPr marL="48006" algn="ctr">
              <a:spcBef>
                <a:spcPts val="225"/>
              </a:spcBef>
              <a:buClr>
                <a:schemeClr val="accent3"/>
              </a:buClr>
              <a:defRPr/>
            </a:pPr>
            <a:r>
              <a:rPr lang="ru-RU" sz="2000" dirty="0" err="1" smtClean="0"/>
              <a:t>Ручко</a:t>
            </a:r>
            <a:r>
              <a:rPr lang="ru-RU" sz="2000" dirty="0" smtClean="0"/>
              <a:t> Лариса Сергеевна,</a:t>
            </a:r>
            <a:br>
              <a:rPr lang="ru-RU" sz="2000" dirty="0" smtClean="0"/>
            </a:br>
            <a:r>
              <a:rPr lang="ru-RU" sz="2000" dirty="0" smtClean="0"/>
              <a:t>заведующий кафедрой </a:t>
            </a:r>
            <a:r>
              <a:rPr lang="ru-RU" sz="2000" dirty="0"/>
              <a:t>воспитания и психологического сопровождения </a:t>
            </a:r>
            <a:r>
              <a:rPr lang="ru-RU" sz="2000" dirty="0" smtClean="0"/>
              <a:t>КОИРО, </a:t>
            </a:r>
            <a:r>
              <a:rPr lang="ru-RU" sz="2000" dirty="0" err="1" smtClean="0"/>
              <a:t>к.пс.н</a:t>
            </a:r>
            <a:r>
              <a:rPr lang="ru-RU" sz="2000" dirty="0" smtClean="0"/>
              <a:t>., доцент</a:t>
            </a:r>
            <a:endParaRPr lang="ru-RU" sz="2000" dirty="0"/>
          </a:p>
          <a:p>
            <a:pPr marL="48006" algn="ctr">
              <a:spcBef>
                <a:spcPts val="225"/>
              </a:spcBef>
              <a:buClr>
                <a:schemeClr val="accent3"/>
              </a:buClr>
              <a:defRPr/>
            </a:pP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21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3040" y="-7482"/>
            <a:ext cx="7411539" cy="1325563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Ошибки и как из избежать</a:t>
            </a:r>
            <a:endParaRPr lang="ru-RU" sz="36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51145"/>
              </p:ext>
            </p:extLst>
          </p:nvPr>
        </p:nvGraphicFramePr>
        <p:xfrm>
          <a:off x="165100" y="1498600"/>
          <a:ext cx="8839200" cy="4800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0"/>
                <a:gridCol w="5562600"/>
              </a:tblGrid>
              <a:tr h="41184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Ошибки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Пути преодоления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1184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Нарушение (отсутствие) логики изложения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Сформировать шаблон пояснительной записки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1184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Сомнительная доказательность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Опора на фактические данные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1184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Отсутствие конкретики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 заимствованию, сокращение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текста, анализ сущностных сторон воспитания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1184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Перечень фактов при отсутствии выводов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Удерживание стратегических ориентиров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развитии воспитания в школе, внести выводы в шаблон. 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1184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Узость выводов и заключений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Привлечение всех заинтересованных участников к анализу и структурированию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11843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Несочетаемость</a:t>
                      </a:r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представляемых идей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Теоретическая обоснованность программы, связь идей с общепризнанными концепциями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воспитания</a:t>
                      </a:r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72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3040" y="-7482"/>
            <a:ext cx="7411539" cy="1325563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Задание для работы</a:t>
            </a:r>
            <a:endParaRPr lang="ru-RU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68082" t="32026" r="3437" b="24623"/>
          <a:stretch/>
        </p:blipFill>
        <p:spPr>
          <a:xfrm>
            <a:off x="1577340" y="1318081"/>
            <a:ext cx="5423535" cy="4643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4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3040" y="-7482"/>
            <a:ext cx="7411539" cy="1325563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Задание для </a:t>
            </a:r>
            <a:r>
              <a:rPr lang="ru-RU" sz="3600" b="1" dirty="0" smtClean="0"/>
              <a:t>работы*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0037" y="1592584"/>
            <a:ext cx="8574542" cy="4211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Создайте видеоролик на тему </a:t>
            </a:r>
            <a:r>
              <a:rPr lang="ru-RU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Кого и как воспитывает наша школа".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i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Сроки</a:t>
            </a:r>
            <a:r>
              <a:rPr lang="ru-RU" sz="1600" b="1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до 30 ноября 2020 года.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Адрес: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u="sng" dirty="0" err="1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kafedra</a:t>
            </a:r>
            <a:r>
              <a:rPr lang="ru-RU" sz="16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-</a:t>
            </a:r>
            <a:r>
              <a:rPr lang="en-US" sz="1600" u="sng" dirty="0" err="1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tmv</a:t>
            </a:r>
            <a:r>
              <a:rPr lang="ru-RU" sz="16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@</a:t>
            </a:r>
            <a:r>
              <a:rPr lang="en-US" sz="1600" u="sng" dirty="0" err="1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yandex</a:t>
            </a:r>
            <a:r>
              <a:rPr lang="ru-RU" sz="16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1600" u="sng" dirty="0" err="1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ru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(в теме письма указать «Видеоролик о воспитании», в тексте письма указать наименование школы и авторов фильма. Прикрепить: 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сам видеоролик (или ссылку на размещенный видеоролик на хостинге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YOUTUBE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текст сценария (сопровождающего текста) с указанием наименования школы и авторов фильма,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согласие участников фильма на обработку персональных данных и размещение материалов в сети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Интернет.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Лучшие видеоролики будут размещены в социальных сетях Костромского областного института развития образования, Департамента образования и науки Костромской области, могут демонстрироваться на региональных, межрегиональных и всероссийских конференциях, сайте Министерства образования и науки РФ.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92739" y="6099350"/>
            <a:ext cx="50818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* </a:t>
            </a:r>
            <a:r>
              <a:rPr lang="ru-RU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для </a:t>
            </a:r>
            <a:r>
              <a:rPr lang="ru-RU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обучающихся школы</a:t>
            </a:r>
            <a:endParaRPr lang="ru-RU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137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1605752" y="5714437"/>
            <a:ext cx="7168243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/>
              <a:t>Благодарю за внимание!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01995" y="18878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  <a:t>Не бойтесь расти медленно,</a:t>
            </a:r>
          </a:p>
          <a:p>
            <a:pPr algn="r"/>
            <a: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  <a:t>бойтесь оставаться неизменными</a:t>
            </a:r>
          </a:p>
          <a:p>
            <a:pPr algn="r"/>
            <a: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  <a:t>(Китайская пословица)</a:t>
            </a:r>
            <a:endParaRPr lang="ru-RU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21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3040" y="-7482"/>
            <a:ext cx="7411539" cy="1325563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Раздел «Особенности организуемого в школе воспитательного процесса»</a:t>
            </a: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46888" y="1673351"/>
            <a:ext cx="8744712" cy="50322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Процесс воспитания в образовательной организации основывается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 следующих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принципах взаимодействия педагогов и школьников: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неукоснительное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соблюдение законности и прав семьи и ребенка,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соблюдения конфиденциальности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информации о ребенке и семье, </a:t>
            </a:r>
            <a:r>
              <a:rPr 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приоритета </a:t>
            </a:r>
            <a:r>
              <a:rPr lang="ru-RU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безопасности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ребенка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при нахождении в образовательной организации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ориентир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на создание в образовательной организации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психологически </a:t>
            </a:r>
            <a:r>
              <a:rPr lang="ru-RU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комфортной </a:t>
            </a:r>
            <a:r>
              <a:rPr 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среды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для каждого ребенка и взрослого, без которой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невозможно </a:t>
            </a:r>
            <a:r>
              <a:rPr lang="ru-RU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конструктивное </a:t>
            </a:r>
            <a:r>
              <a:rPr 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взаимодействие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школьников и педагогов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реализация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процесса воспитания главным образом через создание в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школе </a:t>
            </a:r>
            <a:r>
              <a:rPr lang="ru-RU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детско-взрослых </a:t>
            </a:r>
            <a:r>
              <a:rPr 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общностей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которые бы объединяли детей и педагогов яркими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и содержательными событиями, общими позитивными эмоциями и доверительными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отношениями друг к другу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организация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основных </a:t>
            </a:r>
            <a:r>
              <a:rPr 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совместных дел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школьников и педагогов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как предмета совместной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заботы и взрослых, и детей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системность</a:t>
            </a:r>
            <a:r>
              <a:rPr 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целесообразность и </a:t>
            </a:r>
            <a:r>
              <a:rPr lang="ru-RU" sz="1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нешаблонность</a:t>
            </a:r>
            <a:r>
              <a:rPr 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воспитания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как условия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его эффективности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8" name="Picture 8" descr="https://ae01.alicdn.com/kf/HTB1YpR1c8LN8KJjSZFPq6xoLXXaZ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1" y="5334001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112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ae01.alicdn.com/kf/HTB1YpR1c8LN8KJjSZFPq6xoLXXaZ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2085" y="5334001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3040" y="-7482"/>
            <a:ext cx="7411539" cy="1325563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Раздел «Особенности организуемого в школе воспитательного процесса»</a:t>
            </a: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1371473"/>
            <a:ext cx="8622792" cy="533412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6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Основные традиции </a:t>
            </a:r>
            <a:r>
              <a:rPr lang="ru-RU" sz="6400" b="1" dirty="0">
                <a:latin typeface="Arial" panose="020B0604020202020204" pitchFamily="34" charset="0"/>
                <a:cs typeface="Arial" panose="020B0604020202020204" pitchFamily="34" charset="0"/>
              </a:rPr>
              <a:t>воспитания </a:t>
            </a:r>
            <a:r>
              <a:rPr lang="ru-RU" sz="6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6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стержнем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годового цикла воспитательной работы школы являются </a:t>
            </a:r>
            <a:r>
              <a:rPr lang="ru-RU" sz="6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ключевые общешкольные </a:t>
            </a:r>
            <a:r>
              <a:rPr lang="ru-RU" sz="6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дела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, через которые осуществляется интеграция 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воспитательных усилий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педагогов;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важной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чертой каждого ключевого дела и большинства используемых 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воспитания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других совместных дел педагогов и школьников является </a:t>
            </a:r>
            <a:r>
              <a:rPr lang="ru-RU" sz="6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коллективная разработка, коллективное планирование, коллективное проведение и коллективный анализ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их результатов;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школе создаются такие условия, при которых по мере взросления 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ребенка </a:t>
            </a:r>
            <a:r>
              <a:rPr lang="ru-RU" sz="6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увеличивается и его роль в совместных делах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(от пассивного наблюдателя 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до организатора);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проведении общешкольных дел </a:t>
            </a:r>
            <a:r>
              <a:rPr lang="ru-RU" sz="6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отсутствует </a:t>
            </a:r>
            <a:r>
              <a:rPr lang="ru-RU" sz="6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соревновательность</a:t>
            </a:r>
            <a:r>
              <a:rPr lang="ru-RU" sz="6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между классами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, поощряется конструктивное </a:t>
            </a:r>
            <a:r>
              <a:rPr lang="ru-RU" sz="6400" dirty="0" err="1">
                <a:latin typeface="Arial" panose="020B0604020202020204" pitchFamily="34" charset="0"/>
                <a:cs typeface="Arial" panose="020B0604020202020204" pitchFamily="34" charset="0"/>
              </a:rPr>
              <a:t>межклассное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6400" dirty="0" err="1">
                <a:latin typeface="Arial" panose="020B0604020202020204" pitchFamily="34" charset="0"/>
                <a:cs typeface="Arial" panose="020B0604020202020204" pitchFamily="34" charset="0"/>
              </a:rPr>
              <a:t>межвозрастное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взаимодействие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 школьников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, а также их </a:t>
            </a:r>
            <a:r>
              <a:rPr lang="ru-RU" sz="6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социальная активность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педагоги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школы ориентированы на формирование коллективов в 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рамках школьных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классов, кружков, студий, секций и иных </a:t>
            </a:r>
            <a:r>
              <a:rPr lang="ru-RU" sz="6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детских объединений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b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установление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в них </a:t>
            </a:r>
            <a:r>
              <a:rPr lang="ru-RU" sz="6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доброжелательных и товарищеских взаимоотношений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ключевой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фигурой воспитания в школе является </a:t>
            </a:r>
            <a:r>
              <a:rPr lang="ru-RU" sz="6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классный руководитель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, реализующий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по отношению к детям защитную, личностно развивающую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, организационную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, посредническую (в разрешении конфликтов) функции.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endParaRPr lang="ru-RU" sz="6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15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49" y="1825624"/>
            <a:ext cx="8245929" cy="4858639"/>
          </a:xfrm>
        </p:spPr>
        <p:txBody>
          <a:bodyPr>
            <a:normAutofit/>
          </a:bodyPr>
          <a:lstStyle/>
          <a:p>
            <a:pPr marL="755015" indent="-742950">
              <a:lnSpc>
                <a:spcPct val="100000"/>
              </a:lnSpc>
              <a:spcBef>
                <a:spcPts val="95"/>
              </a:spcBef>
              <a:buClr>
                <a:srgbClr val="003399"/>
              </a:buClr>
              <a:buFont typeface="+mj-lt"/>
              <a:buAutoNum type="arabicPeriod"/>
              <a:tabLst>
                <a:tab pos="162560" algn="l"/>
              </a:tabLst>
            </a:pPr>
            <a:r>
              <a:rPr lang="ru-RU" b="1" dirty="0" smtClean="0">
                <a:latin typeface="+mj-lt"/>
                <a:ea typeface="+mj-ea"/>
                <a:cs typeface="+mj-cs"/>
              </a:rPr>
              <a:t>Анализ и систематизация воспитательного процесса: назначение, подходы.</a:t>
            </a:r>
          </a:p>
          <a:p>
            <a:pPr marL="755015" indent="-742950">
              <a:lnSpc>
                <a:spcPct val="100000"/>
              </a:lnSpc>
              <a:spcBef>
                <a:spcPts val="95"/>
              </a:spcBef>
              <a:buClr>
                <a:srgbClr val="003399"/>
              </a:buClr>
              <a:buFont typeface="+mj-lt"/>
              <a:buAutoNum type="arabicPeriod"/>
              <a:tabLst>
                <a:tab pos="162560" algn="l"/>
              </a:tabLst>
            </a:pPr>
            <a:endParaRPr lang="ru-RU" b="1" dirty="0" smtClean="0">
              <a:latin typeface="+mj-lt"/>
              <a:ea typeface="+mj-ea"/>
              <a:cs typeface="+mj-cs"/>
            </a:endParaRPr>
          </a:p>
          <a:p>
            <a:pPr marL="755015" indent="-742950">
              <a:lnSpc>
                <a:spcPct val="100000"/>
              </a:lnSpc>
              <a:spcBef>
                <a:spcPts val="95"/>
              </a:spcBef>
              <a:buClr>
                <a:srgbClr val="003399"/>
              </a:buClr>
              <a:buFont typeface="+mj-lt"/>
              <a:buAutoNum type="arabicPeriod"/>
              <a:tabLst>
                <a:tab pos="162560" algn="l"/>
              </a:tabLst>
            </a:pPr>
            <a:r>
              <a:rPr lang="ru-RU" b="1" dirty="0" smtClean="0">
                <a:latin typeface="+mj-lt"/>
                <a:ea typeface="+mj-ea"/>
                <a:cs typeface="+mj-cs"/>
              </a:rPr>
              <a:t>Раздел «Особенности организуемого в школе воспитательного процесса».</a:t>
            </a:r>
            <a:endParaRPr lang="ru-RU" b="1" dirty="0">
              <a:latin typeface="+mj-lt"/>
              <a:ea typeface="+mj-ea"/>
              <a:cs typeface="+mj-cs"/>
            </a:endParaRPr>
          </a:p>
          <a:p>
            <a:pPr marL="742950" indent="-742950">
              <a:lnSpc>
                <a:spcPct val="100000"/>
              </a:lnSpc>
              <a:spcBef>
                <a:spcPts val="35"/>
              </a:spcBef>
              <a:buClr>
                <a:srgbClr val="003399"/>
              </a:buClr>
              <a:buFont typeface="+mj-lt"/>
              <a:buAutoNum type="arabicPeriod"/>
            </a:pPr>
            <a:endParaRPr lang="ru-RU" b="1" dirty="0">
              <a:latin typeface="+mj-lt"/>
              <a:ea typeface="+mj-ea"/>
              <a:cs typeface="+mj-cs"/>
            </a:endParaRPr>
          </a:p>
          <a:p>
            <a:pPr marL="755015" indent="-742950">
              <a:lnSpc>
                <a:spcPct val="100000"/>
              </a:lnSpc>
              <a:buClr>
                <a:srgbClr val="003399"/>
              </a:buClr>
              <a:buFont typeface="+mj-lt"/>
              <a:buAutoNum type="arabicPeriod"/>
              <a:tabLst>
                <a:tab pos="194310" algn="l"/>
              </a:tabLst>
            </a:pPr>
            <a:r>
              <a:rPr lang="ru-RU" b="1" dirty="0" smtClean="0">
                <a:latin typeface="+mj-lt"/>
                <a:ea typeface="+mj-ea"/>
                <a:cs typeface="+mj-cs"/>
              </a:rPr>
              <a:t>Организация работы над первым разделом программы.</a:t>
            </a:r>
            <a:endParaRPr lang="ru-RU" b="1" dirty="0">
              <a:latin typeface="+mj-lt"/>
              <a:ea typeface="+mj-ea"/>
              <a:cs typeface="+mj-cs"/>
            </a:endParaRPr>
          </a:p>
          <a:p>
            <a:pPr marL="0" indent="0">
              <a:lnSpc>
                <a:spcPct val="100000"/>
              </a:lnSpc>
              <a:spcBef>
                <a:spcPts val="40"/>
              </a:spcBef>
              <a:buNone/>
            </a:pPr>
            <a:endParaRPr lang="ru-RU" sz="17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5840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3040" y="-7482"/>
            <a:ext cx="7411539" cy="1325563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Назначение</a:t>
            </a: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785870" y="4626865"/>
            <a:ext cx="5189293" cy="20848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Зачем?</a:t>
            </a:r>
          </a:p>
          <a:p>
            <a:pPr marL="285750" indent="-285750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выявить имеющийся потенциал и ресурсы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охарактеризовать основные проблемы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возможности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их решения</a:t>
            </a:r>
          </a:p>
          <a:p>
            <a:pPr marL="285750" indent="-285750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подтвердить реалистичность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программы </a:t>
            </a:r>
          </a:p>
          <a:p>
            <a:pPr marL="285750" indent="-285750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дать основу для структурирования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компонентов</a:t>
            </a:r>
          </a:p>
          <a:p>
            <a:pPr marL="285750" indent="-285750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определить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условия реализации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содержания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8948" y="3910929"/>
            <a:ext cx="304518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кратко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и обоснованно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охарактеризовать 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сущность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воспитательной деятельности в школе, 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ее </a:t>
            </a:r>
            <a:r>
              <a:rPr lang="ru-RU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специфику,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значение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для решения общих целей и задач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дать представление о </a:t>
            </a:r>
            <a:r>
              <a:rPr lang="ru-RU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методической системе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воспитания.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0" name="Picture 6" descr="https://lh3.googleusercontent.com/xzp-4hgUebApX0amTMzCQ5ozQty4mC7KdZXJ14QARLUjfPkCj6PCvBbGM-LmMr-yBS3U=w1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68" y="2134573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4668" y="1547233"/>
            <a:ext cx="15971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Назначение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11428113"/>
              </p:ext>
            </p:extLst>
          </p:nvPr>
        </p:nvGraphicFramePr>
        <p:xfrm>
          <a:off x="2778578" y="759461"/>
          <a:ext cx="6096000" cy="3949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32" name="Picture 8" descr="http://ru.truth-seeker.info/wp-content/uploads/2018/07/images-300x143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022" y="4527355"/>
            <a:ext cx="4791293" cy="228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840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3040" y="-7482"/>
            <a:ext cx="7411539" cy="1325563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Основания</a:t>
            </a:r>
            <a:endParaRPr lang="ru-RU" sz="3600" dirty="0"/>
          </a:p>
        </p:txBody>
      </p:sp>
      <p:pic>
        <p:nvPicPr>
          <p:cNvPr id="2050" name="Picture 2" descr="http://shamel.ru/wp-content/uploads/2017/09/1-331-240x1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206" y="1318081"/>
            <a:ext cx="2778929" cy="208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Группа 4"/>
          <p:cNvGrpSpPr/>
          <p:nvPr/>
        </p:nvGrpSpPr>
        <p:grpSpPr>
          <a:xfrm>
            <a:off x="328892" y="5964655"/>
            <a:ext cx="2440869" cy="694439"/>
            <a:chOff x="-144248" y="2637652"/>
            <a:chExt cx="1542499" cy="425002"/>
          </a:xfrm>
        </p:grpSpPr>
        <p:sp>
          <p:nvSpPr>
            <p:cNvPr id="21" name="Скругленный прямоугольник 20"/>
            <p:cNvSpPr/>
            <p:nvPr/>
          </p:nvSpPr>
          <p:spPr>
            <a:xfrm>
              <a:off x="-144248" y="2637652"/>
              <a:ext cx="1542499" cy="425002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Скругленный прямоугольник 4"/>
            <p:cNvSpPr/>
            <p:nvPr/>
          </p:nvSpPr>
          <p:spPr>
            <a:xfrm>
              <a:off x="-131800" y="2650100"/>
              <a:ext cx="1517603" cy="4001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Авторские подходы</a:t>
              </a: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328892" y="5062475"/>
            <a:ext cx="2440869" cy="694439"/>
            <a:chOff x="273775" y="1182406"/>
            <a:chExt cx="1542499" cy="425002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273775" y="1182406"/>
              <a:ext cx="1542499" cy="425002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Скругленный прямоугольник 6"/>
            <p:cNvSpPr/>
            <p:nvPr/>
          </p:nvSpPr>
          <p:spPr>
            <a:xfrm>
              <a:off x="286223" y="1194854"/>
              <a:ext cx="1517603" cy="4001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Традиции</a:t>
              </a:r>
              <a:endParaRPr lang="ru-RU" sz="1200" b="1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328891" y="4130503"/>
            <a:ext cx="2440869" cy="694439"/>
            <a:chOff x="1411103" y="283016"/>
            <a:chExt cx="1542499" cy="425002"/>
          </a:xfrm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1411103" y="283016"/>
              <a:ext cx="1542499" cy="425002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Скругленный прямоугольник 8"/>
            <p:cNvSpPr/>
            <p:nvPr/>
          </p:nvSpPr>
          <p:spPr>
            <a:xfrm>
              <a:off x="1423551" y="295464"/>
              <a:ext cx="1517603" cy="4001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Принципы</a:t>
              </a:r>
              <a:endParaRPr lang="ru-RU" sz="1200" b="1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348589" y="3225886"/>
            <a:ext cx="2421171" cy="660300"/>
            <a:chOff x="3151546" y="287779"/>
            <a:chExt cx="1542499" cy="415482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3151546" y="287779"/>
              <a:ext cx="1542499" cy="415482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Скругленный прямоугольник 10"/>
            <p:cNvSpPr/>
            <p:nvPr/>
          </p:nvSpPr>
          <p:spPr>
            <a:xfrm>
              <a:off x="3163715" y="299948"/>
              <a:ext cx="1518161" cy="3911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Методология</a:t>
              </a:r>
              <a:endParaRPr lang="ru-RU" sz="1200" b="1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6123140" y="5983994"/>
            <a:ext cx="2440869" cy="694439"/>
            <a:chOff x="-144248" y="2637652"/>
            <a:chExt cx="1542499" cy="425002"/>
          </a:xfrm>
        </p:grpSpPr>
        <p:sp>
          <p:nvSpPr>
            <p:cNvPr id="24" name="Скругленный прямоугольник 23"/>
            <p:cNvSpPr/>
            <p:nvPr/>
          </p:nvSpPr>
          <p:spPr>
            <a:xfrm>
              <a:off x="-144248" y="2637652"/>
              <a:ext cx="1542499" cy="425002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Скругленный прямоугольник 4"/>
            <p:cNvSpPr/>
            <p:nvPr/>
          </p:nvSpPr>
          <p:spPr>
            <a:xfrm>
              <a:off x="-131800" y="2650100"/>
              <a:ext cx="1517603" cy="4001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Контингент</a:t>
              </a:r>
              <a:endParaRPr lang="ru-RU" sz="1200" b="1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6123140" y="5081814"/>
            <a:ext cx="2440869" cy="694439"/>
            <a:chOff x="273775" y="1182406"/>
            <a:chExt cx="1542499" cy="425002"/>
          </a:xfrm>
        </p:grpSpPr>
        <p:sp>
          <p:nvSpPr>
            <p:cNvPr id="27" name="Скругленный прямоугольник 26"/>
            <p:cNvSpPr/>
            <p:nvPr/>
          </p:nvSpPr>
          <p:spPr>
            <a:xfrm>
              <a:off x="273775" y="1182406"/>
              <a:ext cx="1542499" cy="425002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Скругленный прямоугольник 6"/>
            <p:cNvSpPr/>
            <p:nvPr/>
          </p:nvSpPr>
          <p:spPr>
            <a:xfrm>
              <a:off x="286223" y="1194854"/>
              <a:ext cx="1517603" cy="4001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Ресурсы</a:t>
              </a:r>
              <a:endParaRPr lang="ru-RU" sz="1200" b="1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6123139" y="4149842"/>
            <a:ext cx="2440869" cy="694439"/>
            <a:chOff x="1411103" y="283016"/>
            <a:chExt cx="1542499" cy="425002"/>
          </a:xfrm>
        </p:grpSpPr>
        <p:sp>
          <p:nvSpPr>
            <p:cNvPr id="30" name="Скругленный прямоугольник 29"/>
            <p:cNvSpPr/>
            <p:nvPr/>
          </p:nvSpPr>
          <p:spPr>
            <a:xfrm>
              <a:off x="1411103" y="283016"/>
              <a:ext cx="1542499" cy="425002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Скругленный прямоугольник 8"/>
            <p:cNvSpPr/>
            <p:nvPr/>
          </p:nvSpPr>
          <p:spPr>
            <a:xfrm>
              <a:off x="1423551" y="295464"/>
              <a:ext cx="1517603" cy="4001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Специфика школы</a:t>
              </a:r>
              <a:endParaRPr lang="ru-RU" sz="1200" b="1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6142837" y="3245225"/>
            <a:ext cx="2421171" cy="660300"/>
            <a:chOff x="3151546" y="287779"/>
            <a:chExt cx="1542499" cy="415482"/>
          </a:xfrm>
        </p:grpSpPr>
        <p:sp>
          <p:nvSpPr>
            <p:cNvPr id="33" name="Скругленный прямоугольник 32"/>
            <p:cNvSpPr/>
            <p:nvPr/>
          </p:nvSpPr>
          <p:spPr>
            <a:xfrm>
              <a:off x="3151546" y="287779"/>
              <a:ext cx="1542499" cy="415482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Скругленный прямоугольник 10"/>
            <p:cNvSpPr/>
            <p:nvPr/>
          </p:nvSpPr>
          <p:spPr>
            <a:xfrm>
              <a:off x="3163715" y="299948"/>
              <a:ext cx="1518161" cy="3911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Условия</a:t>
              </a:r>
              <a:endParaRPr lang="ru-RU" sz="1200" b="1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2048" name="Схема 2047"/>
          <p:cNvGraphicFramePr/>
          <p:nvPr>
            <p:extLst>
              <p:ext uri="{D42A27DB-BD31-4B8C-83A1-F6EECF244321}">
                <p14:modId xmlns:p14="http://schemas.microsoft.com/office/powerpoint/2010/main" val="2563359797"/>
              </p:ext>
            </p:extLst>
          </p:nvPr>
        </p:nvGraphicFramePr>
        <p:xfrm>
          <a:off x="1917429" y="3422618"/>
          <a:ext cx="4959096" cy="3193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49" name="Прямоугольник 2048"/>
          <p:cNvSpPr/>
          <p:nvPr/>
        </p:nvSpPr>
        <p:spPr>
          <a:xfrm>
            <a:off x="3276194" y="4897148"/>
            <a:ext cx="23020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оциальный заказ</a:t>
            </a:r>
            <a:endParaRPr lang="ru-RU" dirty="0"/>
          </a:p>
        </p:txBody>
      </p:sp>
      <p:sp>
        <p:nvSpPr>
          <p:cNvPr id="2051" name="Прямоугольник 2050"/>
          <p:cNvSpPr/>
          <p:nvPr/>
        </p:nvSpPr>
        <p:spPr>
          <a:xfrm>
            <a:off x="5767540" y="559027"/>
            <a:ext cx="332589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Пояснительная записка </a:t>
            </a:r>
            <a:r>
              <a:rPr lang="ru-RU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должна </a:t>
            </a:r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раскрывать: </a:t>
            </a:r>
            <a:endParaRPr lang="ru-RU" sz="1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buAutoNum type="arabicParenR"/>
            </a:pPr>
            <a:r>
              <a:rPr lang="ru-RU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цель </a:t>
            </a:r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и задачи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реализации основной образовательной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программы,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конкретизированные в соответствии с требованиями Стандарта к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результатам; </a:t>
            </a:r>
          </a:p>
          <a:p>
            <a:pPr marL="342900" indent="-342900">
              <a:spcBef>
                <a:spcPts val="600"/>
              </a:spcBef>
              <a:buAutoNum type="arabicParenR"/>
            </a:pPr>
            <a:r>
              <a:rPr lang="ru-RU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принципы </a:t>
            </a:r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и подходы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 формированию основной образовательной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программы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91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3040" y="-7482"/>
            <a:ext cx="7411539" cy="1325563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Раздел «Особенности организуемого в школе воспитательного процесса»</a:t>
            </a:r>
            <a:endParaRPr lang="ru-RU" sz="36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276563843"/>
              </p:ext>
            </p:extLst>
          </p:nvPr>
        </p:nvGraphicFramePr>
        <p:xfrm>
          <a:off x="1463040" y="1574800"/>
          <a:ext cx="7495765" cy="497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ятиугольник 4"/>
          <p:cNvSpPr/>
          <p:nvPr/>
        </p:nvSpPr>
        <p:spPr>
          <a:xfrm>
            <a:off x="292100" y="2044700"/>
            <a:ext cx="2717800" cy="1333500"/>
          </a:xfrm>
          <a:prstGeom prst="homePlate">
            <a:avLst>
              <a:gd name="adj" fmla="val 31905"/>
            </a:avLst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Общие сведения о школе в ООП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307340" y="4699000"/>
            <a:ext cx="2717800" cy="1333500"/>
          </a:xfrm>
          <a:prstGeom prst="homePlate">
            <a:avLst>
              <a:gd name="adj" fmla="val 31905"/>
            </a:avLst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Пояснительная записка к программе воспитания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Двойная стрелка вверх/вниз 3"/>
          <p:cNvSpPr/>
          <p:nvPr/>
        </p:nvSpPr>
        <p:spPr>
          <a:xfrm>
            <a:off x="658368" y="3502152"/>
            <a:ext cx="411480" cy="99669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81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3040" y="-7482"/>
            <a:ext cx="7411539" cy="1325563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Раздел «Особенности организуемого в школе воспитательного процесса»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06400" y="1494688"/>
            <a:ext cx="8468179" cy="5249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Общая характеристика общеобразовательной организации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Специфика расположения общеобразовательной организации. 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Инфраструктура организации (значимые элементы для осуществления воспитательной деятельности с обучающимися).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Социальные условия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Источники благоприятного и негативного влияния на детей.</a:t>
            </a:r>
          </a:p>
          <a:p>
            <a:pPr marL="285750" indent="-285750" algn="just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Наличие объектов социально-культурного назначения.</a:t>
            </a:r>
          </a:p>
          <a:p>
            <a:pPr marL="285750" indent="-285750" algn="just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Перечень значимых социальных партнеров школы, участвующих в воспитании обучающихся.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Нормативно-правовые документы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Перечень действующих нормативно-правовых документов.</a:t>
            </a:r>
          </a:p>
          <a:p>
            <a:pPr>
              <a:spcBef>
                <a:spcPts val="600"/>
              </a:spcBef>
            </a:pP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Территориальные приоритеты в воспитании детей</a:t>
            </a:r>
          </a:p>
          <a:p>
            <a:pPr marL="285750" indent="-285750" algn="just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Указываются, если таковые имеются. Например, приоритет трудового воспитания ребенка, проживающего в сельской территории.</a:t>
            </a:r>
          </a:p>
        </p:txBody>
      </p:sp>
    </p:spTree>
    <p:extLst>
      <p:ext uri="{BB962C8B-B14F-4D97-AF65-F5344CB8AC3E}">
        <p14:creationId xmlns:p14="http://schemas.microsoft.com/office/powerpoint/2010/main" val="250899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3040" y="-7482"/>
            <a:ext cx="7411539" cy="1325563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Раздел «Особенности организуемого в школе воспитательного процесса»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8079" y="1502308"/>
            <a:ext cx="8826500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Особенности контингента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(наименование организации) обучаются (количество) детей. 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Социальная характеристика контингента: детей (особенности обучающихся, влияющих на выбор форм и содержания воспитания) и педагогов.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Особенности взаимодействия между участниками образовательного процесса.</a:t>
            </a:r>
          </a:p>
          <a:p>
            <a:pPr algn="just"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Особенности воспитания в общеобразовательной организации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Методологическая основа воспитательной деятельности.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Педагогические теории, ведущие идеи, на которых построена система воспитания в школе (с указанием авторов идей и теорий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 action="ppaction://hlinksldjump"/>
              </a:rPr>
              <a:t>Принципы 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 action="ppaction://hlinksldjump"/>
              </a:rPr>
              <a:t>взаимодействия педагогов и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 action="ppaction://hlinksldjump"/>
              </a:rPr>
              <a:t>обучающихся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 action="ppaction://hlinksldjump"/>
              </a:rPr>
              <a:t>Основные традиции 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 action="ppaction://hlinksldjump"/>
              </a:rPr>
              <a:t>воспитания в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 action="ppaction://hlinksldjump"/>
              </a:rPr>
              <a:t>организации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Уклад школьной жизни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как способ 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организации жизнедеятельности участников образовательного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процесса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Оригинальные воспитательные находки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школы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41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3040" y="-7482"/>
            <a:ext cx="7411539" cy="1325563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Воспитание в примерной программе</a:t>
            </a:r>
            <a:endParaRPr lang="ru-RU" sz="3600" dirty="0"/>
          </a:p>
        </p:txBody>
      </p:sp>
      <p:pic>
        <p:nvPicPr>
          <p:cNvPr id="4100" name="Picture 4" descr="https://yt3.ggpht.com/a/AATXAJyaahAFItS2uSxgX9CY8YpRXO141VTZMt-bJV5_=s900-c-k-c0xffffffff-no-rj-m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363541"/>
            <a:ext cx="3083379" cy="3083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16030" y="1533293"/>
            <a:ext cx="5282666" cy="2665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ru-RU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Цели: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Приобретение школьниками опыта участия в социально-значимых делах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Развитие социально-значимых отношений школьников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Усвоение школьниками социально значимых знаний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16029" y="4431109"/>
            <a:ext cx="3887003" cy="2126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ru-RU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Способы работы: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Индивидуальный уровень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Уровень классов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Уровень школы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Внешкольный уровень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239322" y="1639284"/>
            <a:ext cx="2635257" cy="144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ru-RU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Модули:</a:t>
            </a:r>
          </a:p>
          <a:p>
            <a:pPr marL="285750" indent="-285750" algn="just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инвариантные</a:t>
            </a:r>
          </a:p>
          <a:p>
            <a:pPr marL="285750" indent="-285750" algn="just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вариативные</a:t>
            </a:r>
          </a:p>
        </p:txBody>
      </p:sp>
    </p:spTree>
    <p:extLst>
      <p:ext uri="{BB962C8B-B14F-4D97-AF65-F5344CB8AC3E}">
        <p14:creationId xmlns:p14="http://schemas.microsoft.com/office/powerpoint/2010/main" val="183313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https://cdn.mos.cms.futurecdn.net/DNfeCrBDAE9DQcs2QTAkrV-320-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39" y="2291764"/>
            <a:ext cx="3371098" cy="3371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3040" y="-7482"/>
            <a:ext cx="7411539" cy="1325563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Работа над разделом программы</a:t>
            </a:r>
            <a:endParaRPr lang="ru-RU" sz="36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374699912"/>
              </p:ext>
            </p:extLst>
          </p:nvPr>
        </p:nvGraphicFramePr>
        <p:xfrm>
          <a:off x="2778579" y="1600994"/>
          <a:ext cx="6096000" cy="5041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057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f753722d341a9a19c72fe773979f7dd57591fec"/>
</p:tagLst>
</file>

<file path=ppt/theme/theme1.xml><?xml version="1.0" encoding="utf-8"?>
<a:theme xmlns:a="http://schemas.openxmlformats.org/drawingml/2006/main" name="КОИРО2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2" id="{4BB1C634-15C3-4DD6-B97C-DFF39F42870C}" vid="{7019F9F6-4BBD-49F0-8A48-626BD501D53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98C86877330D64890D1DF861305A9FA" ma:contentTypeVersion="1" ma:contentTypeDescription="Создание документа." ma:contentTypeScope="" ma:versionID="a4f137d244433135c2e52dc219aaea89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F74D07-4B2F-49D8-AF23-4416FC2BF7CA}"/>
</file>

<file path=customXml/itemProps2.xml><?xml version="1.0" encoding="utf-8"?>
<ds:datastoreItem xmlns:ds="http://schemas.openxmlformats.org/officeDocument/2006/customXml" ds:itemID="{26CBD655-68AA-438D-9048-581844272C1E}"/>
</file>

<file path=customXml/itemProps3.xml><?xml version="1.0" encoding="utf-8"?>
<ds:datastoreItem xmlns:ds="http://schemas.openxmlformats.org/officeDocument/2006/customXml" ds:itemID="{4B7B04C7-DE4F-4823-9FAA-0A5CB8522ED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3518</TotalTime>
  <Words>926</Words>
  <Application>Microsoft Office PowerPoint</Application>
  <PresentationFormat>Экран (4:3)</PresentationFormat>
  <Paragraphs>152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Calibri</vt:lpstr>
      <vt:lpstr>Century Gothic</vt:lpstr>
      <vt:lpstr>Garamond</vt:lpstr>
      <vt:lpstr>Symbol</vt:lpstr>
      <vt:lpstr>Times New Roman</vt:lpstr>
      <vt:lpstr>Verdana</vt:lpstr>
      <vt:lpstr>Wingdings</vt:lpstr>
      <vt:lpstr>КОИРО2</vt:lpstr>
      <vt:lpstr>Особенности воспитательного процесса в школе:  анализ и систематизация</vt:lpstr>
      <vt:lpstr>Основные вопросы</vt:lpstr>
      <vt:lpstr>Назначение</vt:lpstr>
      <vt:lpstr>Основания</vt:lpstr>
      <vt:lpstr>Раздел «Особенности организуемого в школе воспитательного процесса»</vt:lpstr>
      <vt:lpstr>Раздел «Особенности организуемого в школе воспитательного процесса»</vt:lpstr>
      <vt:lpstr>Раздел «Особенности организуемого в школе воспитательного процесса»</vt:lpstr>
      <vt:lpstr>Воспитание в примерной программе</vt:lpstr>
      <vt:lpstr>Работа над разделом программы</vt:lpstr>
      <vt:lpstr>Ошибки и как из избежать</vt:lpstr>
      <vt:lpstr>Задание для работы</vt:lpstr>
      <vt:lpstr>Задание для работы*</vt:lpstr>
      <vt:lpstr>Благодарю за внимание!</vt:lpstr>
      <vt:lpstr>Раздел «Особенности организуемого в школе воспитательного процесса»</vt:lpstr>
      <vt:lpstr>Раздел «Особенности организуемого в школе воспитательного процесса»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проведения оценки соответствия содержания и качества подготовки обучающихся по образовательным программам требованиям ФГОС</dc:title>
  <dc:creator>USER</dc:creator>
  <cp:lastModifiedBy>Пользователь</cp:lastModifiedBy>
  <cp:revision>374</cp:revision>
  <cp:lastPrinted>2020-03-24T11:44:43Z</cp:lastPrinted>
  <dcterms:created xsi:type="dcterms:W3CDTF">2018-01-15T07:04:23Z</dcterms:created>
  <dcterms:modified xsi:type="dcterms:W3CDTF">2020-10-29T06:01:06Z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0x010100298C86877330D64890D1DF861305A9FA</vt:lpwstr>
  </property>
</Properties>
</file>