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1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3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279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63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87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81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70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4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0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4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2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6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8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3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4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8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3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10399594" y="191466"/>
            <a:ext cx="1241662" cy="2257686"/>
          </a:xfrm>
          <a:prstGeom prst="rect">
            <a:avLst/>
          </a:prstGeom>
          <a:noFill/>
        </p:spPr>
      </p:pic>
      <p:pic>
        <p:nvPicPr>
          <p:cNvPr id="1027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012" y="-867289"/>
            <a:ext cx="10317708" cy="7298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9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7658" y="493556"/>
            <a:ext cx="8940863" cy="15070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Дополнительное образование:</a:t>
            </a:r>
            <a:br>
              <a:rPr lang="ru-RU" b="1" dirty="0"/>
            </a:br>
            <a:r>
              <a:rPr lang="ru-RU" b="1" cap="none" dirty="0"/>
              <a:t>Инновационный образовательно-туристический проект «Город открытий»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1446" y="2209799"/>
            <a:ext cx="8765777" cy="3615267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+mj-lt"/>
              </a:rPr>
              <a:t>	Старостин Константин Александрович</a:t>
            </a:r>
            <a:endParaRPr lang="en-US" b="1" dirty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j-lt"/>
              </a:rPr>
              <a:t>	Р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уководитель проектов управления регионального взаимодействия АНО «Проектный офис по развитию туризма и гостеприимства Москвы» Комитета по туризму города Москвы</a:t>
            </a:r>
          </a:p>
        </p:txBody>
      </p:sp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0684"/>
            <a:ext cx="3725839" cy="2635471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1163868" y="177818"/>
            <a:ext cx="818581" cy="1488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2909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B1129B-D24B-1142-8535-25D8FA0F7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64DC2-4661-E84B-A55D-769F093E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09EC-DB10-DF48-B50C-C4E62C8B2B1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7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FA18D1-54BA-C040-BEFB-36EE8C23D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963ECC-AC92-534E-ACBA-9A6C7054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09EC-DB10-DF48-B50C-C4E62C8B2B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02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EAF880-1CC2-DF43-A5AB-092E9559D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64DC2-4661-E84B-A55D-769F093E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09EC-DB10-DF48-B50C-C4E62C8B2B1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EA6FCD-1301-8A49-9F97-DD06EEF5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38C2B1-9D0E-644E-BAFA-6CBAA66A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09EC-DB10-DF48-B50C-C4E62C8B2B1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3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8B0D5A-A9DB-5547-8FCF-3BB361D72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6FF76C-E0F5-284D-A06B-7B08CCB9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09EC-DB10-DF48-B50C-C4E62C8B2B1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6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486" y="4562251"/>
            <a:ext cx="7935630" cy="1507067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Circe Bold" panose="020B0602020203020203" pitchFamily="34" charset="-52"/>
              </a:rPr>
              <a:t>СПАСИБО ЗА ВНИМАНИЕ</a:t>
            </a:r>
            <a:br>
              <a:rPr lang="ru-RU" sz="2400" b="1" dirty="0">
                <a:latin typeface="Circe Bold" panose="020B0602020203020203" pitchFamily="34" charset="-52"/>
              </a:rPr>
            </a:br>
            <a:r>
              <a:rPr lang="en-US" sz="2400" b="1" dirty="0">
                <a:latin typeface="Circe Bold" panose="020B0602020203020203" pitchFamily="34" charset="-52"/>
              </a:rPr>
              <a:t>vk.com/</a:t>
            </a:r>
            <a:r>
              <a:rPr lang="en-US" sz="2400" b="1" dirty="0" err="1">
                <a:latin typeface="Circe Bold" panose="020B0602020203020203" pitchFamily="34" charset="-52"/>
              </a:rPr>
              <a:t>rmcko</a:t>
            </a:r>
            <a:endParaRPr lang="ru-RU" sz="2400" b="1" dirty="0">
              <a:latin typeface="Circe Bold" panose="020B0602020203020203" pitchFamily="34" charset="-52"/>
            </a:endParaRPr>
          </a:p>
        </p:txBody>
      </p:sp>
      <p:pic>
        <p:nvPicPr>
          <p:cNvPr id="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4901"/>
            <a:ext cx="11054687" cy="7245520"/>
          </a:xfrm>
          <a:prstGeom prst="rect">
            <a:avLst/>
          </a:prstGeom>
          <a:noFill/>
        </p:spPr>
      </p:pic>
      <p:pic>
        <p:nvPicPr>
          <p:cNvPr id="4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781732" y="177818"/>
            <a:ext cx="1200718" cy="2183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016905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C3F07F-A7BF-4A71-9642-3EE9CFE003FC}"/>
</file>

<file path=customXml/itemProps2.xml><?xml version="1.0" encoding="utf-8"?>
<ds:datastoreItem xmlns:ds="http://schemas.openxmlformats.org/officeDocument/2006/customXml" ds:itemID="{82ED1E7C-05C5-48B6-95DB-7FF8C95EABB1}"/>
</file>

<file path=customXml/itemProps3.xml><?xml version="1.0" encoding="utf-8"?>
<ds:datastoreItem xmlns:ds="http://schemas.openxmlformats.org/officeDocument/2006/customXml" ds:itemID="{43D67100-71EC-4AE8-AF33-B28B53FC5105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88</TotalTime>
  <Words>51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Circe Bold</vt:lpstr>
      <vt:lpstr>Wingdings 3</vt:lpstr>
      <vt:lpstr>Сектор</vt:lpstr>
      <vt:lpstr>Презентация PowerPoint</vt:lpstr>
      <vt:lpstr>Дополнительное образование: Инновационный образовательно-туристический проект «Город открытий»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vk.com/rmcko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Konstantin</cp:lastModifiedBy>
  <cp:revision>11</cp:revision>
  <dcterms:created xsi:type="dcterms:W3CDTF">2020-05-20T10:15:06Z</dcterms:created>
  <dcterms:modified xsi:type="dcterms:W3CDTF">2020-09-01T16:38:44Z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