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77" r:id="rId7"/>
    <p:sldId id="27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7.jpeg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395/316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pic>
        <p:nvPicPr>
          <p:cNvPr id="7173" name="Picture 5" descr="http://www.funlib.ru/cimg/2014/102005/3907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23928" cy="18883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59223" y="1844824"/>
            <a:ext cx="698477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Сохранение и развитие традиций патриотического воспитания в системе дополнительного образования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Островского района</a:t>
            </a:r>
            <a:endParaRPr lang="ru-RU" sz="4400" b="1" spc="50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 descr="http://www.funlib.ru/cimg/2014/102005/3907139"/>
          <p:cNvPicPr>
            <a:picLocks noChangeAspect="1" noChangeArrowheads="1"/>
          </p:cNvPicPr>
          <p:nvPr/>
        </p:nvPicPr>
        <p:blipFill>
          <a:blip r:embed="rId3" cstate="print"/>
          <a:srcRect l="25242" b="-5381"/>
          <a:stretch>
            <a:fillRect/>
          </a:stretch>
        </p:blipFill>
        <p:spPr bwMode="auto">
          <a:xfrm flipH="1" flipV="1">
            <a:off x="6372200" y="5238389"/>
            <a:ext cx="2771800" cy="1619607"/>
          </a:xfrm>
          <a:prstGeom prst="rect">
            <a:avLst/>
          </a:prstGeom>
          <a:noFill/>
        </p:spPr>
      </p:pic>
      <p:pic>
        <p:nvPicPr>
          <p:cNvPr id="8" name="Picture 4" descr="http://sunveter.ru/uploads/posts/2016-06/1465377002_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6672"/>
            <a:ext cx="4427984" cy="198495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95/316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pic>
        <p:nvPicPr>
          <p:cNvPr id="3" name="Рисунок 2" descr="Документ-Microsoft-Office-Wor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32656"/>
            <a:ext cx="2189548" cy="30963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sm-OQ9rjSz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645024"/>
            <a:ext cx="4678132" cy="30243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 l="12122" t="11637" r="8745" b="4968"/>
          <a:stretch>
            <a:fillRect/>
          </a:stretch>
        </p:blipFill>
        <p:spPr>
          <a:xfrm>
            <a:off x="395536" y="260648"/>
            <a:ext cx="5472608" cy="3672408"/>
          </a:xfrm>
          <a:prstGeom prst="rect">
            <a:avLst/>
          </a:prstGeom>
          <a:ln w="952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395/316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</p:spPr>
      </p:pic>
      <p:pic>
        <p:nvPicPr>
          <p:cNvPr id="6" name="Рисунок 5" descr="Коллаж блю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12976"/>
            <a:ext cx="633670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131840" y="2503349"/>
            <a:ext cx="554461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</a:t>
            </a:r>
            <a:endParaRPr kumimoji="0" lang="ru-RU" sz="2600" b="1" i="0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гражданско-патриотического воспитания детей и молодёжи</a:t>
            </a:r>
            <a:endParaRPr kumimoji="0" lang="ru-RU" sz="2600" b="1" i="0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Верю в Россию, верю в себя!</a:t>
            </a: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600" b="1" i="0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Рисунок 11" descr="C:\Documents and Settings\Admin\Рабочий стол\Треугольники сфотографированные.JPG"/>
          <p:cNvPicPr>
            <a:picLocks noChangeArrowheads="1"/>
          </p:cNvPicPr>
          <p:nvPr/>
        </p:nvPicPr>
        <p:blipFill>
          <a:blip r:embed="rId4" cstate="print"/>
          <a:srcRect l="9211" t="2746" r="6399" b="20374"/>
          <a:stretch>
            <a:fillRect/>
          </a:stretch>
        </p:blipFill>
        <p:spPr bwMode="auto">
          <a:xfrm>
            <a:off x="179512" y="2420888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Наталия\Desktop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6149" y="0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ID3XTCAKZ1VGYCAU4C1KNCA7Z6RU6CAHOSURKCAJ2X6ULCAE49NP7CAGE0FPRCA546G9PCASNGUERCABH2881CAYKCW21CAGA37JXCAPU70SHCAPKFREMCA3W2EF0CAETZS92CAOOVAWSCAMDY9TTCA0DQO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3800" y="0"/>
            <a:ext cx="322857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геро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581128"/>
            <a:ext cx="1907569" cy="15841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" name="Рисунок 9" descr="dDh4xcEIUpE.jpg"/>
          <p:cNvPicPr>
            <a:picLocks noChangeAspect="1"/>
          </p:cNvPicPr>
          <p:nvPr/>
        </p:nvPicPr>
        <p:blipFill>
          <a:blip r:embed="rId8" cstate="print"/>
          <a:srcRect t="18500"/>
          <a:stretch>
            <a:fillRect/>
          </a:stretch>
        </p:blipFill>
        <p:spPr>
          <a:xfrm>
            <a:off x="-180528" y="-1"/>
            <a:ext cx="3384376" cy="242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95/316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pic>
        <p:nvPicPr>
          <p:cNvPr id="5" name="Picture 6" descr="C:\Users\Наталия\Documents\сайт ДЮЦ 222\IMG_5524.jpg"/>
          <p:cNvPicPr>
            <a:picLocks noChangeAspect="1" noChangeArrowheads="1"/>
          </p:cNvPicPr>
          <p:nvPr/>
        </p:nvPicPr>
        <p:blipFill>
          <a:blip r:embed="rId3" cstate="print"/>
          <a:srcRect t="3515" b="5114"/>
          <a:stretch>
            <a:fillRect/>
          </a:stretch>
        </p:blipFill>
        <p:spPr bwMode="auto">
          <a:xfrm>
            <a:off x="0" y="4365104"/>
            <a:ext cx="4092890" cy="220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алле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3144218" cy="220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576DKCASND7OGCADRLSZ4CA14LY5CCAWXRY1GCABD0BPPCAVWJ0YNCAVHHXRRCAO9DVTICAVQ4CXWCA1KXEBZCA0YUV90CAWHZZXLCAQB8YJDCA8AH9GGCA5Z8C6RCANHWBQTCA2E10BXCA67JTBHCAHU68RD"/>
          <p:cNvPicPr>
            <a:picLocks noChangeAspect="1" noChangeArrowheads="1"/>
          </p:cNvPicPr>
          <p:nvPr/>
        </p:nvPicPr>
        <p:blipFill>
          <a:blip r:embed="rId5" cstate="print"/>
          <a:srcRect l="12497" t="6666" r="10022"/>
          <a:stretch>
            <a:fillRect/>
          </a:stretch>
        </p:blipFill>
        <p:spPr bwMode="auto">
          <a:xfrm>
            <a:off x="179512" y="188640"/>
            <a:ext cx="2448272" cy="221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IMG_04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88640"/>
            <a:ext cx="297819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SC_01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293096"/>
            <a:ext cx="4824536" cy="222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43808" y="2348880"/>
            <a:ext cx="60841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сегодняшний день в ДЮЦ «Импульс» работает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подростковое патриотическое объединение «Армейский рукопашный бой»,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детско-ветеранский клуб «Серебряный возраст», клубы «Юный патриот», «Старшеклассник»,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Толерант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«Жить здорово!», «Доброе сердце».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Лёша\Desktop\объявления\юный патриот\vWtuDoJVC8E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291581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95/316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71800" y="188640"/>
            <a:ext cx="597666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000099"/>
                </a:solidFill>
              </a:rPr>
              <a:t>Участие в областных соревнованиях</a:t>
            </a:r>
            <a:endParaRPr lang="ru-RU" sz="2400" b="1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pic>
        <p:nvPicPr>
          <p:cNvPr id="13" name="Рисунок 12" descr="DSC_9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1992220" cy="298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0190820_110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908720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63688" y="3284984"/>
            <a:ext cx="3672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99"/>
                </a:solidFill>
                <a:latin typeface="Cambria" pitchFamily="18" charset="0"/>
                <a:cs typeface="Arial" pitchFamily="34" charset="0"/>
              </a:rPr>
              <a:t>Областная профильная </a:t>
            </a:r>
            <a:endParaRPr lang="ru-RU" b="1" dirty="0" smtClean="0">
              <a:solidFill>
                <a:srgbClr val="000099"/>
              </a:solidFill>
              <a:latin typeface="Cambria" pitchFamily="18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99"/>
                </a:solidFill>
                <a:latin typeface="Cambria" pitchFamily="18" charset="0"/>
                <a:cs typeface="Arial" pitchFamily="34" charset="0"/>
              </a:rPr>
              <a:t>военно-спортивная </a:t>
            </a:r>
            <a:r>
              <a:rPr lang="ru-RU" b="1" dirty="0" smtClean="0">
                <a:solidFill>
                  <a:srgbClr val="000099"/>
                </a:solidFill>
                <a:latin typeface="Cambria" pitchFamily="18" charset="0"/>
                <a:cs typeface="Arial" pitchFamily="34" charset="0"/>
              </a:rPr>
              <a:t>смена </a:t>
            </a:r>
            <a:endParaRPr lang="ru-RU" b="1" dirty="0" smtClean="0">
              <a:solidFill>
                <a:srgbClr val="000099"/>
              </a:solidFill>
              <a:latin typeface="Cambria" pitchFamily="18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99"/>
                </a:solidFill>
                <a:latin typeface="Cambria" pitchFamily="18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rgbClr val="000099"/>
                </a:solidFill>
                <a:latin typeface="Cambria" pitchFamily="18" charset="0"/>
                <a:cs typeface="Arial" pitchFamily="34" charset="0"/>
              </a:rPr>
              <a:t>Юный патриот»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6" name="Рисунок 15" descr="C:\Users\Лёша\Desktop\объявления\юный патриот\IMG_20190920_12010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4651"/>
          <a:stretch>
            <a:fillRect/>
          </a:stretch>
        </p:blipFill>
        <p:spPr bwMode="auto">
          <a:xfrm>
            <a:off x="5652120" y="908720"/>
            <a:ext cx="324036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292080" y="3356992"/>
            <a:ext cx="3600400" cy="83099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99"/>
                </a:solidFill>
                <a:latin typeface="Cambria" pitchFamily="18" charset="0"/>
                <a:cs typeface="Arial" pitchFamily="34" charset="0"/>
              </a:rPr>
              <a:t>Областной финал военно-спортивной игры «Зарница-Победа 2019»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8" name="Рисунок 17" descr="Vsv4iRddV_E.jpg"/>
          <p:cNvPicPr>
            <a:picLocks noChangeAspect="1"/>
          </p:cNvPicPr>
          <p:nvPr/>
        </p:nvPicPr>
        <p:blipFill>
          <a:blip r:embed="rId6" cstate="print"/>
          <a:srcRect l="13775" t="33599" b="5901"/>
          <a:stretch>
            <a:fillRect/>
          </a:stretch>
        </p:blipFill>
        <p:spPr>
          <a:xfrm>
            <a:off x="179512" y="4149080"/>
            <a:ext cx="4536504" cy="231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DSC_8044.JPG"/>
          <p:cNvPicPr>
            <a:picLocks noChangeAspect="1"/>
          </p:cNvPicPr>
          <p:nvPr/>
        </p:nvPicPr>
        <p:blipFill>
          <a:blip r:embed="rId7" cstate="print"/>
          <a:srcRect l="1963" t="20469"/>
          <a:stretch>
            <a:fillRect/>
          </a:stretch>
        </p:blipFill>
        <p:spPr>
          <a:xfrm>
            <a:off x="4716016" y="4143202"/>
            <a:ext cx="4211960" cy="227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691680" y="6178905"/>
            <a:ext cx="6696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                                     Зональный этап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областного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 смотра </a:t>
            </a:r>
            <a:r>
              <a:rPr lang="ru-RU" sz="1600" b="1" dirty="0" smtClean="0">
                <a:solidFill>
                  <a:srgbClr val="000099"/>
                </a:solidFill>
                <a:latin typeface="Cambria" pitchFamily="18" charset="0"/>
                <a:cs typeface="Arial" pitchFamily="34" charset="0"/>
              </a:rPr>
              <a:t>строя и песни «Плац-парад 2019»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95/316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1268760"/>
            <a:ext cx="70922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000099"/>
                </a:solidFill>
              </a:rPr>
              <a:t>Межрегиональный открытый детско-юношеский турнир по армейскому рукопашному бою</a:t>
            </a:r>
            <a:endParaRPr lang="ru-RU" sz="2400" b="1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316835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6513.JPG"/>
          <p:cNvPicPr>
            <a:picLocks noChangeAspect="1"/>
          </p:cNvPicPr>
          <p:nvPr/>
        </p:nvPicPr>
        <p:blipFill>
          <a:blip r:embed="rId4" cstate="print"/>
          <a:srcRect l="13795" t="3066" r="5732"/>
          <a:stretch>
            <a:fillRect/>
          </a:stretch>
        </p:blipFill>
        <p:spPr>
          <a:xfrm>
            <a:off x="0" y="2132856"/>
            <a:ext cx="2376264" cy="214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518457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6543.JPG"/>
          <p:cNvPicPr>
            <a:picLocks noChangeAspect="1"/>
          </p:cNvPicPr>
          <p:nvPr/>
        </p:nvPicPr>
        <p:blipFill>
          <a:blip r:embed="rId6" cstate="print"/>
          <a:srcRect b="15176"/>
          <a:stretch>
            <a:fillRect/>
          </a:stretch>
        </p:blipFill>
        <p:spPr>
          <a:xfrm>
            <a:off x="5724128" y="2276872"/>
            <a:ext cx="316926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6681.JPG"/>
          <p:cNvPicPr>
            <a:picLocks noChangeAspect="1"/>
          </p:cNvPicPr>
          <p:nvPr/>
        </p:nvPicPr>
        <p:blipFill>
          <a:blip r:embed="rId7" cstate="print"/>
          <a:srcRect l="11111" r="11111" b="22222"/>
          <a:stretch>
            <a:fillRect/>
          </a:stretch>
        </p:blipFill>
        <p:spPr>
          <a:xfrm>
            <a:off x="5940152" y="4437112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эмблена АРБ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1521296" cy="152129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95/316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7200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000099"/>
                </a:solidFill>
              </a:rPr>
              <a:t>Патриотические акции</a:t>
            </a:r>
            <a:endParaRPr lang="ru-RU" sz="2400" b="1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pic>
        <p:nvPicPr>
          <p:cNvPr id="6" name="Рисунок 5" descr="IMG_1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220824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1816.JPG"/>
          <p:cNvPicPr>
            <a:picLocks noChangeAspect="1"/>
          </p:cNvPicPr>
          <p:nvPr/>
        </p:nvPicPr>
        <p:blipFill>
          <a:blip r:embed="rId4" cstate="print"/>
          <a:srcRect l="14087" t="18783" r="18294" b="2328"/>
          <a:stretch>
            <a:fillRect/>
          </a:stretch>
        </p:blipFill>
        <p:spPr>
          <a:xfrm>
            <a:off x="7092280" y="836712"/>
            <a:ext cx="205172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91680" y="2420888"/>
            <a:ext cx="338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 Акция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dirty="0" smtClean="0">
              <a:ln>
                <a:noFill/>
              </a:ln>
              <a:solidFill>
                <a:srgbClr val="000099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Георгиевская ленточка»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932040" y="2420888"/>
            <a:ext cx="3995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 Акция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 «Вахта памяти», 2019 год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Рисунок 10" descr="IMG_20191203_0805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780928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191203_081546.jpg"/>
          <p:cNvPicPr>
            <a:picLocks noChangeAspect="1"/>
          </p:cNvPicPr>
          <p:nvPr/>
        </p:nvPicPr>
        <p:blipFill>
          <a:blip r:embed="rId6" cstate="print"/>
          <a:srcRect t="8596" b="10352"/>
          <a:stretch>
            <a:fillRect/>
          </a:stretch>
        </p:blipFill>
        <p:spPr>
          <a:xfrm>
            <a:off x="7020272" y="2708920"/>
            <a:ext cx="1707654" cy="184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995936" y="4365104"/>
            <a:ext cx="5148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Митинг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День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  Неизвестного солдата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4" name="Рисунок 13" descr="VEk7bKhoGso.jpg"/>
          <p:cNvPicPr>
            <a:picLocks noChangeAspect="1"/>
          </p:cNvPicPr>
          <p:nvPr/>
        </p:nvPicPr>
        <p:blipFill>
          <a:blip r:embed="rId7" cstate="print"/>
          <a:srcRect b="20867"/>
          <a:stretch>
            <a:fillRect/>
          </a:stretch>
        </p:blipFill>
        <p:spPr>
          <a:xfrm>
            <a:off x="2987824" y="4977587"/>
            <a:ext cx="3168352" cy="188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axBm_hK0Wgs.jpg"/>
          <p:cNvPicPr>
            <a:picLocks noChangeAspect="1"/>
          </p:cNvPicPr>
          <p:nvPr/>
        </p:nvPicPr>
        <p:blipFill>
          <a:blip r:embed="rId8" cstate="print"/>
          <a:srcRect r="4896"/>
          <a:stretch>
            <a:fillRect/>
          </a:stretch>
        </p:blipFill>
        <p:spPr>
          <a:xfrm>
            <a:off x="6372200" y="4985792"/>
            <a:ext cx="208823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203848" y="4581128"/>
            <a:ext cx="5112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Митинг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Arial" pitchFamily="34" charset="0"/>
              </a:rPr>
              <a:t> посвящённый Дню памяти и скорби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7" name="Picture 5" descr="http://www.funlib.ru/cimg/2014/102005/3907139"/>
          <p:cNvPicPr>
            <a:picLocks noChangeAspect="1" noChangeArrowheads="1"/>
          </p:cNvPicPr>
          <p:nvPr/>
        </p:nvPicPr>
        <p:blipFill>
          <a:blip r:embed="rId9" cstate="print"/>
          <a:srcRect l="38837" b="-5381"/>
          <a:stretch>
            <a:fillRect/>
          </a:stretch>
        </p:blipFill>
        <p:spPr bwMode="auto">
          <a:xfrm flipH="1" flipV="1">
            <a:off x="0" y="2780928"/>
            <a:ext cx="2627784" cy="2086010"/>
          </a:xfrm>
          <a:prstGeom prst="rect">
            <a:avLst/>
          </a:prstGeom>
          <a:noFill/>
        </p:spPr>
      </p:pic>
      <p:pic>
        <p:nvPicPr>
          <p:cNvPr id="5" name="Рисунок 4" descr="m_7R_Q3zCf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39752" y="908720"/>
            <a:ext cx="2520280" cy="166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221324.selcdn.ru/prod-media/backend/pictures/7c75503ea2fe4093bf731bb8ded11c56.medium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56792"/>
            <a:ext cx="2267744" cy="2267744"/>
          </a:xfrm>
          <a:prstGeom prst="rect">
            <a:avLst/>
          </a:prstGeom>
          <a:noFill/>
        </p:spPr>
      </p:pic>
      <p:pic>
        <p:nvPicPr>
          <p:cNvPr id="3078" name="Picture 6" descr="https://static.wixstatic.com/media/74901c_958971c944d5474f99b6b38304128fa4~mv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805191"/>
            <a:ext cx="2699792" cy="205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zaNBvWO_SE.jpg"/>
          <p:cNvPicPr>
            <a:picLocks noChangeAspect="1"/>
          </p:cNvPicPr>
          <p:nvPr/>
        </p:nvPicPr>
        <p:blipFill>
          <a:blip r:embed="rId13" cstate="print"/>
          <a:srcRect r="15352"/>
          <a:stretch>
            <a:fillRect/>
          </a:stretch>
        </p:blipFill>
        <p:spPr>
          <a:xfrm>
            <a:off x="2195736" y="2996952"/>
            <a:ext cx="2387616" cy="168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95/316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2708920"/>
            <a:ext cx="53181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50" dirty="0">
              <a:ln w="11430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E76C58522DDFD42BB606BD3B8AF94D8" ma:contentTypeVersion="" ma:contentTypeDescription="Создание документа." ma:contentTypeScope="" ma:versionID="05cf558e449e085b02c0a274eb9193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909ac9cd5bf9b5077b0549d86e64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E7AC24-9C6F-4E17-89EE-034CE11C9569}"/>
</file>

<file path=customXml/itemProps2.xml><?xml version="1.0" encoding="utf-8"?>
<ds:datastoreItem xmlns:ds="http://schemas.openxmlformats.org/officeDocument/2006/customXml" ds:itemID="{4D6C7C18-6F50-4707-9913-D1C9B7808D79}"/>
</file>

<file path=customXml/itemProps3.xml><?xml version="1.0" encoding="utf-8"?>
<ds:datastoreItem xmlns:ds="http://schemas.openxmlformats.org/officeDocument/2006/customXml" ds:itemID="{1094627F-4116-4155-BA40-8A4CE037AA5D}"/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143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75</cp:revision>
  <dcterms:created xsi:type="dcterms:W3CDTF">2016-08-17T14:58:57Z</dcterms:created>
  <dcterms:modified xsi:type="dcterms:W3CDTF">2020-09-01T15:15:29Z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0x010100DE76C58522DDFD42BB606BD3B8AF94D8</vt:lpwstr>
  </property>
</Properties>
</file>