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12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12192000" cy="6858000"/>
  <p:embeddedFontLst>
    <p:embeddedFont>
      <p:font typeface="Arial" panose="00000000000000000000" pitchFamily="34" charset="1"/>
      <p:regular r:id="rId34"/>
      <p:bold r:id="rId35"/>
    </p:embeddedFont>
    <p:embeddedFont>
      <p:font typeface="Arial Black" panose="00000000000000000000" pitchFamily="34" charset="1"/>
      <p:regular r:id="rId36"/>
    </p:embeddedFont>
    <p:embeddedFont>
      <p:font typeface="Calibri" panose="00000000000000000000" pitchFamily="34" charset="1"/>
      <p:regular r:id="rId40"/>
      <p:bold r:id="rId38"/>
    </p:embeddedFont>
    <p:embeddedFont>
      <p:font typeface="Impact" panose="00000000000000000000" pitchFamily="34" charset="1"/>
      <p:regular r:id="rId39"/>
    </p:embeddedFont>
    <p:embeddedFont>
      <p:font typeface="Tahoma" panose="00000000000000000000" pitchFamily="34" charset="1"/>
      <p:regular r:id="rId42"/>
      <p:bold r:id="rId41"/>
    </p:embeddedFont>
    <p:embeddedFont>
      <p:font typeface="Times New Roman" panose="00000000000000000000" pitchFamily="18" charset="1"/>
      <p:regular r:id="rId33"/>
    </p:embeddedFont>
    <p:embeddedFont>
      <p:font typeface="Wingdings" panose="00000000000000000000" pitchFamily="2" charset="2"/>
      <p:regular r:id="rId3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customXml" Target="../customXml/item3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customXml" Target="../customXml/item1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7471" y="2295271"/>
            <a:ext cx="10697057" cy="897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12A3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7471" y="3941140"/>
            <a:ext cx="10697057" cy="897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7171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944" y="85471"/>
            <a:ext cx="465264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5175" y="2551252"/>
            <a:ext cx="11061649" cy="341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7171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hyperlink" Target="http://opencu.info/library" TargetMode="Externa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hyperlink" Target="mailto:Aktor@mail.ru" TargetMode="External"/><Relationship Id="rId6" Type="http://schemas.openxmlformats.org/officeDocument/2006/relationships/hyperlink" Target="http://www.opencu.info/" TargetMode="External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opencu.ru/page/model-do" TargetMode="External"/><Relationship Id="rId3" Type="http://schemas.openxmlformats.org/officeDocument/2006/relationships/hyperlink" Target="http://opencu.ru/page/terspecdo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9057" y="1410461"/>
            <a:ext cx="9373870" cy="2409190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1944370">
              <a:lnSpc>
                <a:spcPts val="3670"/>
              </a:lnSpc>
              <a:spcBef>
                <a:spcPts val="560"/>
              </a:spcBef>
            </a:pP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ЦЕЛЕВАЯ МОДЕЛЬ </a:t>
            </a:r>
            <a:r>
              <a:rPr dirty="0" sz="3400" spc="-10" b="0">
                <a:solidFill>
                  <a:srgbClr val="171717"/>
                </a:solidFill>
                <a:latin typeface="Arial Black"/>
                <a:cs typeface="Arial Black"/>
              </a:rPr>
              <a:t>РАЗВИТИЯ  </a:t>
            </a: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РЕГИОНАЛЬНЫХ</a:t>
            </a:r>
            <a:r>
              <a:rPr dirty="0" sz="3400" spc="3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400" spc="-10" b="0">
                <a:solidFill>
                  <a:srgbClr val="171717"/>
                </a:solidFill>
                <a:latin typeface="Arial Black"/>
                <a:cs typeface="Arial Black"/>
              </a:rPr>
              <a:t>СИСТЕМ</a:t>
            </a:r>
            <a:endParaRPr sz="3400">
              <a:latin typeface="Arial Black"/>
              <a:cs typeface="Arial Black"/>
            </a:endParaRPr>
          </a:p>
          <a:p>
            <a:pPr marL="12700" marR="5080">
              <a:lnSpc>
                <a:spcPts val="3670"/>
              </a:lnSpc>
              <a:spcBef>
                <a:spcPts val="5"/>
              </a:spcBef>
            </a:pP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ДОПОЛНИТЕЛЬНОГО </a:t>
            </a:r>
            <a:r>
              <a:rPr dirty="0" sz="3400" spc="-10" b="0">
                <a:solidFill>
                  <a:srgbClr val="171717"/>
                </a:solidFill>
                <a:latin typeface="Arial Black"/>
                <a:cs typeface="Arial Black"/>
              </a:rPr>
              <a:t>ОБРАЗОВАНИЯ </a:t>
            </a: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:  </a:t>
            </a:r>
            <a:r>
              <a:rPr dirty="0" sz="3400" spc="-10" b="0">
                <a:solidFill>
                  <a:srgbClr val="171717"/>
                </a:solidFill>
                <a:latin typeface="Arial Black"/>
                <a:cs typeface="Arial Black"/>
              </a:rPr>
              <a:t>СОВРЕМЕННОЕ </a:t>
            </a: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СОДЕРЖАНИЕ И  ОРГУПРАВЛЕНЧЕСКИЕ</a:t>
            </a:r>
            <a:r>
              <a:rPr dirty="0" sz="3400" spc="4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ИЗМЕНЕНИЯ</a:t>
            </a:r>
            <a:endParaRPr sz="3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420495" cy="6859905"/>
            <a:chOff x="0" y="0"/>
            <a:chExt cx="1420495" cy="6859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14272" cy="6134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8640" y="6120384"/>
              <a:ext cx="824865" cy="738505"/>
            </a:xfrm>
            <a:custGeom>
              <a:avLst/>
              <a:gdLst/>
              <a:ahLst/>
              <a:cxnLst/>
              <a:rect l="l" t="t" r="r" b="b"/>
              <a:pathLst>
                <a:path w="824865" h="738504">
                  <a:moveTo>
                    <a:pt x="824484" y="0"/>
                  </a:moveTo>
                  <a:lnTo>
                    <a:pt x="824484" y="738093"/>
                  </a:lnTo>
                </a:path>
                <a:path w="824865" h="738504">
                  <a:moveTo>
                    <a:pt x="0" y="701038"/>
                  </a:moveTo>
                  <a:lnTo>
                    <a:pt x="823594" y="701039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6783322"/>
              <a:ext cx="814705" cy="74930"/>
            </a:xfrm>
            <a:custGeom>
              <a:avLst/>
              <a:gdLst/>
              <a:ahLst/>
              <a:cxnLst/>
              <a:rect l="l" t="t" r="r" b="b"/>
              <a:pathLst>
                <a:path w="814705" h="74929">
                  <a:moveTo>
                    <a:pt x="814412" y="74674"/>
                  </a:moveTo>
                  <a:lnTo>
                    <a:pt x="814412" y="0"/>
                  </a:lnTo>
                  <a:lnTo>
                    <a:pt x="0" y="0"/>
                  </a:lnTo>
                  <a:lnTo>
                    <a:pt x="0" y="74674"/>
                  </a:lnTo>
                  <a:lnTo>
                    <a:pt x="814412" y="74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1644" y="5533644"/>
              <a:ext cx="452755" cy="151130"/>
            </a:xfrm>
            <a:custGeom>
              <a:avLst/>
              <a:gdLst/>
              <a:ahLst/>
              <a:cxnLst/>
              <a:rect l="l" t="t" r="r" b="b"/>
              <a:pathLst>
                <a:path w="452755" h="151129">
                  <a:moveTo>
                    <a:pt x="452628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452628" y="150875"/>
                  </a:lnTo>
                  <a:lnTo>
                    <a:pt x="452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1644" y="5533644"/>
              <a:ext cx="452755" cy="151130"/>
            </a:xfrm>
            <a:custGeom>
              <a:avLst/>
              <a:gdLst/>
              <a:ahLst/>
              <a:cxnLst/>
              <a:rect l="l" t="t" r="r" b="b"/>
              <a:pathLst>
                <a:path w="452755" h="151129">
                  <a:moveTo>
                    <a:pt x="0" y="150875"/>
                  </a:moveTo>
                  <a:lnTo>
                    <a:pt x="452628" y="150875"/>
                  </a:lnTo>
                  <a:lnTo>
                    <a:pt x="452628" y="0"/>
                  </a:lnTo>
                  <a:lnTo>
                    <a:pt x="0" y="0"/>
                  </a:lnTo>
                  <a:lnTo>
                    <a:pt x="0" y="1508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599057" y="4877816"/>
            <a:ext cx="9027795" cy="1767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Попов 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Александр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Анатольевич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5"/>
              </a:spcBef>
            </a:pP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Заведующий </a:t>
            </a:r>
            <a:r>
              <a:rPr dirty="0" sz="1800" spc="-10">
                <a:solidFill>
                  <a:srgbClr val="767070"/>
                </a:solidFill>
                <a:latin typeface="Calibri"/>
                <a:cs typeface="Calibri"/>
              </a:rPr>
              <a:t>научно-исследовательским сектором «Открытое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образование» ФИРО </a:t>
            </a:r>
            <a:r>
              <a:rPr dirty="0" sz="1800" spc="-25">
                <a:solidFill>
                  <a:srgbClr val="767070"/>
                </a:solidFill>
                <a:latin typeface="Calibri"/>
                <a:cs typeface="Calibri"/>
              </a:rPr>
              <a:t>РАНХиГС 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Заведующий лабораторией </a:t>
            </a:r>
            <a:r>
              <a:rPr dirty="0" sz="1800" spc="-10">
                <a:solidFill>
                  <a:srgbClr val="767070"/>
                </a:solidFill>
                <a:latin typeface="Calibri"/>
                <a:cs typeface="Calibri"/>
              </a:rPr>
              <a:t>компетентностных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практик образования </a:t>
            </a:r>
            <a:r>
              <a:rPr dirty="0" sz="1800">
                <a:solidFill>
                  <a:srgbClr val="767070"/>
                </a:solidFill>
                <a:latin typeface="Calibri"/>
                <a:cs typeface="Calibri"/>
              </a:rPr>
              <a:t>ИСП</a:t>
            </a:r>
            <a:r>
              <a:rPr dirty="0" sz="1800" spc="105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МГПУ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20">
                <a:solidFill>
                  <a:srgbClr val="767070"/>
                </a:solidFill>
                <a:latin typeface="Calibri"/>
                <a:cs typeface="Calibri"/>
              </a:rPr>
              <a:t>Генеральный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директор АНО ДПО «Открытое</a:t>
            </a:r>
            <a:r>
              <a:rPr dirty="0" sz="1800" spc="8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образование»</a:t>
            </a:r>
            <a:endParaRPr sz="1800">
              <a:latin typeface="Calibri"/>
              <a:cs typeface="Calibri"/>
            </a:endParaRPr>
          </a:p>
          <a:p>
            <a:pPr marL="12700" marR="2111375">
              <a:lnSpc>
                <a:spcPct val="100000"/>
              </a:lnSpc>
            </a:pP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Президент </a:t>
            </a:r>
            <a:r>
              <a:rPr dirty="0" sz="1800" spc="-10">
                <a:solidFill>
                  <a:srgbClr val="767070"/>
                </a:solidFill>
                <a:latin typeface="Calibri"/>
                <a:cs typeface="Calibri"/>
              </a:rPr>
              <a:t>Ассоциации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лидеров практик неформального образования  </a:t>
            </a:r>
            <a:r>
              <a:rPr dirty="0" sz="1800" spc="-10">
                <a:solidFill>
                  <a:srgbClr val="767070"/>
                </a:solidFill>
                <a:latin typeface="Calibri"/>
                <a:cs typeface="Calibri"/>
              </a:rPr>
              <a:t>доктор </a:t>
            </a:r>
            <a:r>
              <a:rPr dirty="0" sz="1800">
                <a:solidFill>
                  <a:srgbClr val="767070"/>
                </a:solidFill>
                <a:latin typeface="Calibri"/>
                <a:cs typeface="Calibri"/>
              </a:rPr>
              <a:t>философских </a:t>
            </a:r>
            <a:r>
              <a:rPr dirty="0" sz="1800" spc="-5">
                <a:solidFill>
                  <a:srgbClr val="767070"/>
                </a:solidFill>
                <a:latin typeface="Calibri"/>
                <a:cs typeface="Calibri"/>
              </a:rPr>
              <a:t>наук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327" y="729233"/>
            <a:ext cx="2077720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b="1">
                <a:solidFill>
                  <a:srgbClr val="767070"/>
                </a:solidFill>
                <a:latin typeface="Calibri"/>
                <a:cs typeface="Calibri"/>
              </a:rPr>
              <a:t>ДИАЛОГ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6091" y="1373124"/>
            <a:ext cx="2821305" cy="2819400"/>
          </a:xfrm>
          <a:custGeom>
            <a:avLst/>
            <a:gdLst/>
            <a:ahLst/>
            <a:cxnLst/>
            <a:rect l="l" t="t" r="r" b="b"/>
            <a:pathLst>
              <a:path w="2821304" h="2819400">
                <a:moveTo>
                  <a:pt x="0" y="1409700"/>
                </a:moveTo>
                <a:lnTo>
                  <a:pt x="817" y="1361239"/>
                </a:lnTo>
                <a:lnTo>
                  <a:pt x="3253" y="1313188"/>
                </a:lnTo>
                <a:lnTo>
                  <a:pt x="7281" y="1265573"/>
                </a:lnTo>
                <a:lnTo>
                  <a:pt x="12875" y="1218421"/>
                </a:lnTo>
                <a:lnTo>
                  <a:pt x="20007" y="1171758"/>
                </a:lnTo>
                <a:lnTo>
                  <a:pt x="28653" y="1125609"/>
                </a:lnTo>
                <a:lnTo>
                  <a:pt x="38786" y="1080001"/>
                </a:lnTo>
                <a:lnTo>
                  <a:pt x="50380" y="1034961"/>
                </a:lnTo>
                <a:lnTo>
                  <a:pt x="63408" y="990515"/>
                </a:lnTo>
                <a:lnTo>
                  <a:pt x="77843" y="946688"/>
                </a:lnTo>
                <a:lnTo>
                  <a:pt x="93661" y="903508"/>
                </a:lnTo>
                <a:lnTo>
                  <a:pt x="110835" y="861000"/>
                </a:lnTo>
                <a:lnTo>
                  <a:pt x="129338" y="819191"/>
                </a:lnTo>
                <a:lnTo>
                  <a:pt x="149144" y="778106"/>
                </a:lnTo>
                <a:lnTo>
                  <a:pt x="170226" y="737773"/>
                </a:lnTo>
                <a:lnTo>
                  <a:pt x="192560" y="698217"/>
                </a:lnTo>
                <a:lnTo>
                  <a:pt x="216117" y="659465"/>
                </a:lnTo>
                <a:lnTo>
                  <a:pt x="240873" y="621543"/>
                </a:lnTo>
                <a:lnTo>
                  <a:pt x="266801" y="584477"/>
                </a:lnTo>
                <a:lnTo>
                  <a:pt x="293874" y="548293"/>
                </a:lnTo>
                <a:lnTo>
                  <a:pt x="322067" y="513018"/>
                </a:lnTo>
                <a:lnTo>
                  <a:pt x="351353" y="478678"/>
                </a:lnTo>
                <a:lnTo>
                  <a:pt x="381706" y="445300"/>
                </a:lnTo>
                <a:lnTo>
                  <a:pt x="413099" y="412908"/>
                </a:lnTo>
                <a:lnTo>
                  <a:pt x="445506" y="381531"/>
                </a:lnTo>
                <a:lnTo>
                  <a:pt x="478902" y="351193"/>
                </a:lnTo>
                <a:lnTo>
                  <a:pt x="513260" y="321921"/>
                </a:lnTo>
                <a:lnTo>
                  <a:pt x="548553" y="293742"/>
                </a:lnTo>
                <a:lnTo>
                  <a:pt x="584755" y="266682"/>
                </a:lnTo>
                <a:lnTo>
                  <a:pt x="621841" y="240766"/>
                </a:lnTo>
                <a:lnTo>
                  <a:pt x="659783" y="216022"/>
                </a:lnTo>
                <a:lnTo>
                  <a:pt x="698556" y="192475"/>
                </a:lnTo>
                <a:lnTo>
                  <a:pt x="738133" y="170152"/>
                </a:lnTo>
                <a:lnTo>
                  <a:pt x="778489" y="149079"/>
                </a:lnTo>
                <a:lnTo>
                  <a:pt x="819596" y="129282"/>
                </a:lnTo>
                <a:lnTo>
                  <a:pt x="861429" y="110787"/>
                </a:lnTo>
                <a:lnTo>
                  <a:pt x="903961" y="93621"/>
                </a:lnTo>
                <a:lnTo>
                  <a:pt x="947166" y="77810"/>
                </a:lnTo>
                <a:lnTo>
                  <a:pt x="991018" y="63381"/>
                </a:lnTo>
                <a:lnTo>
                  <a:pt x="1035490" y="50359"/>
                </a:lnTo>
                <a:lnTo>
                  <a:pt x="1080557" y="38770"/>
                </a:lnTo>
                <a:lnTo>
                  <a:pt x="1126192" y="28641"/>
                </a:lnTo>
                <a:lnTo>
                  <a:pt x="1172369" y="19999"/>
                </a:lnTo>
                <a:lnTo>
                  <a:pt x="1219061" y="12869"/>
                </a:lnTo>
                <a:lnTo>
                  <a:pt x="1266243" y="7278"/>
                </a:lnTo>
                <a:lnTo>
                  <a:pt x="1313888" y="3252"/>
                </a:lnTo>
                <a:lnTo>
                  <a:pt x="1361969" y="817"/>
                </a:lnTo>
                <a:lnTo>
                  <a:pt x="1410462" y="0"/>
                </a:lnTo>
                <a:lnTo>
                  <a:pt x="1458954" y="817"/>
                </a:lnTo>
                <a:lnTo>
                  <a:pt x="1507035" y="3252"/>
                </a:lnTo>
                <a:lnTo>
                  <a:pt x="1554680" y="7278"/>
                </a:lnTo>
                <a:lnTo>
                  <a:pt x="1601862" y="12869"/>
                </a:lnTo>
                <a:lnTo>
                  <a:pt x="1648554" y="19999"/>
                </a:lnTo>
                <a:lnTo>
                  <a:pt x="1694731" y="28641"/>
                </a:lnTo>
                <a:lnTo>
                  <a:pt x="1740366" y="38770"/>
                </a:lnTo>
                <a:lnTo>
                  <a:pt x="1785433" y="50359"/>
                </a:lnTo>
                <a:lnTo>
                  <a:pt x="1829905" y="63381"/>
                </a:lnTo>
                <a:lnTo>
                  <a:pt x="1873757" y="77810"/>
                </a:lnTo>
                <a:lnTo>
                  <a:pt x="1916962" y="93621"/>
                </a:lnTo>
                <a:lnTo>
                  <a:pt x="1959494" y="110787"/>
                </a:lnTo>
                <a:lnTo>
                  <a:pt x="2001327" y="129282"/>
                </a:lnTo>
                <a:lnTo>
                  <a:pt x="2042434" y="149079"/>
                </a:lnTo>
                <a:lnTo>
                  <a:pt x="2082790" y="170152"/>
                </a:lnTo>
                <a:lnTo>
                  <a:pt x="2122367" y="192475"/>
                </a:lnTo>
                <a:lnTo>
                  <a:pt x="2161140" y="216022"/>
                </a:lnTo>
                <a:lnTo>
                  <a:pt x="2199082" y="240766"/>
                </a:lnTo>
                <a:lnTo>
                  <a:pt x="2236168" y="266682"/>
                </a:lnTo>
                <a:lnTo>
                  <a:pt x="2272370" y="293742"/>
                </a:lnTo>
                <a:lnTo>
                  <a:pt x="2307663" y="321921"/>
                </a:lnTo>
                <a:lnTo>
                  <a:pt x="2342021" y="351193"/>
                </a:lnTo>
                <a:lnTo>
                  <a:pt x="2375417" y="381531"/>
                </a:lnTo>
                <a:lnTo>
                  <a:pt x="2407824" y="412908"/>
                </a:lnTo>
                <a:lnTo>
                  <a:pt x="2439217" y="445300"/>
                </a:lnTo>
                <a:lnTo>
                  <a:pt x="2469570" y="478678"/>
                </a:lnTo>
                <a:lnTo>
                  <a:pt x="2498856" y="513018"/>
                </a:lnTo>
                <a:lnTo>
                  <a:pt x="2527049" y="548293"/>
                </a:lnTo>
                <a:lnTo>
                  <a:pt x="2554122" y="584477"/>
                </a:lnTo>
                <a:lnTo>
                  <a:pt x="2580050" y="621543"/>
                </a:lnTo>
                <a:lnTo>
                  <a:pt x="2604806" y="659465"/>
                </a:lnTo>
                <a:lnTo>
                  <a:pt x="2628363" y="698217"/>
                </a:lnTo>
                <a:lnTo>
                  <a:pt x="2650697" y="737773"/>
                </a:lnTo>
                <a:lnTo>
                  <a:pt x="2671779" y="778106"/>
                </a:lnTo>
                <a:lnTo>
                  <a:pt x="2691585" y="819191"/>
                </a:lnTo>
                <a:lnTo>
                  <a:pt x="2710088" y="861000"/>
                </a:lnTo>
                <a:lnTo>
                  <a:pt x="2727262" y="903508"/>
                </a:lnTo>
                <a:lnTo>
                  <a:pt x="2743080" y="946688"/>
                </a:lnTo>
                <a:lnTo>
                  <a:pt x="2757515" y="990515"/>
                </a:lnTo>
                <a:lnTo>
                  <a:pt x="2770543" y="1034961"/>
                </a:lnTo>
                <a:lnTo>
                  <a:pt x="2782137" y="1080001"/>
                </a:lnTo>
                <a:lnTo>
                  <a:pt x="2792270" y="1125609"/>
                </a:lnTo>
                <a:lnTo>
                  <a:pt x="2800916" y="1171758"/>
                </a:lnTo>
                <a:lnTo>
                  <a:pt x="2808048" y="1218421"/>
                </a:lnTo>
                <a:lnTo>
                  <a:pt x="2813642" y="1265573"/>
                </a:lnTo>
                <a:lnTo>
                  <a:pt x="2817670" y="1313188"/>
                </a:lnTo>
                <a:lnTo>
                  <a:pt x="2820106" y="1361239"/>
                </a:lnTo>
                <a:lnTo>
                  <a:pt x="2820924" y="1409700"/>
                </a:lnTo>
                <a:lnTo>
                  <a:pt x="2820106" y="1458160"/>
                </a:lnTo>
                <a:lnTo>
                  <a:pt x="2817670" y="1506211"/>
                </a:lnTo>
                <a:lnTo>
                  <a:pt x="2813642" y="1553826"/>
                </a:lnTo>
                <a:lnTo>
                  <a:pt x="2808048" y="1600978"/>
                </a:lnTo>
                <a:lnTo>
                  <a:pt x="2800916" y="1647641"/>
                </a:lnTo>
                <a:lnTo>
                  <a:pt x="2792270" y="1693790"/>
                </a:lnTo>
                <a:lnTo>
                  <a:pt x="2782137" y="1739398"/>
                </a:lnTo>
                <a:lnTo>
                  <a:pt x="2770543" y="1784438"/>
                </a:lnTo>
                <a:lnTo>
                  <a:pt x="2757515" y="1828884"/>
                </a:lnTo>
                <a:lnTo>
                  <a:pt x="2743080" y="1872711"/>
                </a:lnTo>
                <a:lnTo>
                  <a:pt x="2727262" y="1915891"/>
                </a:lnTo>
                <a:lnTo>
                  <a:pt x="2710088" y="1958399"/>
                </a:lnTo>
                <a:lnTo>
                  <a:pt x="2691585" y="2000208"/>
                </a:lnTo>
                <a:lnTo>
                  <a:pt x="2671779" y="2041293"/>
                </a:lnTo>
                <a:lnTo>
                  <a:pt x="2650697" y="2081626"/>
                </a:lnTo>
                <a:lnTo>
                  <a:pt x="2628363" y="2121182"/>
                </a:lnTo>
                <a:lnTo>
                  <a:pt x="2604806" y="2159934"/>
                </a:lnTo>
                <a:lnTo>
                  <a:pt x="2580050" y="2197856"/>
                </a:lnTo>
                <a:lnTo>
                  <a:pt x="2554122" y="2234922"/>
                </a:lnTo>
                <a:lnTo>
                  <a:pt x="2527049" y="2271106"/>
                </a:lnTo>
                <a:lnTo>
                  <a:pt x="2498856" y="2306381"/>
                </a:lnTo>
                <a:lnTo>
                  <a:pt x="2469570" y="2340721"/>
                </a:lnTo>
                <a:lnTo>
                  <a:pt x="2439217" y="2374099"/>
                </a:lnTo>
                <a:lnTo>
                  <a:pt x="2407824" y="2406491"/>
                </a:lnTo>
                <a:lnTo>
                  <a:pt x="2375417" y="2437868"/>
                </a:lnTo>
                <a:lnTo>
                  <a:pt x="2342021" y="2468206"/>
                </a:lnTo>
                <a:lnTo>
                  <a:pt x="2307663" y="2497478"/>
                </a:lnTo>
                <a:lnTo>
                  <a:pt x="2272370" y="2525657"/>
                </a:lnTo>
                <a:lnTo>
                  <a:pt x="2236168" y="2552717"/>
                </a:lnTo>
                <a:lnTo>
                  <a:pt x="2199082" y="2578633"/>
                </a:lnTo>
                <a:lnTo>
                  <a:pt x="2161140" y="2603377"/>
                </a:lnTo>
                <a:lnTo>
                  <a:pt x="2122367" y="2626924"/>
                </a:lnTo>
                <a:lnTo>
                  <a:pt x="2082790" y="2649247"/>
                </a:lnTo>
                <a:lnTo>
                  <a:pt x="2042434" y="2670320"/>
                </a:lnTo>
                <a:lnTo>
                  <a:pt x="2001327" y="2690117"/>
                </a:lnTo>
                <a:lnTo>
                  <a:pt x="1959494" y="2708612"/>
                </a:lnTo>
                <a:lnTo>
                  <a:pt x="1916962" y="2725778"/>
                </a:lnTo>
                <a:lnTo>
                  <a:pt x="1873757" y="2741589"/>
                </a:lnTo>
                <a:lnTo>
                  <a:pt x="1829905" y="2756018"/>
                </a:lnTo>
                <a:lnTo>
                  <a:pt x="1785433" y="2769040"/>
                </a:lnTo>
                <a:lnTo>
                  <a:pt x="1740366" y="2780629"/>
                </a:lnTo>
                <a:lnTo>
                  <a:pt x="1694731" y="2790758"/>
                </a:lnTo>
                <a:lnTo>
                  <a:pt x="1648554" y="2799400"/>
                </a:lnTo>
                <a:lnTo>
                  <a:pt x="1601862" y="2806530"/>
                </a:lnTo>
                <a:lnTo>
                  <a:pt x="1554680" y="2812121"/>
                </a:lnTo>
                <a:lnTo>
                  <a:pt x="1507035" y="2816147"/>
                </a:lnTo>
                <a:lnTo>
                  <a:pt x="1458954" y="2818582"/>
                </a:lnTo>
                <a:lnTo>
                  <a:pt x="1410462" y="2819400"/>
                </a:lnTo>
                <a:lnTo>
                  <a:pt x="1361969" y="2818582"/>
                </a:lnTo>
                <a:lnTo>
                  <a:pt x="1313888" y="2816147"/>
                </a:lnTo>
                <a:lnTo>
                  <a:pt x="1266243" y="2812121"/>
                </a:lnTo>
                <a:lnTo>
                  <a:pt x="1219061" y="2806530"/>
                </a:lnTo>
                <a:lnTo>
                  <a:pt x="1172369" y="2799400"/>
                </a:lnTo>
                <a:lnTo>
                  <a:pt x="1126192" y="2790758"/>
                </a:lnTo>
                <a:lnTo>
                  <a:pt x="1080557" y="2780629"/>
                </a:lnTo>
                <a:lnTo>
                  <a:pt x="1035490" y="2769040"/>
                </a:lnTo>
                <a:lnTo>
                  <a:pt x="991018" y="2756018"/>
                </a:lnTo>
                <a:lnTo>
                  <a:pt x="947166" y="2741589"/>
                </a:lnTo>
                <a:lnTo>
                  <a:pt x="903961" y="2725778"/>
                </a:lnTo>
                <a:lnTo>
                  <a:pt x="861429" y="2708612"/>
                </a:lnTo>
                <a:lnTo>
                  <a:pt x="819596" y="2690117"/>
                </a:lnTo>
                <a:lnTo>
                  <a:pt x="778489" y="2670320"/>
                </a:lnTo>
                <a:lnTo>
                  <a:pt x="738133" y="2649247"/>
                </a:lnTo>
                <a:lnTo>
                  <a:pt x="698556" y="2626924"/>
                </a:lnTo>
                <a:lnTo>
                  <a:pt x="659783" y="2603377"/>
                </a:lnTo>
                <a:lnTo>
                  <a:pt x="621841" y="2578633"/>
                </a:lnTo>
                <a:lnTo>
                  <a:pt x="584755" y="2552717"/>
                </a:lnTo>
                <a:lnTo>
                  <a:pt x="548553" y="2525657"/>
                </a:lnTo>
                <a:lnTo>
                  <a:pt x="513260" y="2497478"/>
                </a:lnTo>
                <a:lnTo>
                  <a:pt x="478902" y="2468206"/>
                </a:lnTo>
                <a:lnTo>
                  <a:pt x="445506" y="2437868"/>
                </a:lnTo>
                <a:lnTo>
                  <a:pt x="413099" y="2406491"/>
                </a:lnTo>
                <a:lnTo>
                  <a:pt x="381706" y="2374099"/>
                </a:lnTo>
                <a:lnTo>
                  <a:pt x="351353" y="2340721"/>
                </a:lnTo>
                <a:lnTo>
                  <a:pt x="322067" y="2306381"/>
                </a:lnTo>
                <a:lnTo>
                  <a:pt x="293874" y="2271106"/>
                </a:lnTo>
                <a:lnTo>
                  <a:pt x="266801" y="2234922"/>
                </a:lnTo>
                <a:lnTo>
                  <a:pt x="240873" y="2197856"/>
                </a:lnTo>
                <a:lnTo>
                  <a:pt x="216117" y="2159934"/>
                </a:lnTo>
                <a:lnTo>
                  <a:pt x="192560" y="2121182"/>
                </a:lnTo>
                <a:lnTo>
                  <a:pt x="170226" y="2081626"/>
                </a:lnTo>
                <a:lnTo>
                  <a:pt x="149144" y="2041293"/>
                </a:lnTo>
                <a:lnTo>
                  <a:pt x="129338" y="2000208"/>
                </a:lnTo>
                <a:lnTo>
                  <a:pt x="110835" y="1958399"/>
                </a:lnTo>
                <a:lnTo>
                  <a:pt x="93661" y="1915891"/>
                </a:lnTo>
                <a:lnTo>
                  <a:pt x="77843" y="1872711"/>
                </a:lnTo>
                <a:lnTo>
                  <a:pt x="63408" y="1828884"/>
                </a:lnTo>
                <a:lnTo>
                  <a:pt x="50380" y="1784438"/>
                </a:lnTo>
                <a:lnTo>
                  <a:pt x="38786" y="1739398"/>
                </a:lnTo>
                <a:lnTo>
                  <a:pt x="28653" y="1693790"/>
                </a:lnTo>
                <a:lnTo>
                  <a:pt x="20007" y="1647641"/>
                </a:lnTo>
                <a:lnTo>
                  <a:pt x="12875" y="1600978"/>
                </a:lnTo>
                <a:lnTo>
                  <a:pt x="7281" y="1553826"/>
                </a:lnTo>
                <a:lnTo>
                  <a:pt x="3253" y="1506211"/>
                </a:lnTo>
                <a:lnTo>
                  <a:pt x="817" y="1458160"/>
                </a:lnTo>
                <a:lnTo>
                  <a:pt x="0" y="1409700"/>
                </a:lnTo>
                <a:close/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57327" y="4094805"/>
            <a:ext cx="10136505" cy="2312035"/>
          </a:xfrm>
          <a:prstGeom prst="rect">
            <a:avLst/>
          </a:prstGeom>
        </p:spPr>
        <p:txBody>
          <a:bodyPr wrap="square" lIns="0" tIns="161925" rIns="0" bIns="0" rtlCol="0" vert="horz">
            <a:spAutoFit/>
          </a:bodyPr>
          <a:lstStyle/>
          <a:p>
            <a:pPr marL="4342130">
              <a:lnSpc>
                <a:spcPct val="100000"/>
              </a:lnSpc>
              <a:spcBef>
                <a:spcPts val="1275"/>
              </a:spcBef>
            </a:pPr>
            <a:r>
              <a:rPr dirty="0" sz="3800">
                <a:solidFill>
                  <a:srgbClr val="767070"/>
                </a:solidFill>
                <a:latin typeface="Calibri"/>
                <a:cs typeface="Calibri"/>
              </a:rPr>
              <a:t>Корпорация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Преодоление отраслевого</a:t>
            </a:r>
            <a:r>
              <a:rPr dirty="0" sz="28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подхода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Calibri"/>
              <a:cs typeface="Calibri"/>
            </a:endParaRPr>
          </a:p>
          <a:p>
            <a:pPr marL="6167120">
              <a:lnSpc>
                <a:spcPct val="100000"/>
              </a:lnSpc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Интегральные</a:t>
            </a:r>
            <a:r>
              <a:rPr dirty="0" sz="28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показатели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83633" y="148285"/>
            <a:ext cx="2449830" cy="11315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4350"/>
              </a:lnSpc>
              <a:spcBef>
                <a:spcPts val="105"/>
              </a:spcBef>
            </a:pPr>
            <a:r>
              <a:rPr dirty="0" sz="3800" b="0">
                <a:solidFill>
                  <a:srgbClr val="767070"/>
                </a:solidFill>
                <a:latin typeface="Calibri"/>
                <a:cs typeface="Calibri"/>
              </a:rPr>
              <a:t>Органы</a:t>
            </a:r>
            <a:endParaRPr sz="3800">
              <a:latin typeface="Calibri"/>
              <a:cs typeface="Calibri"/>
            </a:endParaRPr>
          </a:p>
          <a:p>
            <a:pPr algn="ctr">
              <a:lnSpc>
                <a:spcPts val="4350"/>
              </a:lnSpc>
            </a:pPr>
            <a:r>
              <a:rPr dirty="0" sz="3800" b="0">
                <a:solidFill>
                  <a:srgbClr val="767070"/>
                </a:solidFill>
                <a:latin typeface="Calibri"/>
                <a:cs typeface="Calibri"/>
              </a:rPr>
              <a:t>управления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98689" y="2340051"/>
            <a:ext cx="1453515" cy="605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800">
                <a:solidFill>
                  <a:srgbClr val="767070"/>
                </a:solidFill>
                <a:latin typeface="Calibri"/>
                <a:cs typeface="Calibri"/>
              </a:rPr>
              <a:t>Б</a:t>
            </a:r>
            <a:r>
              <a:rPr dirty="0" sz="3800" spc="-15">
                <a:solidFill>
                  <a:srgbClr val="767070"/>
                </a:solidFill>
                <a:latin typeface="Calibri"/>
                <a:cs typeface="Calibri"/>
              </a:rPr>
              <a:t>и</a:t>
            </a:r>
            <a:r>
              <a:rPr dirty="0" sz="3800">
                <a:solidFill>
                  <a:srgbClr val="767070"/>
                </a:solidFill>
                <a:latin typeface="Calibri"/>
                <a:cs typeface="Calibri"/>
              </a:rPr>
              <a:t>знес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174" y="1814576"/>
            <a:ext cx="2880360" cy="1652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4350"/>
              </a:lnSpc>
              <a:spcBef>
                <a:spcPts val="105"/>
              </a:spcBef>
            </a:pPr>
            <a:r>
              <a:rPr dirty="0" sz="3800">
                <a:solidFill>
                  <a:srgbClr val="767070"/>
                </a:solidFill>
                <a:latin typeface="Calibri"/>
                <a:cs typeface="Calibri"/>
              </a:rPr>
              <a:t>Институт</a:t>
            </a:r>
            <a:endParaRPr sz="3800">
              <a:latin typeface="Calibri"/>
              <a:cs typeface="Calibri"/>
            </a:endParaRPr>
          </a:p>
          <a:p>
            <a:pPr algn="ctr" marL="12700" marR="5080">
              <a:lnSpc>
                <a:spcPts val="4110"/>
              </a:lnSpc>
              <a:spcBef>
                <a:spcPts val="300"/>
              </a:spcBef>
            </a:pPr>
            <a:r>
              <a:rPr dirty="0" sz="3800">
                <a:solidFill>
                  <a:srgbClr val="767070"/>
                </a:solidFill>
                <a:latin typeface="Calibri"/>
                <a:cs typeface="Calibri"/>
              </a:rPr>
              <a:t>гражданского  </a:t>
            </a:r>
            <a:r>
              <a:rPr dirty="0" sz="3800" spc="-5">
                <a:solidFill>
                  <a:srgbClr val="767070"/>
                </a:solidFill>
                <a:latin typeface="Calibri"/>
                <a:cs typeface="Calibri"/>
              </a:rPr>
              <a:t>Общества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3223" y="1814576"/>
            <a:ext cx="2499995" cy="164782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algn="ctr" marL="12700" marR="5080" indent="1905">
              <a:lnSpc>
                <a:spcPct val="90000"/>
              </a:lnSpc>
              <a:spcBef>
                <a:spcPts val="560"/>
              </a:spcBef>
            </a:pPr>
            <a:r>
              <a:rPr dirty="0" sz="3800" b="1">
                <a:solidFill>
                  <a:srgbClr val="171717"/>
                </a:solidFill>
                <a:latin typeface="Calibri"/>
                <a:cs typeface="Calibri"/>
              </a:rPr>
              <a:t>Активная  </a:t>
            </a:r>
            <a:r>
              <a:rPr dirty="0" sz="3800" spc="-5" b="1">
                <a:solidFill>
                  <a:srgbClr val="171717"/>
                </a:solidFill>
                <a:latin typeface="Calibri"/>
                <a:cs typeface="Calibri"/>
              </a:rPr>
              <a:t>соц</a:t>
            </a:r>
            <a:r>
              <a:rPr dirty="0" sz="3800" spc="-20" b="1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3800" b="1">
                <a:solidFill>
                  <a:srgbClr val="171717"/>
                </a:solidFill>
                <a:latin typeface="Calibri"/>
                <a:cs typeface="Calibri"/>
              </a:rPr>
              <a:t>альн</a:t>
            </a:r>
            <a:r>
              <a:rPr dirty="0" sz="3800" spc="-15" b="1">
                <a:solidFill>
                  <a:srgbClr val="171717"/>
                </a:solidFill>
                <a:latin typeface="Calibri"/>
                <a:cs typeface="Calibri"/>
              </a:rPr>
              <a:t>а</a:t>
            </a:r>
            <a:r>
              <a:rPr dirty="0" sz="3800" b="1">
                <a:solidFill>
                  <a:srgbClr val="171717"/>
                </a:solidFill>
                <a:latin typeface="Calibri"/>
                <a:cs typeface="Calibri"/>
              </a:rPr>
              <a:t>я  </a:t>
            </a:r>
            <a:r>
              <a:rPr dirty="0" sz="3800" spc="-5" b="1">
                <a:solidFill>
                  <a:srgbClr val="171717"/>
                </a:solidFill>
                <a:latin typeface="Calibri"/>
                <a:cs typeface="Calibri"/>
              </a:rPr>
              <a:t>политика</a:t>
            </a:r>
            <a:endParaRPr sz="3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19562" y="5439727"/>
            <a:ext cx="2175510" cy="594360"/>
            <a:chOff x="4119562" y="5439727"/>
            <a:chExt cx="2175510" cy="594360"/>
          </a:xfrm>
        </p:grpSpPr>
        <p:sp>
          <p:nvSpPr>
            <p:cNvPr id="10" name="object 10"/>
            <p:cNvSpPr/>
            <p:nvPr/>
          </p:nvSpPr>
          <p:spPr>
            <a:xfrm>
              <a:off x="4124325" y="5444490"/>
              <a:ext cx="2165985" cy="584835"/>
            </a:xfrm>
            <a:custGeom>
              <a:avLst/>
              <a:gdLst/>
              <a:ahLst/>
              <a:cxnLst/>
              <a:rect l="l" t="t" r="r" b="b"/>
              <a:pathLst>
                <a:path w="2165985" h="584835">
                  <a:moveTo>
                    <a:pt x="28448" y="0"/>
                  </a:moveTo>
                  <a:lnTo>
                    <a:pt x="0" y="173291"/>
                  </a:lnTo>
                  <a:lnTo>
                    <a:pt x="1978025" y="497801"/>
                  </a:lnTo>
                  <a:lnTo>
                    <a:pt x="1963801" y="584479"/>
                  </a:lnTo>
                  <a:lnTo>
                    <a:pt x="2165604" y="439572"/>
                  </a:lnTo>
                  <a:lnTo>
                    <a:pt x="2020697" y="237782"/>
                  </a:lnTo>
                  <a:lnTo>
                    <a:pt x="2006473" y="324459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124325" y="5444490"/>
              <a:ext cx="2165985" cy="584835"/>
            </a:xfrm>
            <a:custGeom>
              <a:avLst/>
              <a:gdLst/>
              <a:ahLst/>
              <a:cxnLst/>
              <a:rect l="l" t="t" r="r" b="b"/>
              <a:pathLst>
                <a:path w="2165985" h="584835">
                  <a:moveTo>
                    <a:pt x="28448" y="0"/>
                  </a:moveTo>
                  <a:lnTo>
                    <a:pt x="2006473" y="324459"/>
                  </a:lnTo>
                  <a:lnTo>
                    <a:pt x="2020697" y="237782"/>
                  </a:lnTo>
                  <a:lnTo>
                    <a:pt x="2165604" y="439572"/>
                  </a:lnTo>
                  <a:lnTo>
                    <a:pt x="1963801" y="584479"/>
                  </a:lnTo>
                  <a:lnTo>
                    <a:pt x="1978025" y="497801"/>
                  </a:lnTo>
                  <a:lnTo>
                    <a:pt x="0" y="173291"/>
                  </a:lnTo>
                  <a:lnTo>
                    <a:pt x="28448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8477" y="499363"/>
            <a:ext cx="8668385" cy="6051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800" b="0">
                <a:solidFill>
                  <a:srgbClr val="000000"/>
                </a:solidFill>
                <a:latin typeface="Arial Black"/>
                <a:cs typeface="Arial Black"/>
              </a:rPr>
              <a:t>«СТРАТЕГИЧЕСКАЯ</a:t>
            </a:r>
            <a:r>
              <a:rPr dirty="0" sz="3800" spc="-9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800" spc="-5" b="0">
                <a:solidFill>
                  <a:srgbClr val="000000"/>
                </a:solidFill>
                <a:latin typeface="Arial Black"/>
                <a:cs typeface="Arial Black"/>
              </a:rPr>
              <a:t>ЛОВУШКА»</a:t>
            </a:r>
            <a:endParaRPr sz="38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0619" y="2008632"/>
            <a:ext cx="3287395" cy="1643380"/>
          </a:xfrm>
          <a:prstGeom prst="rect">
            <a:avLst/>
          </a:prstGeom>
          <a:ln w="57911">
            <a:solidFill>
              <a:srgbClr val="C00000"/>
            </a:solidFill>
          </a:ln>
        </p:spPr>
        <p:txBody>
          <a:bodyPr wrap="square" lIns="0" tIns="294640" rIns="0" bIns="0" rtlCol="0" vert="horz">
            <a:spAutoFit/>
          </a:bodyPr>
          <a:lstStyle/>
          <a:p>
            <a:pPr marL="574040" marR="723900" indent="-314325">
              <a:lnSpc>
                <a:spcPct val="120100"/>
              </a:lnSpc>
              <a:spcBef>
                <a:spcPts val="2320"/>
              </a:spcBef>
            </a:pPr>
            <a:r>
              <a:rPr dirty="0" sz="2800" spc="-5">
                <a:solidFill>
                  <a:srgbClr val="1E4E79"/>
                </a:solidFill>
                <a:latin typeface="Calibri"/>
                <a:cs typeface="Calibri"/>
              </a:rPr>
              <a:t>Капитализация  </a:t>
            </a:r>
            <a:r>
              <a:rPr dirty="0" sz="2800" spc="-5">
                <a:solidFill>
                  <a:srgbClr val="1E4E79"/>
                </a:solidFill>
                <a:latin typeface="Calibri"/>
                <a:cs typeface="Calibri"/>
              </a:rPr>
              <a:t>территория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5200" y="2052827"/>
            <a:ext cx="3289300" cy="1641475"/>
          </a:xfrm>
          <a:prstGeom prst="rect">
            <a:avLst/>
          </a:prstGeom>
          <a:ln w="57911">
            <a:solidFill>
              <a:srgbClr val="C00000"/>
            </a:solidFill>
          </a:ln>
        </p:spPr>
        <p:txBody>
          <a:bodyPr wrap="square" lIns="0" tIns="208279" rIns="0" bIns="0" rtlCol="0" vert="horz">
            <a:spAutoFit/>
          </a:bodyPr>
          <a:lstStyle/>
          <a:p>
            <a:pPr marL="1247775" marR="222885" indent="-841375">
              <a:lnSpc>
                <a:spcPct val="120000"/>
              </a:lnSpc>
              <a:spcBef>
                <a:spcPts val="1639"/>
              </a:spcBef>
            </a:pPr>
            <a:r>
              <a:rPr dirty="0" sz="2800" spc="-10">
                <a:solidFill>
                  <a:srgbClr val="1E4E79"/>
                </a:solidFill>
                <a:latin typeface="Calibri"/>
                <a:cs typeface="Calibri"/>
              </a:rPr>
              <a:t>Уровень </a:t>
            </a:r>
            <a:r>
              <a:rPr dirty="0" sz="2800" spc="-5">
                <a:solidFill>
                  <a:srgbClr val="1E4E79"/>
                </a:solidFill>
                <a:latin typeface="Calibri"/>
                <a:cs typeface="Calibri"/>
              </a:rPr>
              <a:t>качества  жизни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2835" y="4492752"/>
            <a:ext cx="3434079" cy="1643380"/>
          </a:xfrm>
          <a:prstGeom prst="rect">
            <a:avLst/>
          </a:prstGeom>
          <a:ln w="57911">
            <a:solidFill>
              <a:srgbClr val="C00000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450"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</a:pPr>
            <a:r>
              <a:rPr dirty="0" sz="2800" spc="-5">
                <a:solidFill>
                  <a:srgbClr val="1E4E79"/>
                </a:solidFill>
                <a:latin typeface="Calibri"/>
                <a:cs typeface="Calibri"/>
              </a:rPr>
              <a:t>Управленческие</a:t>
            </a:r>
            <a:r>
              <a:rPr dirty="0" sz="2800" spc="-40">
                <a:solidFill>
                  <a:srgbClr val="1E4E79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E4E79"/>
                </a:solidFill>
                <a:latin typeface="Calibri"/>
                <a:cs typeface="Calibri"/>
              </a:rPr>
              <a:t>цели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14315" y="2676144"/>
            <a:ext cx="2338070" cy="361315"/>
            <a:chOff x="4814315" y="2676144"/>
            <a:chExt cx="2338070" cy="361315"/>
          </a:xfrm>
        </p:grpSpPr>
        <p:sp>
          <p:nvSpPr>
            <p:cNvPr id="7" name="object 7"/>
            <p:cNvSpPr/>
            <p:nvPr/>
          </p:nvSpPr>
          <p:spPr>
            <a:xfrm>
              <a:off x="4818887" y="2680716"/>
              <a:ext cx="2329180" cy="352425"/>
            </a:xfrm>
            <a:custGeom>
              <a:avLst/>
              <a:gdLst/>
              <a:ahLst/>
              <a:cxnLst/>
              <a:rect l="l" t="t" r="r" b="b"/>
              <a:pathLst>
                <a:path w="2329179" h="352425">
                  <a:moveTo>
                    <a:pt x="1801748" y="0"/>
                  </a:moveTo>
                  <a:lnTo>
                    <a:pt x="1801748" y="148844"/>
                  </a:lnTo>
                  <a:lnTo>
                    <a:pt x="526923" y="148844"/>
                  </a:lnTo>
                  <a:lnTo>
                    <a:pt x="526923" y="0"/>
                  </a:lnTo>
                  <a:lnTo>
                    <a:pt x="0" y="176022"/>
                  </a:lnTo>
                  <a:lnTo>
                    <a:pt x="526923" y="352044"/>
                  </a:lnTo>
                  <a:lnTo>
                    <a:pt x="526923" y="203200"/>
                  </a:lnTo>
                  <a:lnTo>
                    <a:pt x="1801748" y="203200"/>
                  </a:lnTo>
                  <a:lnTo>
                    <a:pt x="1801748" y="352044"/>
                  </a:lnTo>
                  <a:lnTo>
                    <a:pt x="2328671" y="176022"/>
                  </a:lnTo>
                  <a:lnTo>
                    <a:pt x="180174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818887" y="2680716"/>
              <a:ext cx="2329180" cy="352425"/>
            </a:xfrm>
            <a:custGeom>
              <a:avLst/>
              <a:gdLst/>
              <a:ahLst/>
              <a:cxnLst/>
              <a:rect l="l" t="t" r="r" b="b"/>
              <a:pathLst>
                <a:path w="2329179" h="352425">
                  <a:moveTo>
                    <a:pt x="0" y="176022"/>
                  </a:moveTo>
                  <a:lnTo>
                    <a:pt x="526923" y="0"/>
                  </a:lnTo>
                  <a:lnTo>
                    <a:pt x="526923" y="148844"/>
                  </a:lnTo>
                  <a:lnTo>
                    <a:pt x="1801748" y="148844"/>
                  </a:lnTo>
                  <a:lnTo>
                    <a:pt x="1801748" y="0"/>
                  </a:lnTo>
                  <a:lnTo>
                    <a:pt x="2328671" y="176022"/>
                  </a:lnTo>
                  <a:lnTo>
                    <a:pt x="1801748" y="352044"/>
                  </a:lnTo>
                  <a:lnTo>
                    <a:pt x="1801748" y="203200"/>
                  </a:lnTo>
                  <a:lnTo>
                    <a:pt x="526923" y="203200"/>
                  </a:lnTo>
                  <a:lnTo>
                    <a:pt x="526923" y="352044"/>
                  </a:lnTo>
                  <a:lnTo>
                    <a:pt x="0" y="176022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7287768" y="3805428"/>
            <a:ext cx="1374140" cy="525780"/>
          </a:xfrm>
          <a:custGeom>
            <a:avLst/>
            <a:gdLst/>
            <a:ahLst/>
            <a:cxnLst/>
            <a:rect l="l" t="t" r="r" b="b"/>
            <a:pathLst>
              <a:path w="1374140" h="525779">
                <a:moveTo>
                  <a:pt x="0" y="525272"/>
                </a:moveTo>
                <a:lnTo>
                  <a:pt x="1373631" y="0"/>
                </a:lnTo>
              </a:path>
            </a:pathLst>
          </a:custGeom>
          <a:ln w="9144">
            <a:solidFill>
              <a:srgbClr val="1717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53611" y="3707891"/>
            <a:ext cx="1297940" cy="610870"/>
          </a:xfrm>
          <a:custGeom>
            <a:avLst/>
            <a:gdLst/>
            <a:ahLst/>
            <a:cxnLst/>
            <a:rect l="l" t="t" r="r" b="b"/>
            <a:pathLst>
              <a:path w="1297939" h="610870">
                <a:moveTo>
                  <a:pt x="1297432" y="610869"/>
                </a:moveTo>
                <a:lnTo>
                  <a:pt x="0" y="0"/>
                </a:lnTo>
              </a:path>
            </a:pathLst>
          </a:custGeom>
          <a:ln w="9144">
            <a:solidFill>
              <a:srgbClr val="171717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711" y="282905"/>
            <a:ext cx="1119251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171717"/>
                </a:solidFill>
                <a:latin typeface="Arial Black"/>
                <a:cs typeface="Arial Black"/>
              </a:rPr>
              <a:t>ОСНОВНЫЕ СОДЕРЖАТЕЛЬНЫЕ</a:t>
            </a:r>
            <a:r>
              <a:rPr dirty="0" sz="3200" spc="-135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200">
                <a:solidFill>
                  <a:srgbClr val="171717"/>
                </a:solidFill>
                <a:latin typeface="Arial Black"/>
                <a:cs typeface="Arial Black"/>
              </a:rPr>
              <a:t>НАПРАВЛЕНИЯ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711" y="722502"/>
            <a:ext cx="264731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171717"/>
                </a:solidFill>
                <a:latin typeface="Arial Black"/>
                <a:cs typeface="Arial Black"/>
              </a:rPr>
              <a:t>ПРОГРАММ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6519" y="801370"/>
            <a:ext cx="8275320" cy="6375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z="2000" spc="-5" b="1">
                <a:solidFill>
                  <a:srgbClr val="767070"/>
                </a:solidFill>
                <a:latin typeface="Calibri"/>
                <a:cs typeface="Calibri"/>
              </a:rPr>
              <a:t>новые направления </a:t>
            </a:r>
            <a:r>
              <a:rPr dirty="0" sz="2000" b="1">
                <a:solidFill>
                  <a:srgbClr val="767070"/>
                </a:solidFill>
                <a:latin typeface="Calibri"/>
                <a:cs typeface="Calibri"/>
              </a:rPr>
              <a:t>— </a:t>
            </a:r>
            <a:r>
              <a:rPr dirty="0" sz="2000" spc="-10" b="1">
                <a:solidFill>
                  <a:srgbClr val="767070"/>
                </a:solidFill>
                <a:latin typeface="Calibri"/>
                <a:cs typeface="Calibri"/>
              </a:rPr>
              <a:t>связанные со </a:t>
            </a:r>
            <a:r>
              <a:rPr dirty="0" sz="2000" spc="-5" b="1">
                <a:solidFill>
                  <a:srgbClr val="767070"/>
                </a:solidFill>
                <a:latin typeface="Calibri"/>
                <a:cs typeface="Calibri"/>
              </a:rPr>
              <a:t>сферами </a:t>
            </a:r>
            <a:r>
              <a:rPr dirty="0" sz="2000" b="1">
                <a:solidFill>
                  <a:srgbClr val="767070"/>
                </a:solidFill>
                <a:latin typeface="Calibri"/>
                <a:cs typeface="Calibri"/>
              </a:rPr>
              <a:t>и </a:t>
            </a:r>
            <a:r>
              <a:rPr dirty="0" sz="2000" spc="-5" b="1">
                <a:solidFill>
                  <a:srgbClr val="767070"/>
                </a:solidFill>
                <a:latin typeface="Calibri"/>
                <a:cs typeface="Calibri"/>
              </a:rPr>
              <a:t>типами человеческой  деятельности, формирующими пространства</a:t>
            </a:r>
            <a:r>
              <a:rPr dirty="0" sz="2000" spc="-75" b="1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767070"/>
                </a:solidFill>
                <a:latin typeface="Calibri"/>
                <a:cs typeface="Calibri"/>
              </a:rPr>
              <a:t>возможностей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307" y="1753488"/>
            <a:ext cx="8698865" cy="4637405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СОЦИАЛЬНЫЕ</a:t>
            </a:r>
            <a:r>
              <a:rPr dirty="0" sz="2800" spc="-1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АНТРОПОЛОГИЧЕСКИЕ</a:t>
            </a:r>
            <a:r>
              <a:rPr dirty="0" sz="2800" spc="-1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 РЕГИОНАЛЬНОГО</a:t>
            </a:r>
            <a:r>
              <a:rPr dirty="0" sz="2800" spc="-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РАЗВИТИЯ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КУЛЬТУРНОЙ</a:t>
            </a:r>
            <a:r>
              <a:rPr dirty="0" sz="2800" spc="-1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ПОЛИТИКИ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БИО- ,</a:t>
            </a:r>
            <a:r>
              <a:rPr dirty="0" sz="2800" spc="-1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ЭКО-ТЕХНОЛОГИИ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ИНЖЕНЕРНЫЕ</a:t>
            </a:r>
            <a:r>
              <a:rPr dirty="0" sz="2800" spc="-1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600" b="1">
                <a:solidFill>
                  <a:srgbClr val="C00000"/>
                </a:solidFill>
                <a:latin typeface="Calibri"/>
                <a:cs typeface="Calibri"/>
              </a:rPr>
              <a:t>//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ВИЗИУЛЬНО-ЭСТЕТИЧЕСКИЕ/ЭКРАННЫЕ</a:t>
            </a:r>
            <a:r>
              <a:rPr dirty="0" sz="28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ТЕХНОЛОГИИ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5" y="175386"/>
            <a:ext cx="9762490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СОВРЕМЕННЫЕ ФОРМЫ</a:t>
            </a:r>
            <a:r>
              <a:rPr dirty="0" sz="3600" spc="-9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ОТКРЫТОГО  </a:t>
            </a: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ОБРАЗОВАНИЯ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3840" y="1551812"/>
            <a:ext cx="9010015" cy="471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8640" indent="-536575">
              <a:lnSpc>
                <a:spcPct val="100000"/>
              </a:lnSpc>
              <a:spcBef>
                <a:spcPts val="95"/>
              </a:spcBef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Интенсивные модульные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образовательные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 программы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Программы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летнего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развивающего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отдыха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Компетентностные</a:t>
            </a:r>
            <a:r>
              <a:rPr dirty="0" sz="28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олимпиады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Предметно-практические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лаборатории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800" spc="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«полигоны»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Элективные предметные и метапредметные</a:t>
            </a:r>
            <a:r>
              <a:rPr dirty="0" sz="28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курсы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Дистанционные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курсы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Учебные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командные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проекты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Развивающие и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формирующие</a:t>
            </a:r>
            <a:r>
              <a:rPr dirty="0" sz="28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пространства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8640" algn="l"/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Проблемные и деятельностные</a:t>
            </a:r>
            <a:r>
              <a:rPr dirty="0" sz="28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клубы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9275" algn="l"/>
              </a:tabLst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Социальные тренинги</a:t>
            </a:r>
            <a:endParaRPr sz="2800">
              <a:latin typeface="Calibri"/>
              <a:cs typeface="Calibri"/>
            </a:endParaRPr>
          </a:p>
          <a:p>
            <a:pPr marL="548640" indent="-536575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549275" algn="l"/>
              </a:tabLst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Программы индивидуальной</a:t>
            </a:r>
            <a:r>
              <a:rPr dirty="0" sz="2800" spc="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поддержки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2700" y="317449"/>
            <a:ext cx="937260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600" spc="-254" b="0">
                <a:solidFill>
                  <a:srgbClr val="A40020"/>
                </a:solidFill>
                <a:uFill>
                  <a:solidFill>
                    <a:srgbClr val="A40020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sng" sz="3600" spc="-5" b="0">
                <a:solidFill>
                  <a:srgbClr val="A40020"/>
                </a:solidFill>
                <a:uFill>
                  <a:solidFill>
                    <a:srgbClr val="A40020"/>
                  </a:solidFill>
                </a:uFill>
                <a:latin typeface="Arial Black"/>
                <a:cs typeface="Arial Black"/>
              </a:rPr>
              <a:t>C</a:t>
            </a:r>
            <a:r>
              <a:rPr dirty="0" u="sng" sz="3600" spc="-5" b="0">
                <a:solidFill>
                  <a:srgbClr val="212A35"/>
                </a:solidFill>
                <a:uFill>
                  <a:solidFill>
                    <a:srgbClr val="A40020"/>
                  </a:solidFill>
                </a:uFill>
                <a:latin typeface="Arial Black"/>
                <a:cs typeface="Arial Black"/>
              </a:rPr>
              <a:t>ase </a:t>
            </a:r>
            <a:r>
              <a:rPr dirty="0" u="sng" sz="3600" b="0">
                <a:solidFill>
                  <a:srgbClr val="212A35"/>
                </a:solidFill>
                <a:uFill>
                  <a:solidFill>
                    <a:srgbClr val="A40020"/>
                  </a:solidFill>
                </a:uFill>
                <a:latin typeface="Arial Black"/>
                <a:cs typeface="Arial Black"/>
              </a:rPr>
              <a:t>study по </a:t>
            </a:r>
            <a:r>
              <a:rPr dirty="0" u="sng" sz="3600" spc="-5" b="0">
                <a:solidFill>
                  <a:srgbClr val="212A35"/>
                </a:solidFill>
                <a:uFill>
                  <a:solidFill>
                    <a:srgbClr val="A40020"/>
                  </a:solidFill>
                </a:uFill>
                <a:latin typeface="Arial Black"/>
                <a:cs typeface="Arial Black"/>
              </a:rPr>
              <a:t>Красноярском</a:t>
            </a:r>
            <a:r>
              <a:rPr dirty="0" sz="3600" spc="-5" b="0">
                <a:solidFill>
                  <a:srgbClr val="212A35"/>
                </a:solidFill>
                <a:latin typeface="Arial Black"/>
                <a:cs typeface="Arial Black"/>
              </a:rPr>
              <a:t>у</a:t>
            </a:r>
            <a:r>
              <a:rPr dirty="0" sz="3600" spc="-25" b="0">
                <a:solidFill>
                  <a:srgbClr val="212A35"/>
                </a:solidFill>
                <a:latin typeface="Arial Black"/>
                <a:cs typeface="Arial Black"/>
              </a:rPr>
              <a:t> </a:t>
            </a:r>
            <a:r>
              <a:rPr dirty="0" sz="3600" spc="-5" b="0">
                <a:solidFill>
                  <a:srgbClr val="212A35"/>
                </a:solidFill>
                <a:latin typeface="Arial Black"/>
                <a:cs typeface="Arial Black"/>
              </a:rPr>
              <a:t>краю</a:t>
            </a:r>
            <a:endParaRPr sz="3600">
              <a:latin typeface="Arial Black"/>
              <a:cs typeface="Arial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1776" y="1203960"/>
            <a:ext cx="3777996" cy="53766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310" y="1745301"/>
            <a:ext cx="10234295" cy="916940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ctr" marL="112395">
              <a:lnSpc>
                <a:spcPct val="100000"/>
              </a:lnSpc>
              <a:spcBef>
                <a:spcPts val="484"/>
              </a:spcBef>
            </a:pPr>
            <a:r>
              <a:rPr dirty="0" sz="2600" spc="-5" b="1">
                <a:latin typeface="Calibri"/>
                <a:cs typeface="Calibri"/>
              </a:rPr>
              <a:t>РЕЗУЛЬТАТ: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47 </a:t>
            </a:r>
            <a:r>
              <a:rPr dirty="0" sz="2600" spc="-5">
                <a:latin typeface="Calibri"/>
                <a:cs typeface="Calibri"/>
              </a:rPr>
              <a:t>программ краевых, окружных круглогодичных интенсивных </a:t>
            </a:r>
            <a:r>
              <a:rPr dirty="0" sz="2600">
                <a:latin typeface="Calibri"/>
                <a:cs typeface="Calibri"/>
              </a:rPr>
              <a:t>школ</a:t>
            </a:r>
            <a:r>
              <a:rPr dirty="0" sz="2600" spc="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по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4310" y="2556510"/>
            <a:ext cx="1023429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28570" algn="l"/>
                <a:tab pos="4606290" algn="l"/>
                <a:tab pos="6651625" algn="l"/>
                <a:tab pos="8611870" algn="l"/>
              </a:tabLst>
            </a:pPr>
            <a:r>
              <a:rPr dirty="0" sz="2600">
                <a:latin typeface="Calibri"/>
                <a:cs typeface="Calibri"/>
              </a:rPr>
              <a:t>направл</a:t>
            </a:r>
            <a:r>
              <a:rPr dirty="0" sz="2600" spc="-20">
                <a:latin typeface="Calibri"/>
                <a:cs typeface="Calibri"/>
              </a:rPr>
              <a:t>е</a:t>
            </a:r>
            <a:r>
              <a:rPr dirty="0" sz="2600" spc="-15">
                <a:latin typeface="Calibri"/>
                <a:cs typeface="Calibri"/>
              </a:rPr>
              <a:t>н</a:t>
            </a:r>
            <a:r>
              <a:rPr dirty="0" sz="2600">
                <a:latin typeface="Calibri"/>
                <a:cs typeface="Calibri"/>
              </a:rPr>
              <a:t>ия</a:t>
            </a:r>
            <a:r>
              <a:rPr dirty="0" sz="2600" spc="-5">
                <a:latin typeface="Calibri"/>
                <a:cs typeface="Calibri"/>
              </a:rPr>
              <a:t>м</a:t>
            </a:r>
            <a:r>
              <a:rPr dirty="0" sz="2600">
                <a:latin typeface="Calibri"/>
                <a:cs typeface="Calibri"/>
              </a:rPr>
              <a:t>: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со</a:t>
            </a:r>
            <a:r>
              <a:rPr dirty="0" sz="2600" spc="-10">
                <a:latin typeface="Calibri"/>
                <a:cs typeface="Calibri"/>
              </a:rPr>
              <a:t>ц</a:t>
            </a:r>
            <a:r>
              <a:rPr dirty="0" sz="2600">
                <a:latin typeface="Calibri"/>
                <a:cs typeface="Calibri"/>
              </a:rPr>
              <a:t>иальные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технол</a:t>
            </a:r>
            <a:r>
              <a:rPr dirty="0" sz="2600" spc="-2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ги</a:t>
            </a:r>
            <a:r>
              <a:rPr dirty="0" sz="2600" spc="-10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,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т</a:t>
            </a:r>
            <a:r>
              <a:rPr dirty="0" sz="2600" spc="-15">
                <a:latin typeface="Calibri"/>
                <a:cs typeface="Calibri"/>
              </a:rPr>
              <a:t>е</a:t>
            </a:r>
            <a:r>
              <a:rPr dirty="0" sz="2600" spc="-5">
                <a:latin typeface="Calibri"/>
                <a:cs typeface="Calibri"/>
              </a:rPr>
              <a:t>х</a:t>
            </a:r>
            <a:r>
              <a:rPr dirty="0" sz="2600" spc="-15">
                <a:latin typeface="Calibri"/>
                <a:cs typeface="Calibri"/>
              </a:rPr>
              <a:t>н</a:t>
            </a:r>
            <a:r>
              <a:rPr dirty="0" sz="2600" spc="-5">
                <a:latin typeface="Calibri"/>
                <a:cs typeface="Calibri"/>
              </a:rPr>
              <a:t>олог</a:t>
            </a:r>
            <a:r>
              <a:rPr dirty="0" sz="2600" spc="-15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10">
                <a:latin typeface="Calibri"/>
                <a:cs typeface="Calibri"/>
              </a:rPr>
              <a:t>к</a:t>
            </a:r>
            <a:r>
              <a:rPr dirty="0" sz="2600">
                <a:latin typeface="Calibri"/>
                <a:cs typeface="Calibri"/>
              </a:rPr>
              <a:t>ультурной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4310" y="2873501"/>
            <a:ext cx="10234295" cy="105664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algn="just" marL="12700" marR="5080">
              <a:lnSpc>
                <a:spcPts val="2500"/>
              </a:lnSpc>
              <a:spcBef>
                <a:spcPts val="705"/>
              </a:spcBef>
            </a:pPr>
            <a:r>
              <a:rPr dirty="0" sz="2600" spc="-5">
                <a:latin typeface="Calibri"/>
                <a:cs typeface="Calibri"/>
              </a:rPr>
              <a:t>политики, технологии </a:t>
            </a:r>
            <a:r>
              <a:rPr dirty="0" sz="2600">
                <a:latin typeface="Calibri"/>
                <a:cs typeface="Calibri"/>
              </a:rPr>
              <a:t>регионального </a:t>
            </a:r>
            <a:r>
              <a:rPr dirty="0" sz="2600" spc="-5">
                <a:latin typeface="Calibri"/>
                <a:cs typeface="Calibri"/>
              </a:rPr>
              <a:t>развития, антропологические  технологии, технологии научного </a:t>
            </a:r>
            <a:r>
              <a:rPr dirty="0" sz="2600">
                <a:latin typeface="Calibri"/>
                <a:cs typeface="Calibri"/>
              </a:rPr>
              <a:t>познания, </a:t>
            </a:r>
            <a:r>
              <a:rPr dirty="0" sz="2600" spc="-5">
                <a:latin typeface="Calibri"/>
                <a:cs typeface="Calibri"/>
              </a:rPr>
              <a:t>инженерные технологии </a:t>
            </a:r>
            <a:r>
              <a:rPr dirty="0" sz="2600">
                <a:latin typeface="Calibri"/>
                <a:cs typeface="Calibri"/>
              </a:rPr>
              <a:t>и  визуальные </a:t>
            </a:r>
            <a:r>
              <a:rPr dirty="0" sz="2600" spc="-5">
                <a:latin typeface="Calibri"/>
                <a:cs typeface="Calibri"/>
              </a:rPr>
              <a:t>технологии (около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15 </a:t>
            </a:r>
            <a:r>
              <a:rPr dirty="0" sz="2600" spc="-5">
                <a:latin typeface="Calibri"/>
                <a:cs typeface="Calibri"/>
              </a:rPr>
              <a:t>тысяч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человек);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4310" y="3951223"/>
            <a:ext cx="10236200" cy="226250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 marR="8255">
              <a:lnSpc>
                <a:spcPct val="80000"/>
              </a:lnSpc>
              <a:spcBef>
                <a:spcPts val="725"/>
              </a:spcBef>
              <a:tabLst>
                <a:tab pos="688975" algn="l"/>
                <a:tab pos="1544320" algn="l"/>
                <a:tab pos="2236470" algn="l"/>
                <a:tab pos="2764790" algn="l"/>
                <a:tab pos="3716020" algn="l"/>
                <a:tab pos="6306185" algn="l"/>
                <a:tab pos="8455025" algn="l"/>
                <a:tab pos="9709150" algn="l"/>
              </a:tabLst>
            </a:pPr>
            <a:r>
              <a:rPr dirty="0" sz="2600" spc="-5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з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них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21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крае</a:t>
            </a:r>
            <a:r>
              <a:rPr dirty="0" sz="2600" spc="-20">
                <a:latin typeface="Calibri"/>
                <a:cs typeface="Calibri"/>
              </a:rPr>
              <a:t>в</a:t>
            </a:r>
            <a:r>
              <a:rPr dirty="0" sz="2600">
                <a:latin typeface="Calibri"/>
                <a:cs typeface="Calibri"/>
              </a:rPr>
              <a:t>ая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кру</a:t>
            </a:r>
            <a:r>
              <a:rPr dirty="0" sz="2600" spc="-15">
                <a:latin typeface="Calibri"/>
                <a:cs typeface="Calibri"/>
              </a:rPr>
              <a:t>г</a:t>
            </a:r>
            <a:r>
              <a:rPr dirty="0" sz="2600" spc="-10">
                <a:latin typeface="Calibri"/>
                <a:cs typeface="Calibri"/>
              </a:rPr>
              <a:t>л</a:t>
            </a:r>
            <a:r>
              <a:rPr dirty="0" sz="2600" spc="-5">
                <a:latin typeface="Calibri"/>
                <a:cs typeface="Calibri"/>
              </a:rPr>
              <a:t>ог</a:t>
            </a:r>
            <a:r>
              <a:rPr dirty="0" sz="2600" spc="-15">
                <a:latin typeface="Calibri"/>
                <a:cs typeface="Calibri"/>
              </a:rPr>
              <a:t>о</a:t>
            </a:r>
            <a:r>
              <a:rPr dirty="0" sz="2600" spc="-5">
                <a:latin typeface="Calibri"/>
                <a:cs typeface="Calibri"/>
              </a:rPr>
              <a:t>дична</a:t>
            </a:r>
            <a:r>
              <a:rPr dirty="0" sz="2600">
                <a:latin typeface="Calibri"/>
                <a:cs typeface="Calibri"/>
              </a:rPr>
              <a:t>я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инте</a:t>
            </a:r>
            <a:r>
              <a:rPr dirty="0" sz="2600" spc="-20">
                <a:latin typeface="Calibri"/>
                <a:cs typeface="Calibri"/>
              </a:rPr>
              <a:t>н</a:t>
            </a:r>
            <a:r>
              <a:rPr dirty="0" sz="2600">
                <a:latin typeface="Calibri"/>
                <a:cs typeface="Calibri"/>
              </a:rPr>
              <a:t>с</a:t>
            </a:r>
            <a:r>
              <a:rPr dirty="0" sz="2600" spc="-15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вная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школа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для  </a:t>
            </a:r>
            <a:r>
              <a:rPr dirty="0" sz="2600">
                <a:latin typeface="Calibri"/>
                <a:cs typeface="Calibri"/>
              </a:rPr>
              <a:t>старшеклассников	</a:t>
            </a:r>
            <a:r>
              <a:rPr dirty="0" sz="2600" spc="-5">
                <a:latin typeface="Calibri"/>
                <a:cs typeface="Calibri"/>
              </a:rPr>
              <a:t>(около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7 </a:t>
            </a:r>
            <a:r>
              <a:rPr dirty="0" sz="2600" spc="-5">
                <a:latin typeface="Calibri"/>
                <a:cs typeface="Calibri"/>
              </a:rPr>
              <a:t>тысяч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старшеклассников);</a:t>
            </a:r>
            <a:endParaRPr sz="2600">
              <a:latin typeface="Calibri"/>
              <a:cs typeface="Calibri"/>
            </a:endParaRPr>
          </a:p>
          <a:p>
            <a:pPr marL="12700" marR="7620">
              <a:lnSpc>
                <a:spcPct val="80000"/>
              </a:lnSpc>
              <a:spcBef>
                <a:spcPts val="1000"/>
              </a:spcBef>
            </a:pPr>
            <a:r>
              <a:rPr dirty="0" sz="2600" spc="-5">
                <a:solidFill>
                  <a:srgbClr val="C00000"/>
                </a:solidFill>
                <a:latin typeface="Calibri"/>
                <a:cs typeface="Calibri"/>
              </a:rPr>
              <a:t>560 </a:t>
            </a:r>
            <a:r>
              <a:rPr dirty="0" sz="2600" spc="-10">
                <a:latin typeface="Calibri"/>
                <a:cs typeface="Calibri"/>
              </a:rPr>
              <a:t>программ </a:t>
            </a:r>
            <a:r>
              <a:rPr dirty="0" sz="2600" spc="-5">
                <a:latin typeface="Calibri"/>
                <a:cs typeface="Calibri"/>
              </a:rPr>
              <a:t>летнего </a:t>
            </a:r>
            <a:r>
              <a:rPr dirty="0" sz="2600">
                <a:latin typeface="Calibri"/>
                <a:cs typeface="Calibri"/>
              </a:rPr>
              <a:t>образовательного </a:t>
            </a:r>
            <a:r>
              <a:rPr dirty="0" sz="2600" spc="-5">
                <a:latin typeface="Calibri"/>
                <a:cs typeface="Calibri"/>
              </a:rPr>
              <a:t>отдыха из </a:t>
            </a:r>
            <a:r>
              <a:rPr dirty="0" sz="2600">
                <a:latin typeface="Calibri"/>
                <a:cs typeface="Calibri"/>
              </a:rPr>
              <a:t>них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65 </a:t>
            </a:r>
            <a:r>
              <a:rPr dirty="0" sz="2600" spc="-5">
                <a:latin typeface="Calibri"/>
                <a:cs typeface="Calibri"/>
              </a:rPr>
              <a:t>летних школ  для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6 500</a:t>
            </a:r>
            <a:r>
              <a:rPr dirty="0" sz="2600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старшеклассников;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  <a:spcBef>
                <a:spcPts val="985"/>
              </a:spcBef>
              <a:tabLst>
                <a:tab pos="1616075" algn="l"/>
                <a:tab pos="5938520" algn="l"/>
                <a:tab pos="7348220" algn="l"/>
                <a:tab pos="8878570" algn="l"/>
                <a:tab pos="9713595" algn="l"/>
              </a:tabLst>
            </a:pPr>
            <a:r>
              <a:rPr dirty="0" sz="2600" spc="-5">
                <a:latin typeface="Calibri"/>
                <a:cs typeface="Calibri"/>
              </a:rPr>
              <a:t>массовы</a:t>
            </a:r>
            <a:r>
              <a:rPr dirty="0" sz="2600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социаль</a:t>
            </a:r>
            <a:r>
              <a:rPr dirty="0" sz="2600" spc="-25">
                <a:latin typeface="Calibri"/>
                <a:cs typeface="Calibri"/>
              </a:rPr>
              <a:t>н</a:t>
            </a:r>
            <a:r>
              <a:rPr dirty="0" sz="2600" spc="-10">
                <a:latin typeface="Calibri"/>
                <a:cs typeface="Calibri"/>
              </a:rPr>
              <a:t>о</a:t>
            </a:r>
            <a:r>
              <a:rPr dirty="0" sz="2600" spc="5">
                <a:latin typeface="Calibri"/>
                <a:cs typeface="Calibri"/>
              </a:rPr>
              <a:t>-</a:t>
            </a:r>
            <a:r>
              <a:rPr dirty="0" sz="2600" spc="-5">
                <a:latin typeface="Calibri"/>
                <a:cs typeface="Calibri"/>
              </a:rPr>
              <a:t>образовательн</a:t>
            </a:r>
            <a:r>
              <a:rPr dirty="0" sz="2600" spc="-10">
                <a:latin typeface="Calibri"/>
                <a:cs typeface="Calibri"/>
              </a:rPr>
              <a:t>ы</a:t>
            </a:r>
            <a:r>
              <a:rPr dirty="0" sz="2600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пр</a:t>
            </a:r>
            <a:r>
              <a:rPr dirty="0" sz="2600" spc="-10">
                <a:latin typeface="Calibri"/>
                <a:cs typeface="Calibri"/>
              </a:rPr>
              <a:t>о</a:t>
            </a:r>
            <a:r>
              <a:rPr dirty="0" sz="2600" spc="-15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кты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15">
                <a:latin typeface="Calibri"/>
                <a:cs typeface="Calibri"/>
              </a:rPr>
              <a:t>(к</a:t>
            </a:r>
            <a:r>
              <a:rPr dirty="0" sz="2600" spc="-5">
                <a:latin typeface="Calibri"/>
                <a:cs typeface="Calibri"/>
              </a:rPr>
              <a:t>луб</a:t>
            </a:r>
            <a:r>
              <a:rPr dirty="0" sz="2600" spc="-15">
                <a:latin typeface="Calibri"/>
                <a:cs typeface="Calibri"/>
              </a:rPr>
              <a:t>н</a:t>
            </a:r>
            <a:r>
              <a:rPr dirty="0" sz="2600">
                <a:latin typeface="Calibri"/>
                <a:cs typeface="Calibri"/>
              </a:rPr>
              <a:t>ые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сети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15">
                <a:latin typeface="Calibri"/>
                <a:cs typeface="Calibri"/>
              </a:rPr>
              <a:t>д</a:t>
            </a:r>
            <a:r>
              <a:rPr dirty="0" sz="2600" spc="-5">
                <a:latin typeface="Calibri"/>
                <a:cs typeface="Calibri"/>
              </a:rPr>
              <a:t>ля  </a:t>
            </a:r>
            <a:r>
              <a:rPr dirty="0" sz="2600">
                <a:latin typeface="Calibri"/>
                <a:cs typeface="Calibri"/>
              </a:rPr>
              <a:t>подростков)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505 </a:t>
            </a:r>
            <a:r>
              <a:rPr dirty="0" sz="2600">
                <a:latin typeface="Calibri"/>
                <a:cs typeface="Calibri"/>
              </a:rPr>
              <a:t>клубов - </a:t>
            </a:r>
            <a:r>
              <a:rPr dirty="0" sz="2600">
                <a:solidFill>
                  <a:srgbClr val="C00000"/>
                </a:solidFill>
                <a:latin typeface="Calibri"/>
                <a:cs typeface="Calibri"/>
              </a:rPr>
              <a:t>56 000</a:t>
            </a:r>
            <a:r>
              <a:rPr dirty="0" sz="2600" spc="-10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школьников;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213103"/>
            <a:ext cx="7273290" cy="0"/>
          </a:xfrm>
          <a:custGeom>
            <a:avLst/>
            <a:gdLst/>
            <a:ahLst/>
            <a:cxnLst/>
            <a:rect l="l" t="t" r="r" b="b"/>
            <a:pathLst>
              <a:path w="7273290" h="0">
                <a:moveTo>
                  <a:pt x="0" y="0"/>
                </a:moveTo>
                <a:lnTo>
                  <a:pt x="7272782" y="0"/>
                </a:lnTo>
              </a:path>
            </a:pathLst>
          </a:custGeom>
          <a:ln w="12192">
            <a:solidFill>
              <a:srgbClr val="A400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653" y="225679"/>
            <a:ext cx="9955530" cy="835660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Программный </a:t>
            </a:r>
            <a:r>
              <a:rPr dirty="0" spc="-35" b="0">
                <a:solidFill>
                  <a:srgbClr val="171717"/>
                </a:solidFill>
                <a:latin typeface="Calibri"/>
                <a:cs typeface="Calibri"/>
              </a:rPr>
              <a:t>подход 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к созданию сферы </a:t>
            </a:r>
            <a:r>
              <a:rPr dirty="0" spc="-15" b="0">
                <a:solidFill>
                  <a:srgbClr val="171717"/>
                </a:solidFill>
                <a:latin typeface="Calibri"/>
                <a:cs typeface="Calibri"/>
              </a:rPr>
              <a:t>Открытого 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образования  для нас </a:t>
            </a:r>
            <a:r>
              <a:rPr dirty="0" spc="-10" b="0">
                <a:solidFill>
                  <a:srgbClr val="171717"/>
                </a:solidFill>
                <a:latin typeface="Calibri"/>
                <a:cs typeface="Calibri"/>
              </a:rPr>
              <a:t>являлся инструментом регионального</a:t>
            </a:r>
            <a:r>
              <a:rPr dirty="0" spc="25" b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развития.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4293" y="2398902"/>
            <a:ext cx="37338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293" y="4056913"/>
            <a:ext cx="373380" cy="1169670"/>
          </a:xfrm>
          <a:prstGeom prst="rect">
            <a:avLst/>
          </a:prstGeom>
        </p:spPr>
        <p:txBody>
          <a:bodyPr wrap="square" lIns="0" tIns="158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 sz="2800" spc="-5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dirty="0" sz="2800" spc="-5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293" y="5510885"/>
            <a:ext cx="37401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0424" y="911732"/>
            <a:ext cx="10268585" cy="13919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070"/>
              </a:lnSpc>
              <a:spcBef>
                <a:spcPts val="105"/>
              </a:spcBef>
              <a:tabLst>
                <a:tab pos="2291080" algn="l"/>
                <a:tab pos="3559175" algn="l"/>
                <a:tab pos="4423410" algn="l"/>
                <a:tab pos="6116955" algn="l"/>
                <a:tab pos="8519160" algn="l"/>
                <a:tab pos="9935210" algn="l"/>
              </a:tabLst>
            </a:pPr>
            <a:r>
              <a:rPr dirty="0" sz="3200">
                <a:latin typeface="Calibri"/>
                <a:cs typeface="Calibri"/>
              </a:rPr>
              <a:t>элект</a:t>
            </a:r>
            <a:r>
              <a:rPr dirty="0" sz="3200" spc="-15">
                <a:latin typeface="Calibri"/>
                <a:cs typeface="Calibri"/>
              </a:rPr>
              <a:t>и</a:t>
            </a:r>
            <a:r>
              <a:rPr dirty="0" sz="3200" spc="-10">
                <a:latin typeface="Calibri"/>
                <a:cs typeface="Calibri"/>
              </a:rPr>
              <a:t>в</a:t>
            </a:r>
            <a:r>
              <a:rPr dirty="0" sz="3200">
                <a:latin typeface="Calibri"/>
                <a:cs typeface="Calibri"/>
              </a:rPr>
              <a:t>ные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курсы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дл</a:t>
            </a:r>
            <a:r>
              <a:rPr dirty="0" sz="3200">
                <a:latin typeface="Calibri"/>
                <a:cs typeface="Calibri"/>
              </a:rPr>
              <a:t>я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старшей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профильной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школы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(в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  <a:tabLst>
                <a:tab pos="1753235" algn="l"/>
                <a:tab pos="3387090" algn="l"/>
                <a:tab pos="4586605" algn="l"/>
                <a:tab pos="5362575" algn="l"/>
                <a:tab pos="7264400" algn="l"/>
                <a:tab pos="7814945" algn="l"/>
                <a:tab pos="9439275" algn="l"/>
                <a:tab pos="10130155" algn="l"/>
              </a:tabLst>
            </a:pPr>
            <a:r>
              <a:rPr dirty="0" sz="3200">
                <a:latin typeface="Calibri"/>
                <a:cs typeface="Calibri"/>
              </a:rPr>
              <a:t>конкурсе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при</a:t>
            </a:r>
            <a:r>
              <a:rPr dirty="0" sz="3200" spc="-20">
                <a:latin typeface="Calibri"/>
                <a:cs typeface="Calibri"/>
              </a:rPr>
              <a:t>н</a:t>
            </a:r>
            <a:r>
              <a:rPr dirty="0" sz="3200" spc="-5">
                <a:latin typeface="Calibri"/>
                <a:cs typeface="Calibri"/>
              </a:rPr>
              <a:t>ял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окол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20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dirty="0" sz="3200" spc="5">
                <a:latin typeface="Calibri"/>
                <a:cs typeface="Calibri"/>
              </a:rPr>
              <a:t>п</a:t>
            </a:r>
            <a:r>
              <a:rPr dirty="0" sz="3200">
                <a:latin typeface="Calibri"/>
                <a:cs typeface="Calibri"/>
              </a:rPr>
              <a:t>едагогов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з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с</a:t>
            </a:r>
            <a:r>
              <a:rPr dirty="0" sz="3200" spc="-20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с</a:t>
            </a:r>
            <a:r>
              <a:rPr dirty="0" sz="3200" spc="-20">
                <a:latin typeface="Calibri"/>
                <a:cs typeface="Calibri"/>
              </a:rPr>
              <a:t>т</a:t>
            </a:r>
            <a:r>
              <a:rPr dirty="0" sz="3200" spc="-15">
                <a:latin typeface="Calibri"/>
                <a:cs typeface="Calibri"/>
              </a:rPr>
              <a:t>е</a:t>
            </a:r>
            <a:r>
              <a:rPr dirty="0" sz="3200" spc="-5">
                <a:latin typeface="Calibri"/>
                <a:cs typeface="Calibri"/>
              </a:rPr>
              <a:t>м</a:t>
            </a:r>
            <a:r>
              <a:rPr dirty="0" sz="3200">
                <a:latin typeface="Calibri"/>
                <a:cs typeface="Calibri"/>
              </a:rPr>
              <a:t>ы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ДО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-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60100"/>
              </a:lnSpc>
              <a:spcBef>
                <a:spcPts val="760"/>
              </a:spcBef>
              <a:tabLst>
                <a:tab pos="887094" algn="l"/>
                <a:tab pos="4141470" algn="l"/>
                <a:tab pos="4583430" algn="l"/>
                <a:tab pos="5662930" algn="l"/>
                <a:tab pos="6817995" algn="l"/>
                <a:tab pos="9843770" algn="l"/>
              </a:tabLst>
            </a:pPr>
            <a:r>
              <a:rPr dirty="0" sz="3200" spc="-5">
                <a:latin typeface="Calibri"/>
                <a:cs typeface="Calibri"/>
              </a:rPr>
              <a:t>дл</a:t>
            </a:r>
            <a:r>
              <a:rPr dirty="0" sz="3200">
                <a:latin typeface="Calibri"/>
                <a:cs typeface="Calibri"/>
              </a:rPr>
              <a:t>я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распрос</a:t>
            </a:r>
            <a:r>
              <a:rPr dirty="0" sz="3200" spc="-15">
                <a:latin typeface="Calibri"/>
                <a:cs typeface="Calibri"/>
              </a:rPr>
              <a:t>т</a:t>
            </a:r>
            <a:r>
              <a:rPr dirty="0" sz="3200" spc="-5">
                <a:latin typeface="Calibri"/>
                <a:cs typeface="Calibri"/>
              </a:rPr>
              <a:t>ране</a:t>
            </a:r>
            <a:r>
              <a:rPr dirty="0" sz="3200" spc="-20">
                <a:latin typeface="Calibri"/>
                <a:cs typeface="Calibri"/>
              </a:rPr>
              <a:t>ни</a:t>
            </a:r>
            <a:r>
              <a:rPr dirty="0" sz="3200">
                <a:latin typeface="Calibri"/>
                <a:cs typeface="Calibri"/>
              </a:rPr>
              <a:t>я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в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Крае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20">
                <a:latin typeface="Calibri"/>
                <a:cs typeface="Calibri"/>
              </a:rPr>
              <a:t>б</a:t>
            </a:r>
            <a:r>
              <a:rPr dirty="0" sz="3200" spc="-5">
                <a:latin typeface="Calibri"/>
                <a:cs typeface="Calibri"/>
              </a:rPr>
              <a:t>ыл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реком</a:t>
            </a:r>
            <a:r>
              <a:rPr dirty="0" sz="3200" spc="-1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н</a:t>
            </a:r>
            <a:r>
              <a:rPr dirty="0" sz="3200" spc="-15">
                <a:latin typeface="Calibri"/>
                <a:cs typeface="Calibri"/>
              </a:rPr>
              <a:t>д</a:t>
            </a:r>
            <a:r>
              <a:rPr dirty="0" sz="3200" spc="-5">
                <a:latin typeface="Calibri"/>
                <a:cs typeface="Calibri"/>
              </a:rPr>
              <a:t>ован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10">
                <a:solidFill>
                  <a:srgbClr val="C00000"/>
                </a:solidFill>
                <a:latin typeface="Calibri"/>
                <a:cs typeface="Calibri"/>
              </a:rPr>
              <a:t>60  </a:t>
            </a:r>
            <a:r>
              <a:rPr dirty="0" sz="3200">
                <a:latin typeface="Calibri"/>
                <a:cs typeface="Calibri"/>
              </a:rPr>
              <a:t>курсов);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0424" y="2210562"/>
            <a:ext cx="1026795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97175" algn="l"/>
                <a:tab pos="5240020" algn="l"/>
              </a:tabLst>
            </a:pPr>
            <a:r>
              <a:rPr dirty="0" sz="3200">
                <a:latin typeface="Calibri"/>
                <a:cs typeface="Calibri"/>
              </a:rPr>
              <a:t>программы	массовых	</a:t>
            </a:r>
            <a:r>
              <a:rPr dirty="0" sz="3200" spc="-5">
                <a:latin typeface="Calibri"/>
                <a:cs typeface="Calibri"/>
              </a:rPr>
              <a:t>социально-образовательных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0424" y="2503170"/>
            <a:ext cx="10268585" cy="806450"/>
          </a:xfrm>
          <a:prstGeom prst="rect">
            <a:avLst/>
          </a:prstGeom>
        </p:spPr>
        <p:txBody>
          <a:bodyPr wrap="square" lIns="0" tIns="208279" rIns="0" bIns="0" rtlCol="0" vert="horz">
            <a:spAutoFit/>
          </a:bodyPr>
          <a:lstStyle/>
          <a:p>
            <a:pPr marL="12700" marR="5080">
              <a:lnSpc>
                <a:spcPct val="60000"/>
              </a:lnSpc>
              <a:spcBef>
                <a:spcPts val="1639"/>
              </a:spcBef>
            </a:pPr>
            <a:r>
              <a:rPr dirty="0" sz="3200" spc="-5">
                <a:latin typeface="Calibri"/>
                <a:cs typeface="Calibri"/>
              </a:rPr>
              <a:t>тренингов для выпускников </a:t>
            </a:r>
            <a:r>
              <a:rPr dirty="0" sz="3200">
                <a:latin typeface="Calibri"/>
                <a:cs typeface="Calibri"/>
              </a:rPr>
              <a:t>школ, </a:t>
            </a:r>
            <a:r>
              <a:rPr dirty="0" sz="3200" spc="-5">
                <a:latin typeface="Calibri"/>
                <a:cs typeface="Calibri"/>
              </a:rPr>
              <a:t>детей-сирот </a:t>
            </a:r>
            <a:r>
              <a:rPr dirty="0" sz="3200">
                <a:latin typeface="Calibri"/>
                <a:cs typeface="Calibri"/>
              </a:rPr>
              <a:t>(в каждом  </a:t>
            </a:r>
            <a:r>
              <a:rPr dirty="0" sz="3200" spc="-5">
                <a:latin typeface="Calibri"/>
                <a:cs typeface="Calibri"/>
              </a:rPr>
              <a:t>образовательном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округе);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0424" y="3215132"/>
            <a:ext cx="102654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79675" algn="l"/>
                <a:tab pos="5888355" algn="l"/>
                <a:tab pos="8328659" algn="l"/>
              </a:tabLst>
            </a:pPr>
            <a:r>
              <a:rPr dirty="0" sz="3200">
                <a:latin typeface="Calibri"/>
                <a:cs typeface="Calibri"/>
              </a:rPr>
              <a:t>программы	</a:t>
            </a:r>
            <a:r>
              <a:rPr dirty="0" sz="3200" spc="-5">
                <a:latin typeface="Calibri"/>
                <a:cs typeface="Calibri"/>
              </a:rPr>
              <a:t>индивидуальной	</a:t>
            </a:r>
            <a:r>
              <a:rPr dirty="0" sz="3200">
                <a:latin typeface="Calibri"/>
                <a:cs typeface="Calibri"/>
              </a:rPr>
              <a:t>поддержки	</a:t>
            </a:r>
            <a:r>
              <a:rPr dirty="0" sz="3200" spc="-5">
                <a:latin typeface="Calibri"/>
                <a:cs typeface="Calibri"/>
              </a:rPr>
              <a:t>рекордных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424" y="3507740"/>
            <a:ext cx="487934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Calibri"/>
                <a:cs typeface="Calibri"/>
              </a:rPr>
              <a:t>стратегий - не</a:t>
            </a:r>
            <a:r>
              <a:rPr dirty="0" sz="3200" spc="-6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реализовано;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0424" y="3926535"/>
            <a:ext cx="10271125" cy="1812925"/>
          </a:xfrm>
          <a:prstGeom prst="rect">
            <a:avLst/>
          </a:prstGeom>
        </p:spPr>
        <p:txBody>
          <a:bodyPr wrap="square" lIns="0" tIns="207645" rIns="0" bIns="0" rtlCol="0" vert="horz">
            <a:spAutoFit/>
          </a:bodyPr>
          <a:lstStyle/>
          <a:p>
            <a:pPr marL="12700" marR="8890">
              <a:lnSpc>
                <a:spcPct val="60100"/>
              </a:lnSpc>
              <a:spcBef>
                <a:spcPts val="1635"/>
              </a:spcBef>
            </a:pPr>
            <a:r>
              <a:rPr dirty="0" sz="3200" spc="-5">
                <a:latin typeface="Calibri"/>
                <a:cs typeface="Calibri"/>
              </a:rPr>
              <a:t>интернет-образование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latin typeface="Calibri"/>
                <a:cs typeface="Calibri"/>
              </a:rPr>
              <a:t>более </a:t>
            </a:r>
            <a:r>
              <a:rPr dirty="0" sz="3200" spc="5">
                <a:solidFill>
                  <a:srgbClr val="C00000"/>
                </a:solidFill>
                <a:latin typeface="Calibri"/>
                <a:cs typeface="Calibri"/>
              </a:rPr>
              <a:t>30 </a:t>
            </a:r>
            <a:r>
              <a:rPr dirty="0" sz="3200">
                <a:latin typeface="Calibri"/>
                <a:cs typeface="Calibri"/>
              </a:rPr>
              <a:t>краевых </a:t>
            </a:r>
            <a:r>
              <a:rPr dirty="0" sz="3200" spc="-5">
                <a:latin typeface="Calibri"/>
                <a:cs typeface="Calibri"/>
              </a:rPr>
              <a:t>дистанционных  образовательных </a:t>
            </a:r>
            <a:r>
              <a:rPr dirty="0" sz="3200">
                <a:latin typeface="Calibri"/>
                <a:cs typeface="Calibri"/>
              </a:rPr>
              <a:t>программ </a:t>
            </a:r>
            <a:r>
              <a:rPr dirty="0" sz="3200" spc="-5">
                <a:latin typeface="Calibri"/>
                <a:cs typeface="Calibri"/>
              </a:rPr>
              <a:t>(более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40 </a:t>
            </a:r>
            <a:r>
              <a:rPr dirty="0" sz="3200" spc="-5">
                <a:latin typeface="Calibri"/>
                <a:cs typeface="Calibri"/>
              </a:rPr>
              <a:t>тысяч</a:t>
            </a:r>
            <a:r>
              <a:rPr dirty="0" sz="3200">
                <a:latin typeface="Calibri"/>
                <a:cs typeface="Calibri"/>
              </a:rPr>
              <a:t> школьников);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545"/>
              </a:lnSpc>
            </a:pPr>
            <a:r>
              <a:rPr dirty="0" sz="3200" spc="-5">
                <a:latin typeface="Calibri"/>
                <a:cs typeface="Calibri"/>
              </a:rPr>
              <a:t>около</a:t>
            </a:r>
            <a:r>
              <a:rPr dirty="0" sz="3200" spc="210"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r>
              <a:rPr dirty="0" sz="3200" spc="19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200</a:t>
            </a:r>
            <a:r>
              <a:rPr dirty="0" sz="3200" spc="19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педагогов</a:t>
            </a:r>
            <a:r>
              <a:rPr dirty="0" sz="3200" spc="19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и</a:t>
            </a:r>
            <a:r>
              <a:rPr dirty="0" sz="3200" spc="204"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dirty="0" sz="3200" spc="19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040</a:t>
            </a:r>
            <a:r>
              <a:rPr dirty="0" sz="3200" spc="20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проектных</a:t>
            </a:r>
            <a:r>
              <a:rPr dirty="0" sz="3200" spc="18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команд</a:t>
            </a:r>
            <a:r>
              <a:rPr dirty="0" sz="3200" spc="19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прошли</a:t>
            </a:r>
            <a:endParaRPr sz="3200">
              <a:latin typeface="Calibri"/>
              <a:cs typeface="Calibri"/>
            </a:endParaRPr>
          </a:p>
          <a:p>
            <a:pPr marL="12700" marR="7620">
              <a:lnSpc>
                <a:spcPct val="60000"/>
              </a:lnSpc>
              <a:spcBef>
                <a:spcPts val="770"/>
              </a:spcBef>
              <a:tabLst>
                <a:tab pos="2141855" algn="l"/>
                <a:tab pos="2517775" algn="l"/>
                <a:tab pos="3946525" algn="l"/>
                <a:tab pos="5915660" algn="l"/>
                <a:tab pos="6221730" algn="l"/>
                <a:tab pos="6795134" algn="l"/>
                <a:tab pos="7589520" algn="l"/>
                <a:tab pos="8387715" algn="l"/>
              </a:tabLst>
            </a:pPr>
            <a:r>
              <a:rPr dirty="0" sz="3200">
                <a:latin typeface="Calibri"/>
                <a:cs typeface="Calibri"/>
              </a:rPr>
              <a:t>подгот</a:t>
            </a:r>
            <a:r>
              <a:rPr dirty="0" sz="3200" spc="-1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вку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в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р</a:t>
            </a:r>
            <a:r>
              <a:rPr dirty="0" sz="3200" spc="5">
                <a:latin typeface="Calibri"/>
                <a:cs typeface="Calibri"/>
              </a:rPr>
              <a:t>а</a:t>
            </a:r>
            <a:r>
              <a:rPr dirty="0" sz="3200" spc="-5">
                <a:latin typeface="Calibri"/>
                <a:cs typeface="Calibri"/>
              </a:rPr>
              <a:t>мка</a:t>
            </a:r>
            <a:r>
              <a:rPr dirty="0" sz="3200">
                <a:latin typeface="Calibri"/>
                <a:cs typeface="Calibri"/>
              </a:rPr>
              <a:t>х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конкурсов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з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н</a:t>
            </a:r>
            <a:r>
              <a:rPr dirty="0" sz="3200" spc="-15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х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56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dirty="0" sz="3200" spc="5">
                <a:latin typeface="Calibri"/>
                <a:cs typeface="Calibri"/>
              </a:rPr>
              <a:t>п</a:t>
            </a:r>
            <a:r>
              <a:rPr dirty="0" sz="3200" spc="-5">
                <a:latin typeface="Calibri"/>
                <a:cs typeface="Calibri"/>
              </a:rPr>
              <a:t>рогра</a:t>
            </a:r>
            <a:r>
              <a:rPr dirty="0" sz="3200" spc="5">
                <a:latin typeface="Calibri"/>
                <a:cs typeface="Calibri"/>
              </a:rPr>
              <a:t>мм</a:t>
            </a:r>
            <a:r>
              <a:rPr dirty="0" sz="3200">
                <a:latin typeface="Calibri"/>
                <a:cs typeface="Calibri"/>
              </a:rPr>
              <a:t>-  </a:t>
            </a:r>
            <a:r>
              <a:rPr dirty="0" sz="3200" spc="-5">
                <a:latin typeface="Calibri"/>
                <a:cs typeface="Calibri"/>
              </a:rPr>
              <a:t>победителей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125" y="1164158"/>
            <a:ext cx="436245" cy="528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3125" y="2152903"/>
            <a:ext cx="436245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3125" y="3298697"/>
            <a:ext cx="436245" cy="1339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125" y="5111877"/>
            <a:ext cx="436245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8150" y="969645"/>
            <a:ext cx="9353550" cy="29438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770"/>
              </a:lnSpc>
              <a:spcBef>
                <a:spcPts val="105"/>
              </a:spcBef>
            </a:pPr>
            <a:r>
              <a:rPr dirty="0" sz="3200">
                <a:latin typeface="Calibri"/>
                <a:cs typeface="Calibri"/>
              </a:rPr>
              <a:t>увеличение </a:t>
            </a:r>
            <a:r>
              <a:rPr dirty="0" sz="3200" spc="-5">
                <a:latin typeface="Calibri"/>
                <a:cs typeface="Calibri"/>
              </a:rPr>
              <a:t>охвата </a:t>
            </a:r>
            <a:r>
              <a:rPr dirty="0" sz="3200">
                <a:latin typeface="Calibri"/>
                <a:cs typeface="Calibri"/>
              </a:rPr>
              <a:t>ДО на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25%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dirty="0" sz="3200" spc="-5">
                <a:latin typeface="Calibri"/>
                <a:cs typeface="Calibri"/>
              </a:rPr>
              <a:t>доля </a:t>
            </a:r>
            <a:r>
              <a:rPr dirty="0" sz="3200">
                <a:latin typeface="Calibri"/>
                <a:cs typeface="Calibri"/>
              </a:rPr>
              <a:t>школьников, занятых ДО </a:t>
            </a:r>
            <a:r>
              <a:rPr dirty="0" sz="3200" spc="-5">
                <a:latin typeface="Calibri"/>
                <a:cs typeface="Calibri"/>
              </a:rPr>
              <a:t>2005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50%</a:t>
            </a:r>
            <a:r>
              <a:rPr dirty="0" sz="3200" spc="-5">
                <a:latin typeface="Calibri"/>
                <a:cs typeface="Calibri"/>
              </a:rPr>
              <a:t>, 2006 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 spc="25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55%</a:t>
            </a:r>
            <a:r>
              <a:rPr dirty="0" sz="3200" spc="-5">
                <a:latin typeface="Calibri"/>
                <a:cs typeface="Calibri"/>
              </a:rPr>
              <a:t>,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dirty="0" sz="3200" spc="-5">
                <a:latin typeface="Calibri"/>
                <a:cs typeface="Calibri"/>
              </a:rPr>
              <a:t>2007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60%</a:t>
            </a:r>
            <a:r>
              <a:rPr dirty="0" sz="3200" spc="-5">
                <a:latin typeface="Calibri"/>
                <a:cs typeface="Calibri"/>
              </a:rPr>
              <a:t>, 2008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65%</a:t>
            </a:r>
            <a:r>
              <a:rPr dirty="0" sz="3200" spc="-5">
                <a:latin typeface="Calibri"/>
                <a:cs typeface="Calibri"/>
              </a:rPr>
              <a:t>, 2009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68%</a:t>
            </a:r>
            <a:r>
              <a:rPr dirty="0" sz="3200" spc="-5">
                <a:latin typeface="Calibri"/>
                <a:cs typeface="Calibri"/>
              </a:rPr>
              <a:t>, 2010 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 spc="60"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C00000"/>
                </a:solidFill>
                <a:latin typeface="Calibri"/>
                <a:cs typeface="Calibri"/>
              </a:rPr>
              <a:t>70%</a:t>
            </a:r>
            <a:endParaRPr sz="3200">
              <a:latin typeface="Calibri"/>
              <a:cs typeface="Calibri"/>
            </a:endParaRPr>
          </a:p>
          <a:p>
            <a:pPr marL="12700" marR="1798320">
              <a:lnSpc>
                <a:spcPts val="3679"/>
              </a:lnSpc>
              <a:spcBef>
                <a:spcPts val="175"/>
              </a:spcBef>
            </a:pPr>
            <a:r>
              <a:rPr dirty="0" sz="3200" spc="-5">
                <a:latin typeface="Calibri"/>
                <a:cs typeface="Calibri"/>
              </a:rPr>
              <a:t>доля </a:t>
            </a:r>
            <a:r>
              <a:rPr dirty="0" sz="3200">
                <a:latin typeface="Calibri"/>
                <a:cs typeface="Calibri"/>
              </a:rPr>
              <a:t>старшеклассников занятых в ДО -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35%  </a:t>
            </a:r>
            <a:r>
              <a:rPr dirty="0" sz="3200" spc="-5">
                <a:latin typeface="Calibri"/>
                <a:cs typeface="Calibri"/>
              </a:rPr>
              <a:t>доля </a:t>
            </a:r>
            <a:r>
              <a:rPr dirty="0" sz="3200">
                <a:latin typeface="Calibri"/>
                <a:cs typeface="Calibri"/>
              </a:rPr>
              <a:t>сельских школьников, включенных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в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020"/>
              </a:lnSpc>
            </a:pPr>
            <a:r>
              <a:rPr dirty="0" sz="3200">
                <a:latin typeface="Calibri"/>
                <a:cs typeface="Calibri"/>
              </a:rPr>
              <a:t>дистанционные, интенсивные </a:t>
            </a:r>
            <a:r>
              <a:rPr dirty="0" sz="3200" spc="-5">
                <a:latin typeface="Calibri"/>
                <a:cs typeface="Calibri"/>
              </a:rPr>
              <a:t>формы ДО 2007 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15%</a:t>
            </a:r>
            <a:r>
              <a:rPr dirty="0" sz="3200" spc="-5">
                <a:latin typeface="Calibri"/>
                <a:cs typeface="Calibri"/>
              </a:rPr>
              <a:t>,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265"/>
              </a:lnSpc>
              <a:tabLst>
                <a:tab pos="4165600" algn="l"/>
              </a:tabLst>
            </a:pPr>
            <a:r>
              <a:rPr dirty="0" sz="3200" spc="-5">
                <a:latin typeface="Calibri"/>
                <a:cs typeface="Calibri"/>
              </a:rPr>
              <a:t>2008 </a:t>
            </a:r>
            <a:r>
              <a:rPr dirty="0" sz="3200">
                <a:latin typeface="Calibri"/>
                <a:cs typeface="Calibri"/>
              </a:rPr>
              <a:t>-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18%</a:t>
            </a:r>
            <a:r>
              <a:rPr dirty="0" sz="3200" spc="-5">
                <a:latin typeface="Calibri"/>
                <a:cs typeface="Calibri"/>
              </a:rPr>
              <a:t>, 2009</a:t>
            </a:r>
            <a:r>
              <a:rPr dirty="0" sz="3200" spc="6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20%</a:t>
            </a:r>
            <a:r>
              <a:rPr dirty="0" sz="3200" spc="-5">
                <a:latin typeface="Calibri"/>
                <a:cs typeface="Calibri"/>
              </a:rPr>
              <a:t>,	2010 </a:t>
            </a:r>
            <a:r>
              <a:rPr dirty="0" sz="3200">
                <a:latin typeface="Calibri"/>
                <a:cs typeface="Calibri"/>
              </a:rPr>
              <a:t>-</a:t>
            </a:r>
            <a:r>
              <a:rPr dirty="0" sz="3200" spc="20"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C00000"/>
                </a:solidFill>
                <a:latin typeface="Calibri"/>
                <a:cs typeface="Calibri"/>
              </a:rPr>
              <a:t>30%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508" y="1161745"/>
            <a:ext cx="436245" cy="2158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00"/>
              </a:lnSpc>
              <a:spcBef>
                <a:spcPts val="10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  <a:p>
            <a:pPr marL="12700">
              <a:lnSpc>
                <a:spcPts val="3800"/>
              </a:lnSpc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330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endParaRPr sz="33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0783" y="5273446"/>
            <a:ext cx="1149032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Black"/>
                <a:cs typeface="Arial Black"/>
              </a:rPr>
              <a:t>ВСЕ БЕЗ ДОПОЛНИТЕЛЬНЫХ </a:t>
            </a:r>
            <a:r>
              <a:rPr dirty="0" sz="2800" spc="-10">
                <a:latin typeface="Arial Black"/>
                <a:cs typeface="Arial Black"/>
              </a:rPr>
              <a:t>ФИНАНСОВЫХ</a:t>
            </a:r>
            <a:r>
              <a:rPr dirty="0" sz="2800" spc="130">
                <a:latin typeface="Arial Black"/>
                <a:cs typeface="Arial Black"/>
              </a:rPr>
              <a:t> </a:t>
            </a:r>
            <a:r>
              <a:rPr dirty="0" sz="2800" spc="-10">
                <a:latin typeface="Arial Black"/>
                <a:cs typeface="Arial Black"/>
              </a:rPr>
              <a:t>ВЛИВАНИЙ</a:t>
            </a:r>
            <a:endParaRPr sz="2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593" y="2626309"/>
            <a:ext cx="2647950" cy="198882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756920">
              <a:lnSpc>
                <a:spcPts val="3030"/>
              </a:lnSpc>
              <a:spcBef>
                <a:spcPts val="475"/>
              </a:spcBef>
            </a:pPr>
            <a:r>
              <a:rPr dirty="0" sz="2800" spc="-10">
                <a:solidFill>
                  <a:srgbClr val="C00000"/>
                </a:solidFill>
                <a:latin typeface="Arial Black"/>
                <a:cs typeface="Arial Black"/>
              </a:rPr>
              <a:t>Р</a:t>
            </a:r>
            <a:r>
              <a:rPr dirty="0" sz="2800" spc="-5">
                <a:latin typeface="Arial Black"/>
                <a:cs typeface="Arial Black"/>
              </a:rPr>
              <a:t>аз</a:t>
            </a:r>
            <a:r>
              <a:rPr dirty="0" sz="2800" spc="-20">
                <a:latin typeface="Arial Black"/>
                <a:cs typeface="Arial Black"/>
              </a:rPr>
              <a:t>в</a:t>
            </a:r>
            <a:r>
              <a:rPr dirty="0" sz="2800" spc="-10">
                <a:latin typeface="Arial Black"/>
                <a:cs typeface="Arial Black"/>
              </a:rPr>
              <a:t>итие  </a:t>
            </a:r>
            <a:r>
              <a:rPr dirty="0" sz="2800" spc="-10">
                <a:latin typeface="Arial Black"/>
                <a:cs typeface="Arial Black"/>
              </a:rPr>
              <a:t>сетевого</a:t>
            </a:r>
            <a:endParaRPr sz="2800">
              <a:latin typeface="Arial Black"/>
              <a:cs typeface="Arial Black"/>
            </a:endParaRPr>
          </a:p>
          <a:p>
            <a:pPr marL="12700">
              <a:lnSpc>
                <a:spcPts val="2805"/>
              </a:lnSpc>
            </a:pPr>
            <a:r>
              <a:rPr dirty="0" sz="2800" spc="-10">
                <a:latin typeface="Arial Black"/>
                <a:cs typeface="Arial Black"/>
              </a:rPr>
              <a:t>взаимодейст</a:t>
            </a:r>
            <a:endParaRPr sz="2800">
              <a:latin typeface="Arial Black"/>
              <a:cs typeface="Arial Black"/>
            </a:endParaRPr>
          </a:p>
          <a:p>
            <a:pPr marL="12700" marR="5080">
              <a:lnSpc>
                <a:spcPts val="3020"/>
              </a:lnSpc>
              <a:spcBef>
                <a:spcPts val="215"/>
              </a:spcBef>
            </a:pPr>
            <a:r>
              <a:rPr dirty="0" sz="2800" spc="-10">
                <a:latin typeface="Arial Black"/>
                <a:cs typeface="Arial Black"/>
              </a:rPr>
              <a:t>вия </a:t>
            </a:r>
            <a:r>
              <a:rPr dirty="0" sz="2800" spc="-5">
                <a:latin typeface="Arial Black"/>
                <a:cs typeface="Arial Black"/>
              </a:rPr>
              <a:t>в</a:t>
            </a:r>
            <a:r>
              <a:rPr dirty="0" sz="2800" spc="-55">
                <a:latin typeface="Arial Black"/>
                <a:cs typeface="Arial Black"/>
              </a:rPr>
              <a:t> </a:t>
            </a:r>
            <a:r>
              <a:rPr dirty="0" sz="2800" spc="-10">
                <a:latin typeface="Arial Black"/>
                <a:cs typeface="Arial Black"/>
              </a:rPr>
              <a:t>рамках  сообщества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3173" y="1077213"/>
            <a:ext cx="5666740" cy="5674360"/>
            <a:chOff x="3043173" y="1077213"/>
            <a:chExt cx="5666740" cy="5674360"/>
          </a:xfrm>
        </p:grpSpPr>
        <p:sp>
          <p:nvSpPr>
            <p:cNvPr id="4" name="object 4"/>
            <p:cNvSpPr/>
            <p:nvPr/>
          </p:nvSpPr>
          <p:spPr>
            <a:xfrm>
              <a:off x="3410711" y="1106423"/>
              <a:ext cx="4940935" cy="1351915"/>
            </a:xfrm>
            <a:custGeom>
              <a:avLst/>
              <a:gdLst/>
              <a:ahLst/>
              <a:cxnLst/>
              <a:rect l="l" t="t" r="r" b="b"/>
              <a:pathLst>
                <a:path w="4940934" h="1351914">
                  <a:moveTo>
                    <a:pt x="4940808" y="0"/>
                  </a:moveTo>
                  <a:lnTo>
                    <a:pt x="0" y="0"/>
                  </a:lnTo>
                  <a:lnTo>
                    <a:pt x="1235202" y="1351788"/>
                  </a:lnTo>
                  <a:lnTo>
                    <a:pt x="3705606" y="1351788"/>
                  </a:lnTo>
                  <a:lnTo>
                    <a:pt x="494080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10711" y="1106423"/>
              <a:ext cx="4940935" cy="1351915"/>
            </a:xfrm>
            <a:custGeom>
              <a:avLst/>
              <a:gdLst/>
              <a:ahLst/>
              <a:cxnLst/>
              <a:rect l="l" t="t" r="r" b="b"/>
              <a:pathLst>
                <a:path w="4940934" h="1351914">
                  <a:moveTo>
                    <a:pt x="0" y="0"/>
                  </a:moveTo>
                  <a:lnTo>
                    <a:pt x="1235202" y="1351788"/>
                  </a:lnTo>
                  <a:lnTo>
                    <a:pt x="3705606" y="1351788"/>
                  </a:lnTo>
                  <a:lnTo>
                    <a:pt x="4940808" y="0"/>
                  </a:lnTo>
                  <a:lnTo>
                    <a:pt x="0" y="0"/>
                  </a:lnTo>
                  <a:close/>
                </a:path>
              </a:pathLst>
            </a:custGeom>
            <a:ln w="57912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72383" y="1443227"/>
              <a:ext cx="1353820" cy="4940935"/>
            </a:xfrm>
            <a:custGeom>
              <a:avLst/>
              <a:gdLst/>
              <a:ahLst/>
              <a:cxnLst/>
              <a:rect l="l" t="t" r="r" b="b"/>
              <a:pathLst>
                <a:path w="1353820" h="4940935">
                  <a:moveTo>
                    <a:pt x="0" y="0"/>
                  </a:moveTo>
                  <a:lnTo>
                    <a:pt x="0" y="4940808"/>
                  </a:lnTo>
                  <a:lnTo>
                    <a:pt x="1353312" y="3705605"/>
                  </a:lnTo>
                  <a:lnTo>
                    <a:pt x="1353312" y="1235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72383" y="1443227"/>
              <a:ext cx="1353820" cy="4940935"/>
            </a:xfrm>
            <a:custGeom>
              <a:avLst/>
              <a:gdLst/>
              <a:ahLst/>
              <a:cxnLst/>
              <a:rect l="l" t="t" r="r" b="b"/>
              <a:pathLst>
                <a:path w="1353820" h="4940935">
                  <a:moveTo>
                    <a:pt x="0" y="0"/>
                  </a:moveTo>
                  <a:lnTo>
                    <a:pt x="1353312" y="1235202"/>
                  </a:lnTo>
                  <a:lnTo>
                    <a:pt x="1353312" y="3705605"/>
                  </a:lnTo>
                  <a:lnTo>
                    <a:pt x="0" y="4940808"/>
                  </a:lnTo>
                  <a:lnTo>
                    <a:pt x="0" y="0"/>
                  </a:lnTo>
                  <a:close/>
                </a:path>
              </a:pathLst>
            </a:custGeom>
            <a:ln w="57912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29912" y="1443989"/>
              <a:ext cx="4060825" cy="4940935"/>
            </a:xfrm>
            <a:custGeom>
              <a:avLst/>
              <a:gdLst/>
              <a:ahLst/>
              <a:cxnLst/>
              <a:rect l="l" t="t" r="r" b="b"/>
              <a:pathLst>
                <a:path w="4060825" h="4940935">
                  <a:moveTo>
                    <a:pt x="2503932" y="1216914"/>
                  </a:moveTo>
                  <a:lnTo>
                    <a:pt x="0" y="1216914"/>
                  </a:lnTo>
                  <a:lnTo>
                    <a:pt x="0" y="3720846"/>
                  </a:lnTo>
                  <a:lnTo>
                    <a:pt x="2503932" y="3720846"/>
                  </a:lnTo>
                  <a:lnTo>
                    <a:pt x="2503932" y="1216914"/>
                  </a:lnTo>
                  <a:close/>
                </a:path>
                <a:path w="4060825" h="4940935">
                  <a:moveTo>
                    <a:pt x="4060698" y="0"/>
                  </a:moveTo>
                  <a:lnTo>
                    <a:pt x="2707386" y="1235202"/>
                  </a:lnTo>
                  <a:lnTo>
                    <a:pt x="2707386" y="3705606"/>
                  </a:lnTo>
                  <a:lnTo>
                    <a:pt x="4060698" y="4940808"/>
                  </a:lnTo>
                  <a:lnTo>
                    <a:pt x="406069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337297" y="1443989"/>
              <a:ext cx="1353820" cy="4940935"/>
            </a:xfrm>
            <a:custGeom>
              <a:avLst/>
              <a:gdLst/>
              <a:ahLst/>
              <a:cxnLst/>
              <a:rect l="l" t="t" r="r" b="b"/>
              <a:pathLst>
                <a:path w="1353820" h="4940935">
                  <a:moveTo>
                    <a:pt x="1353311" y="4940808"/>
                  </a:moveTo>
                  <a:lnTo>
                    <a:pt x="0" y="3705605"/>
                  </a:lnTo>
                  <a:lnTo>
                    <a:pt x="0" y="1235202"/>
                  </a:lnTo>
                  <a:lnTo>
                    <a:pt x="1353311" y="0"/>
                  </a:lnTo>
                  <a:lnTo>
                    <a:pt x="1353311" y="4940808"/>
                  </a:lnTo>
                  <a:close/>
                </a:path>
              </a:pathLst>
            </a:custGeom>
            <a:ln w="38099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10711" y="5369052"/>
              <a:ext cx="4940935" cy="1353820"/>
            </a:xfrm>
            <a:custGeom>
              <a:avLst/>
              <a:gdLst/>
              <a:ahLst/>
              <a:cxnLst/>
              <a:rect l="l" t="t" r="r" b="b"/>
              <a:pathLst>
                <a:path w="4940934" h="1353820">
                  <a:moveTo>
                    <a:pt x="3705606" y="0"/>
                  </a:moveTo>
                  <a:lnTo>
                    <a:pt x="1235202" y="0"/>
                  </a:lnTo>
                  <a:lnTo>
                    <a:pt x="0" y="1353312"/>
                  </a:lnTo>
                  <a:lnTo>
                    <a:pt x="4940808" y="1353312"/>
                  </a:lnTo>
                  <a:lnTo>
                    <a:pt x="3705606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410711" y="5369052"/>
              <a:ext cx="4940935" cy="1353820"/>
            </a:xfrm>
            <a:custGeom>
              <a:avLst/>
              <a:gdLst/>
              <a:ahLst/>
              <a:cxnLst/>
              <a:rect l="l" t="t" r="r" b="b"/>
              <a:pathLst>
                <a:path w="4940934" h="1353820">
                  <a:moveTo>
                    <a:pt x="0" y="1353312"/>
                  </a:moveTo>
                  <a:lnTo>
                    <a:pt x="1235202" y="0"/>
                  </a:lnTo>
                  <a:lnTo>
                    <a:pt x="3705606" y="0"/>
                  </a:lnTo>
                  <a:lnTo>
                    <a:pt x="4940808" y="1353312"/>
                  </a:lnTo>
                  <a:lnTo>
                    <a:pt x="0" y="1353312"/>
                  </a:lnTo>
                  <a:close/>
                </a:path>
              </a:pathLst>
            </a:custGeom>
            <a:ln w="57912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592192" y="1204036"/>
            <a:ext cx="2604770" cy="8883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889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Arial"/>
                <a:cs typeface="Arial"/>
              </a:rPr>
              <a:t>Северный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образовательный</a:t>
            </a:r>
            <a:endParaRPr sz="1400">
              <a:latin typeface="Arial"/>
              <a:cs typeface="Arial"/>
            </a:endParaRPr>
          </a:p>
          <a:p>
            <a:pPr algn="ctr" marL="9525">
              <a:lnSpc>
                <a:spcPct val="100000"/>
              </a:lnSpc>
              <a:spcBef>
                <a:spcPts val="5"/>
              </a:spcBef>
            </a:pPr>
            <a:r>
              <a:rPr dirty="0" sz="1400" spc="-15" b="1">
                <a:latin typeface="Arial"/>
                <a:cs typeface="Arial"/>
              </a:rPr>
              <a:t>округ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latin typeface="Arial"/>
                <a:cs typeface="Arial"/>
              </a:rPr>
              <a:t>г.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Лесосибирск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7490" y="5382259"/>
            <a:ext cx="215963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46355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Южный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Arial"/>
                <a:cs typeface="Arial"/>
              </a:rPr>
              <a:t>образовательный</a:t>
            </a:r>
            <a:r>
              <a:rPr dirty="0" sz="1400" spc="-7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округ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9911" y="2660904"/>
            <a:ext cx="2504440" cy="2504440"/>
          </a:xfrm>
          <a:prstGeom prst="rect">
            <a:avLst/>
          </a:prstGeom>
          <a:ln w="57911">
            <a:solidFill>
              <a:srgbClr val="C00000"/>
            </a:solidFill>
          </a:ln>
        </p:spPr>
        <p:txBody>
          <a:bodyPr wrap="square" lIns="0" tIns="141605" rIns="0" bIns="0" rtlCol="0" vert="horz">
            <a:spAutoFit/>
          </a:bodyPr>
          <a:lstStyle/>
          <a:p>
            <a:pPr marL="430530" marR="457834" indent="191770">
              <a:lnSpc>
                <a:spcPct val="100000"/>
              </a:lnSpc>
              <a:spcBef>
                <a:spcPts val="1115"/>
              </a:spcBef>
            </a:pPr>
            <a:r>
              <a:rPr dirty="0" sz="1400" spc="-5" b="1">
                <a:latin typeface="Arial"/>
                <a:cs typeface="Arial"/>
              </a:rPr>
              <a:t>Центральный  </a:t>
            </a:r>
            <a:r>
              <a:rPr dirty="0" sz="1400" spc="-10" b="1">
                <a:latin typeface="Arial"/>
                <a:cs typeface="Arial"/>
              </a:rPr>
              <a:t>о</a:t>
            </a:r>
            <a:r>
              <a:rPr dirty="0" sz="1400" b="1">
                <a:latin typeface="Arial"/>
                <a:cs typeface="Arial"/>
              </a:rPr>
              <a:t>б</a:t>
            </a:r>
            <a:r>
              <a:rPr dirty="0" sz="1400" spc="-10" b="1">
                <a:latin typeface="Arial"/>
                <a:cs typeface="Arial"/>
              </a:rPr>
              <a:t>р</a:t>
            </a:r>
            <a:r>
              <a:rPr dirty="0" sz="1400" spc="-5" b="1">
                <a:latin typeface="Arial"/>
                <a:cs typeface="Arial"/>
              </a:rPr>
              <a:t>аз</a:t>
            </a:r>
            <a:r>
              <a:rPr dirty="0" sz="1400" spc="-10" b="1">
                <a:latin typeface="Arial"/>
                <a:cs typeface="Arial"/>
              </a:rPr>
              <a:t>о</a:t>
            </a:r>
            <a:r>
              <a:rPr dirty="0" sz="1400" b="1">
                <a:latin typeface="Arial"/>
                <a:cs typeface="Arial"/>
              </a:rPr>
              <a:t>ва</a:t>
            </a:r>
            <a:r>
              <a:rPr dirty="0" sz="1400" spc="-20" b="1">
                <a:latin typeface="Arial"/>
                <a:cs typeface="Arial"/>
              </a:rPr>
              <a:t>т</a:t>
            </a:r>
            <a:r>
              <a:rPr dirty="0" sz="1400" spc="-5" b="1">
                <a:latin typeface="Arial"/>
                <a:cs typeface="Arial"/>
              </a:rPr>
              <a:t>ельный</a:t>
            </a:r>
            <a:endParaRPr sz="1400">
              <a:latin typeface="Arial"/>
              <a:cs typeface="Arial"/>
            </a:endParaRPr>
          </a:p>
          <a:p>
            <a:pPr marL="1020444">
              <a:lnSpc>
                <a:spcPct val="100000"/>
              </a:lnSpc>
            </a:pPr>
            <a:r>
              <a:rPr dirty="0" sz="1400" spc="-15" b="1">
                <a:latin typeface="Arial"/>
                <a:cs typeface="Arial"/>
              </a:rPr>
              <a:t>округ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Arial"/>
              <a:cs typeface="Arial"/>
            </a:endParaRPr>
          </a:p>
          <a:p>
            <a:pPr marL="551180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г.Красноярск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9140" y="3111500"/>
            <a:ext cx="92583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Arial"/>
                <a:cs typeface="Arial"/>
              </a:rPr>
              <a:t>Западный  </a:t>
            </a:r>
            <a:r>
              <a:rPr dirty="0" sz="1400" spc="-10" b="1">
                <a:latin typeface="Arial"/>
                <a:cs typeface="Arial"/>
              </a:rPr>
              <a:t>о</a:t>
            </a:r>
            <a:r>
              <a:rPr dirty="0" sz="1400" b="1">
                <a:latin typeface="Arial"/>
                <a:cs typeface="Arial"/>
              </a:rPr>
              <a:t>б</a:t>
            </a:r>
            <a:r>
              <a:rPr dirty="0" sz="1400" spc="-10" b="1">
                <a:latin typeface="Arial"/>
                <a:cs typeface="Arial"/>
              </a:rPr>
              <a:t>р</a:t>
            </a:r>
            <a:r>
              <a:rPr dirty="0" sz="1400" spc="-5" b="1">
                <a:latin typeface="Arial"/>
                <a:cs typeface="Arial"/>
              </a:rPr>
              <a:t>аз</a:t>
            </a:r>
            <a:r>
              <a:rPr dirty="0" sz="1400" spc="-10" b="1">
                <a:latin typeface="Arial"/>
                <a:cs typeface="Arial"/>
              </a:rPr>
              <a:t>о</a:t>
            </a:r>
            <a:r>
              <a:rPr dirty="0" sz="1400" b="1">
                <a:latin typeface="Arial"/>
                <a:cs typeface="Arial"/>
              </a:rPr>
              <a:t>ва-  </a:t>
            </a:r>
            <a:r>
              <a:rPr dirty="0" sz="1400" spc="-5" b="1">
                <a:latin typeface="Arial"/>
                <a:cs typeface="Arial"/>
              </a:rPr>
              <a:t>тельный  </a:t>
            </a:r>
            <a:r>
              <a:rPr dirty="0" sz="1400" spc="-15" b="1">
                <a:latin typeface="Arial"/>
                <a:cs typeface="Arial"/>
              </a:rPr>
              <a:t>округ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00925" y="2860395"/>
            <a:ext cx="1226820" cy="124079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dirty="0" sz="1400">
                <a:latin typeface="Arial"/>
                <a:cs typeface="Arial"/>
              </a:rPr>
              <a:t>г.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Зеленогорск</a:t>
            </a:r>
            <a:endParaRPr sz="1400">
              <a:latin typeface="Arial"/>
              <a:cs typeface="Arial"/>
            </a:endParaRPr>
          </a:p>
          <a:p>
            <a:pPr algn="ctr" marL="158115" marR="57785">
              <a:lnSpc>
                <a:spcPct val="100000"/>
              </a:lnSpc>
              <a:spcBef>
                <a:spcPts val="585"/>
              </a:spcBef>
            </a:pPr>
            <a:r>
              <a:rPr dirty="0" sz="1400" spc="-10" b="1">
                <a:latin typeface="Arial"/>
                <a:cs typeface="Arial"/>
              </a:rPr>
              <a:t>Во</a:t>
            </a:r>
            <a:r>
              <a:rPr dirty="0" sz="1400" spc="-5" b="1">
                <a:latin typeface="Arial"/>
                <a:cs typeface="Arial"/>
              </a:rPr>
              <a:t>с</a:t>
            </a:r>
            <a:r>
              <a:rPr dirty="0" sz="1400" spc="-20" b="1">
                <a:latin typeface="Arial"/>
                <a:cs typeface="Arial"/>
              </a:rPr>
              <a:t>т</a:t>
            </a:r>
            <a:r>
              <a:rPr dirty="0" sz="1400" spc="-10" b="1">
                <a:latin typeface="Arial"/>
                <a:cs typeface="Arial"/>
              </a:rPr>
              <a:t>о</a:t>
            </a:r>
            <a:r>
              <a:rPr dirty="0" sz="1400" b="1">
                <a:latin typeface="Arial"/>
                <a:cs typeface="Arial"/>
              </a:rPr>
              <a:t>чный  </a:t>
            </a:r>
            <a:r>
              <a:rPr dirty="0" sz="1400" spc="-5" b="1">
                <a:latin typeface="Arial"/>
                <a:cs typeface="Arial"/>
              </a:rPr>
              <a:t>образова-  тельный  </a:t>
            </a:r>
            <a:r>
              <a:rPr dirty="0" sz="1400" spc="-15" b="1">
                <a:latin typeface="Arial"/>
                <a:cs typeface="Arial"/>
              </a:rPr>
              <a:t>округ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900159" y="2253995"/>
            <a:ext cx="513715" cy="512445"/>
            <a:chOff x="8900159" y="2253995"/>
            <a:chExt cx="513715" cy="512445"/>
          </a:xfrm>
        </p:grpSpPr>
        <p:sp>
          <p:nvSpPr>
            <p:cNvPr id="18" name="object 18"/>
            <p:cNvSpPr/>
            <p:nvPr/>
          </p:nvSpPr>
          <p:spPr>
            <a:xfrm>
              <a:off x="8904731" y="2258567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19">
                  <a:moveTo>
                    <a:pt x="402717" y="215392"/>
                  </a:moveTo>
                  <a:lnTo>
                    <a:pt x="402717" y="287528"/>
                  </a:lnTo>
                  <a:lnTo>
                    <a:pt x="504444" y="251460"/>
                  </a:lnTo>
                  <a:lnTo>
                    <a:pt x="402717" y="215392"/>
                  </a:lnTo>
                  <a:close/>
                </a:path>
                <a:path w="504825" h="502919">
                  <a:moveTo>
                    <a:pt x="288417" y="401447"/>
                  </a:moveTo>
                  <a:lnTo>
                    <a:pt x="216026" y="401447"/>
                  </a:lnTo>
                  <a:lnTo>
                    <a:pt x="252222" y="502920"/>
                  </a:lnTo>
                  <a:lnTo>
                    <a:pt x="288417" y="401447"/>
                  </a:lnTo>
                  <a:close/>
                </a:path>
                <a:path w="504825" h="502919">
                  <a:moveTo>
                    <a:pt x="120269" y="331978"/>
                  </a:moveTo>
                  <a:lnTo>
                    <a:pt x="73914" y="429260"/>
                  </a:lnTo>
                  <a:lnTo>
                    <a:pt x="171450" y="383032"/>
                  </a:lnTo>
                  <a:lnTo>
                    <a:pt x="120269" y="331978"/>
                  </a:lnTo>
                  <a:close/>
                </a:path>
                <a:path w="504825" h="502919">
                  <a:moveTo>
                    <a:pt x="384175" y="331978"/>
                  </a:moveTo>
                  <a:lnTo>
                    <a:pt x="332994" y="383032"/>
                  </a:lnTo>
                  <a:lnTo>
                    <a:pt x="430529" y="429260"/>
                  </a:lnTo>
                  <a:lnTo>
                    <a:pt x="384175" y="331978"/>
                  </a:lnTo>
                  <a:close/>
                </a:path>
                <a:path w="504825" h="502919">
                  <a:moveTo>
                    <a:pt x="252222" y="125730"/>
                  </a:moveTo>
                  <a:lnTo>
                    <a:pt x="203156" y="135606"/>
                  </a:lnTo>
                  <a:lnTo>
                    <a:pt x="163068" y="162544"/>
                  </a:lnTo>
                  <a:lnTo>
                    <a:pt x="136028" y="202507"/>
                  </a:lnTo>
                  <a:lnTo>
                    <a:pt x="126111" y="251460"/>
                  </a:lnTo>
                  <a:lnTo>
                    <a:pt x="136028" y="300412"/>
                  </a:lnTo>
                  <a:lnTo>
                    <a:pt x="163068" y="340375"/>
                  </a:lnTo>
                  <a:lnTo>
                    <a:pt x="203156" y="367313"/>
                  </a:lnTo>
                  <a:lnTo>
                    <a:pt x="252222" y="377190"/>
                  </a:lnTo>
                  <a:lnTo>
                    <a:pt x="301287" y="367313"/>
                  </a:lnTo>
                  <a:lnTo>
                    <a:pt x="341375" y="340375"/>
                  </a:lnTo>
                  <a:lnTo>
                    <a:pt x="368415" y="300412"/>
                  </a:lnTo>
                  <a:lnTo>
                    <a:pt x="378333" y="251460"/>
                  </a:lnTo>
                  <a:lnTo>
                    <a:pt x="368415" y="202507"/>
                  </a:lnTo>
                  <a:lnTo>
                    <a:pt x="341376" y="162544"/>
                  </a:lnTo>
                  <a:lnTo>
                    <a:pt x="301287" y="135606"/>
                  </a:lnTo>
                  <a:lnTo>
                    <a:pt x="252222" y="125730"/>
                  </a:lnTo>
                  <a:close/>
                </a:path>
                <a:path w="504825" h="502919">
                  <a:moveTo>
                    <a:pt x="101726" y="215392"/>
                  </a:moveTo>
                  <a:lnTo>
                    <a:pt x="0" y="251460"/>
                  </a:lnTo>
                  <a:lnTo>
                    <a:pt x="101726" y="287528"/>
                  </a:lnTo>
                  <a:lnTo>
                    <a:pt x="101726" y="215392"/>
                  </a:lnTo>
                  <a:close/>
                </a:path>
                <a:path w="504825" h="502919">
                  <a:moveTo>
                    <a:pt x="73914" y="73660"/>
                  </a:moveTo>
                  <a:lnTo>
                    <a:pt x="120269" y="170942"/>
                  </a:lnTo>
                  <a:lnTo>
                    <a:pt x="171450" y="119887"/>
                  </a:lnTo>
                  <a:lnTo>
                    <a:pt x="73914" y="73660"/>
                  </a:lnTo>
                  <a:close/>
                </a:path>
                <a:path w="504825" h="502919">
                  <a:moveTo>
                    <a:pt x="430529" y="73660"/>
                  </a:moveTo>
                  <a:lnTo>
                    <a:pt x="332994" y="119887"/>
                  </a:lnTo>
                  <a:lnTo>
                    <a:pt x="384175" y="170942"/>
                  </a:lnTo>
                  <a:lnTo>
                    <a:pt x="430529" y="73660"/>
                  </a:lnTo>
                  <a:close/>
                </a:path>
                <a:path w="504825" h="502919">
                  <a:moveTo>
                    <a:pt x="252222" y="0"/>
                  </a:moveTo>
                  <a:lnTo>
                    <a:pt x="216026" y="101473"/>
                  </a:lnTo>
                  <a:lnTo>
                    <a:pt x="288417" y="101473"/>
                  </a:lnTo>
                  <a:lnTo>
                    <a:pt x="25222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904731" y="2258567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19">
                  <a:moveTo>
                    <a:pt x="504444" y="251460"/>
                  </a:moveTo>
                  <a:lnTo>
                    <a:pt x="402717" y="287528"/>
                  </a:lnTo>
                  <a:lnTo>
                    <a:pt x="402717" y="215392"/>
                  </a:lnTo>
                  <a:lnTo>
                    <a:pt x="504444" y="251460"/>
                  </a:lnTo>
                  <a:close/>
                </a:path>
                <a:path w="504825" h="502919">
                  <a:moveTo>
                    <a:pt x="430529" y="73660"/>
                  </a:moveTo>
                  <a:lnTo>
                    <a:pt x="384175" y="170942"/>
                  </a:lnTo>
                  <a:lnTo>
                    <a:pt x="332994" y="119887"/>
                  </a:lnTo>
                  <a:lnTo>
                    <a:pt x="430529" y="73660"/>
                  </a:lnTo>
                  <a:close/>
                </a:path>
                <a:path w="504825" h="502919">
                  <a:moveTo>
                    <a:pt x="252222" y="0"/>
                  </a:moveTo>
                  <a:lnTo>
                    <a:pt x="288417" y="101473"/>
                  </a:lnTo>
                  <a:lnTo>
                    <a:pt x="216026" y="101473"/>
                  </a:lnTo>
                  <a:lnTo>
                    <a:pt x="252222" y="0"/>
                  </a:lnTo>
                  <a:close/>
                </a:path>
                <a:path w="504825" h="502919">
                  <a:moveTo>
                    <a:pt x="73914" y="73660"/>
                  </a:moveTo>
                  <a:lnTo>
                    <a:pt x="171450" y="119887"/>
                  </a:lnTo>
                  <a:lnTo>
                    <a:pt x="120269" y="170942"/>
                  </a:lnTo>
                  <a:lnTo>
                    <a:pt x="73914" y="73660"/>
                  </a:lnTo>
                  <a:close/>
                </a:path>
                <a:path w="504825" h="502919">
                  <a:moveTo>
                    <a:pt x="0" y="251460"/>
                  </a:moveTo>
                  <a:lnTo>
                    <a:pt x="101726" y="215392"/>
                  </a:lnTo>
                  <a:lnTo>
                    <a:pt x="101726" y="287528"/>
                  </a:lnTo>
                  <a:lnTo>
                    <a:pt x="0" y="251460"/>
                  </a:lnTo>
                  <a:close/>
                </a:path>
                <a:path w="504825" h="502919">
                  <a:moveTo>
                    <a:pt x="73914" y="429260"/>
                  </a:moveTo>
                  <a:lnTo>
                    <a:pt x="120269" y="331978"/>
                  </a:lnTo>
                  <a:lnTo>
                    <a:pt x="171450" y="383032"/>
                  </a:lnTo>
                  <a:lnTo>
                    <a:pt x="73914" y="429260"/>
                  </a:lnTo>
                  <a:close/>
                </a:path>
                <a:path w="504825" h="502919">
                  <a:moveTo>
                    <a:pt x="252222" y="502920"/>
                  </a:moveTo>
                  <a:lnTo>
                    <a:pt x="216026" y="401447"/>
                  </a:lnTo>
                  <a:lnTo>
                    <a:pt x="288417" y="401447"/>
                  </a:lnTo>
                  <a:lnTo>
                    <a:pt x="252222" y="502920"/>
                  </a:lnTo>
                  <a:close/>
                </a:path>
                <a:path w="504825" h="502919">
                  <a:moveTo>
                    <a:pt x="430529" y="429260"/>
                  </a:moveTo>
                  <a:lnTo>
                    <a:pt x="332994" y="383032"/>
                  </a:lnTo>
                  <a:lnTo>
                    <a:pt x="384175" y="331978"/>
                  </a:lnTo>
                  <a:lnTo>
                    <a:pt x="430529" y="429260"/>
                  </a:lnTo>
                  <a:close/>
                </a:path>
                <a:path w="504825" h="502919">
                  <a:moveTo>
                    <a:pt x="126111" y="251460"/>
                  </a:moveTo>
                  <a:lnTo>
                    <a:pt x="136028" y="202507"/>
                  </a:lnTo>
                  <a:lnTo>
                    <a:pt x="163068" y="162544"/>
                  </a:lnTo>
                  <a:lnTo>
                    <a:pt x="203156" y="135606"/>
                  </a:lnTo>
                  <a:lnTo>
                    <a:pt x="252222" y="125730"/>
                  </a:lnTo>
                  <a:lnTo>
                    <a:pt x="301287" y="135606"/>
                  </a:lnTo>
                  <a:lnTo>
                    <a:pt x="341376" y="162544"/>
                  </a:lnTo>
                  <a:lnTo>
                    <a:pt x="368415" y="202507"/>
                  </a:lnTo>
                  <a:lnTo>
                    <a:pt x="378333" y="251460"/>
                  </a:lnTo>
                  <a:lnTo>
                    <a:pt x="368415" y="300412"/>
                  </a:lnTo>
                  <a:lnTo>
                    <a:pt x="341375" y="340375"/>
                  </a:lnTo>
                  <a:lnTo>
                    <a:pt x="301287" y="367313"/>
                  </a:lnTo>
                  <a:lnTo>
                    <a:pt x="252222" y="377190"/>
                  </a:lnTo>
                  <a:lnTo>
                    <a:pt x="203156" y="367313"/>
                  </a:lnTo>
                  <a:lnTo>
                    <a:pt x="163068" y="340375"/>
                  </a:lnTo>
                  <a:lnTo>
                    <a:pt x="136028" y="300412"/>
                  </a:lnTo>
                  <a:lnTo>
                    <a:pt x="126111" y="25146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483979" y="2214498"/>
            <a:ext cx="149415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Краевой  </a:t>
            </a:r>
            <a:r>
              <a:rPr dirty="0" sz="1600" spc="-10" b="1">
                <a:latin typeface="Arial"/>
                <a:cs typeface="Arial"/>
              </a:rPr>
              <a:t>мене</a:t>
            </a:r>
            <a:r>
              <a:rPr dirty="0" sz="1600" spc="-15" b="1">
                <a:latin typeface="Arial"/>
                <a:cs typeface="Arial"/>
              </a:rPr>
              <a:t>д</a:t>
            </a:r>
            <a:r>
              <a:rPr dirty="0" sz="1600" spc="-5" b="1">
                <a:latin typeface="Arial"/>
                <a:cs typeface="Arial"/>
              </a:rPr>
              <a:t>же</a:t>
            </a:r>
            <a:r>
              <a:rPr dirty="0" sz="1600" spc="-15" b="1">
                <a:latin typeface="Arial"/>
                <a:cs typeface="Arial"/>
              </a:rPr>
              <a:t>р</a:t>
            </a:r>
            <a:r>
              <a:rPr dirty="0" sz="1600" spc="-10" b="1">
                <a:latin typeface="Arial"/>
                <a:cs typeface="Arial"/>
              </a:rPr>
              <a:t>с</a:t>
            </a:r>
            <a:r>
              <a:rPr dirty="0" sz="1600" spc="-5" b="1">
                <a:latin typeface="Arial"/>
                <a:cs typeface="Arial"/>
              </a:rPr>
              <a:t>кий  </a:t>
            </a:r>
            <a:r>
              <a:rPr dirty="0" sz="1600" spc="-10" b="1">
                <a:latin typeface="Arial"/>
                <a:cs typeface="Arial"/>
              </a:rPr>
              <a:t>центр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125723" y="1591055"/>
            <a:ext cx="5511165" cy="5078095"/>
            <a:chOff x="3125723" y="1591055"/>
            <a:chExt cx="5511165" cy="5078095"/>
          </a:xfrm>
        </p:grpSpPr>
        <p:sp>
          <p:nvSpPr>
            <p:cNvPr id="22" name="object 22"/>
            <p:cNvSpPr/>
            <p:nvPr/>
          </p:nvSpPr>
          <p:spPr>
            <a:xfrm>
              <a:off x="4655819" y="3840479"/>
              <a:ext cx="502920" cy="504825"/>
            </a:xfrm>
            <a:custGeom>
              <a:avLst/>
              <a:gdLst/>
              <a:ahLst/>
              <a:cxnLst/>
              <a:rect l="l" t="t" r="r" b="b"/>
              <a:pathLst>
                <a:path w="502920" h="504825">
                  <a:moveTo>
                    <a:pt x="401446" y="216027"/>
                  </a:moveTo>
                  <a:lnTo>
                    <a:pt x="401446" y="288417"/>
                  </a:lnTo>
                  <a:lnTo>
                    <a:pt x="502919" y="252222"/>
                  </a:lnTo>
                  <a:lnTo>
                    <a:pt x="401446" y="216027"/>
                  </a:lnTo>
                  <a:close/>
                </a:path>
                <a:path w="502920" h="504825">
                  <a:moveTo>
                    <a:pt x="287527" y="402717"/>
                  </a:moveTo>
                  <a:lnTo>
                    <a:pt x="215391" y="402717"/>
                  </a:lnTo>
                  <a:lnTo>
                    <a:pt x="251459" y="504444"/>
                  </a:lnTo>
                  <a:lnTo>
                    <a:pt x="287527" y="402717"/>
                  </a:lnTo>
                  <a:close/>
                </a:path>
                <a:path w="502920" h="504825">
                  <a:moveTo>
                    <a:pt x="119887" y="332994"/>
                  </a:moveTo>
                  <a:lnTo>
                    <a:pt x="73659" y="430530"/>
                  </a:lnTo>
                  <a:lnTo>
                    <a:pt x="170941" y="384175"/>
                  </a:lnTo>
                  <a:lnTo>
                    <a:pt x="119887" y="332994"/>
                  </a:lnTo>
                  <a:close/>
                </a:path>
                <a:path w="502920" h="504825">
                  <a:moveTo>
                    <a:pt x="383031" y="332994"/>
                  </a:moveTo>
                  <a:lnTo>
                    <a:pt x="331977" y="384175"/>
                  </a:lnTo>
                  <a:lnTo>
                    <a:pt x="429259" y="430530"/>
                  </a:lnTo>
                  <a:lnTo>
                    <a:pt x="383031" y="332994"/>
                  </a:lnTo>
                  <a:close/>
                </a:path>
                <a:path w="502920" h="504825">
                  <a:moveTo>
                    <a:pt x="251459" y="126111"/>
                  </a:moveTo>
                  <a:lnTo>
                    <a:pt x="202507" y="136028"/>
                  </a:lnTo>
                  <a:lnTo>
                    <a:pt x="162544" y="163068"/>
                  </a:lnTo>
                  <a:lnTo>
                    <a:pt x="135606" y="203156"/>
                  </a:lnTo>
                  <a:lnTo>
                    <a:pt x="125729" y="252222"/>
                  </a:lnTo>
                  <a:lnTo>
                    <a:pt x="135606" y="301287"/>
                  </a:lnTo>
                  <a:lnTo>
                    <a:pt x="162544" y="341376"/>
                  </a:lnTo>
                  <a:lnTo>
                    <a:pt x="202507" y="368415"/>
                  </a:lnTo>
                  <a:lnTo>
                    <a:pt x="251459" y="378333"/>
                  </a:lnTo>
                  <a:lnTo>
                    <a:pt x="300412" y="368415"/>
                  </a:lnTo>
                  <a:lnTo>
                    <a:pt x="340375" y="341376"/>
                  </a:lnTo>
                  <a:lnTo>
                    <a:pt x="367313" y="301287"/>
                  </a:lnTo>
                  <a:lnTo>
                    <a:pt x="377189" y="252222"/>
                  </a:lnTo>
                  <a:lnTo>
                    <a:pt x="367313" y="203156"/>
                  </a:lnTo>
                  <a:lnTo>
                    <a:pt x="340375" y="163068"/>
                  </a:lnTo>
                  <a:lnTo>
                    <a:pt x="300412" y="136028"/>
                  </a:lnTo>
                  <a:lnTo>
                    <a:pt x="251459" y="126111"/>
                  </a:lnTo>
                  <a:close/>
                </a:path>
                <a:path w="502920" h="504825">
                  <a:moveTo>
                    <a:pt x="101472" y="216027"/>
                  </a:moveTo>
                  <a:lnTo>
                    <a:pt x="0" y="252222"/>
                  </a:lnTo>
                  <a:lnTo>
                    <a:pt x="101472" y="288417"/>
                  </a:lnTo>
                  <a:lnTo>
                    <a:pt x="101472" y="216027"/>
                  </a:lnTo>
                  <a:close/>
                </a:path>
                <a:path w="502920" h="504825">
                  <a:moveTo>
                    <a:pt x="73659" y="73914"/>
                  </a:moveTo>
                  <a:lnTo>
                    <a:pt x="119887" y="171450"/>
                  </a:lnTo>
                  <a:lnTo>
                    <a:pt x="170941" y="120269"/>
                  </a:lnTo>
                  <a:lnTo>
                    <a:pt x="73659" y="73914"/>
                  </a:lnTo>
                  <a:close/>
                </a:path>
                <a:path w="502920" h="504825">
                  <a:moveTo>
                    <a:pt x="429259" y="73914"/>
                  </a:moveTo>
                  <a:lnTo>
                    <a:pt x="331977" y="120269"/>
                  </a:lnTo>
                  <a:lnTo>
                    <a:pt x="383031" y="171450"/>
                  </a:lnTo>
                  <a:lnTo>
                    <a:pt x="429259" y="73914"/>
                  </a:lnTo>
                  <a:close/>
                </a:path>
                <a:path w="502920" h="504825">
                  <a:moveTo>
                    <a:pt x="251459" y="0"/>
                  </a:moveTo>
                  <a:lnTo>
                    <a:pt x="215391" y="101727"/>
                  </a:lnTo>
                  <a:lnTo>
                    <a:pt x="287527" y="101727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655819" y="3840479"/>
              <a:ext cx="502920" cy="504825"/>
            </a:xfrm>
            <a:custGeom>
              <a:avLst/>
              <a:gdLst/>
              <a:ahLst/>
              <a:cxnLst/>
              <a:rect l="l" t="t" r="r" b="b"/>
              <a:pathLst>
                <a:path w="502920" h="504825">
                  <a:moveTo>
                    <a:pt x="502919" y="252222"/>
                  </a:moveTo>
                  <a:lnTo>
                    <a:pt x="401446" y="288417"/>
                  </a:lnTo>
                  <a:lnTo>
                    <a:pt x="401446" y="216027"/>
                  </a:lnTo>
                  <a:lnTo>
                    <a:pt x="502919" y="252222"/>
                  </a:lnTo>
                  <a:close/>
                </a:path>
                <a:path w="502920" h="504825">
                  <a:moveTo>
                    <a:pt x="429259" y="73914"/>
                  </a:moveTo>
                  <a:lnTo>
                    <a:pt x="383031" y="171450"/>
                  </a:lnTo>
                  <a:lnTo>
                    <a:pt x="331977" y="120269"/>
                  </a:lnTo>
                  <a:lnTo>
                    <a:pt x="429259" y="73914"/>
                  </a:lnTo>
                  <a:close/>
                </a:path>
                <a:path w="502920" h="504825">
                  <a:moveTo>
                    <a:pt x="251459" y="0"/>
                  </a:moveTo>
                  <a:lnTo>
                    <a:pt x="287527" y="101727"/>
                  </a:lnTo>
                  <a:lnTo>
                    <a:pt x="215391" y="101727"/>
                  </a:lnTo>
                  <a:lnTo>
                    <a:pt x="251459" y="0"/>
                  </a:lnTo>
                  <a:close/>
                </a:path>
                <a:path w="502920" h="504825">
                  <a:moveTo>
                    <a:pt x="73659" y="73914"/>
                  </a:moveTo>
                  <a:lnTo>
                    <a:pt x="170941" y="120269"/>
                  </a:lnTo>
                  <a:lnTo>
                    <a:pt x="119887" y="171450"/>
                  </a:lnTo>
                  <a:lnTo>
                    <a:pt x="73659" y="73914"/>
                  </a:lnTo>
                  <a:close/>
                </a:path>
                <a:path w="502920" h="504825">
                  <a:moveTo>
                    <a:pt x="0" y="252222"/>
                  </a:moveTo>
                  <a:lnTo>
                    <a:pt x="101472" y="216027"/>
                  </a:lnTo>
                  <a:lnTo>
                    <a:pt x="101472" y="288417"/>
                  </a:lnTo>
                  <a:lnTo>
                    <a:pt x="0" y="252222"/>
                  </a:lnTo>
                  <a:close/>
                </a:path>
                <a:path w="502920" h="504825">
                  <a:moveTo>
                    <a:pt x="73659" y="430530"/>
                  </a:moveTo>
                  <a:lnTo>
                    <a:pt x="119887" y="332994"/>
                  </a:lnTo>
                  <a:lnTo>
                    <a:pt x="170941" y="384175"/>
                  </a:lnTo>
                  <a:lnTo>
                    <a:pt x="73659" y="430530"/>
                  </a:lnTo>
                  <a:close/>
                </a:path>
                <a:path w="502920" h="504825">
                  <a:moveTo>
                    <a:pt x="251459" y="504444"/>
                  </a:moveTo>
                  <a:lnTo>
                    <a:pt x="215391" y="402717"/>
                  </a:lnTo>
                  <a:lnTo>
                    <a:pt x="287527" y="402717"/>
                  </a:lnTo>
                  <a:lnTo>
                    <a:pt x="251459" y="504444"/>
                  </a:lnTo>
                  <a:close/>
                </a:path>
                <a:path w="502920" h="504825">
                  <a:moveTo>
                    <a:pt x="429259" y="430530"/>
                  </a:moveTo>
                  <a:lnTo>
                    <a:pt x="331977" y="384175"/>
                  </a:lnTo>
                  <a:lnTo>
                    <a:pt x="383031" y="332994"/>
                  </a:lnTo>
                  <a:lnTo>
                    <a:pt x="429259" y="430530"/>
                  </a:lnTo>
                  <a:close/>
                </a:path>
                <a:path w="502920" h="504825">
                  <a:moveTo>
                    <a:pt x="125729" y="252222"/>
                  </a:moveTo>
                  <a:lnTo>
                    <a:pt x="135606" y="203156"/>
                  </a:lnTo>
                  <a:lnTo>
                    <a:pt x="162544" y="163068"/>
                  </a:lnTo>
                  <a:lnTo>
                    <a:pt x="202507" y="136028"/>
                  </a:lnTo>
                  <a:lnTo>
                    <a:pt x="251459" y="126111"/>
                  </a:lnTo>
                  <a:lnTo>
                    <a:pt x="300412" y="136028"/>
                  </a:lnTo>
                  <a:lnTo>
                    <a:pt x="340375" y="163068"/>
                  </a:lnTo>
                  <a:lnTo>
                    <a:pt x="367313" y="203156"/>
                  </a:lnTo>
                  <a:lnTo>
                    <a:pt x="377189" y="252222"/>
                  </a:lnTo>
                  <a:lnTo>
                    <a:pt x="367313" y="301287"/>
                  </a:lnTo>
                  <a:lnTo>
                    <a:pt x="340375" y="341376"/>
                  </a:lnTo>
                  <a:lnTo>
                    <a:pt x="300412" y="368415"/>
                  </a:lnTo>
                  <a:lnTo>
                    <a:pt x="251459" y="378333"/>
                  </a:lnTo>
                  <a:lnTo>
                    <a:pt x="202507" y="368415"/>
                  </a:lnTo>
                  <a:lnTo>
                    <a:pt x="162544" y="341376"/>
                  </a:lnTo>
                  <a:lnTo>
                    <a:pt x="135606" y="301287"/>
                  </a:lnTo>
                  <a:lnTo>
                    <a:pt x="125729" y="252222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067" y="1883663"/>
              <a:ext cx="245363" cy="2453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4403" y="6060947"/>
              <a:ext cx="245363" cy="2453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9208" y="4332732"/>
              <a:ext cx="243840" cy="2438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6426" y="1683257"/>
              <a:ext cx="216407" cy="21488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456426" y="1683257"/>
              <a:ext cx="216535" cy="215265"/>
            </a:xfrm>
            <a:custGeom>
              <a:avLst/>
              <a:gdLst/>
              <a:ahLst/>
              <a:cxnLst/>
              <a:rect l="l" t="t" r="r" b="b"/>
              <a:pathLst>
                <a:path w="216534" h="215264">
                  <a:moveTo>
                    <a:pt x="0" y="107441"/>
                  </a:moveTo>
                  <a:lnTo>
                    <a:pt x="8495" y="65633"/>
                  </a:lnTo>
                  <a:lnTo>
                    <a:pt x="31670" y="31480"/>
                  </a:lnTo>
                  <a:lnTo>
                    <a:pt x="66061" y="8447"/>
                  </a:lnTo>
                  <a:lnTo>
                    <a:pt x="108203" y="0"/>
                  </a:lnTo>
                  <a:lnTo>
                    <a:pt x="150346" y="8447"/>
                  </a:lnTo>
                  <a:lnTo>
                    <a:pt x="184737" y="31480"/>
                  </a:lnTo>
                  <a:lnTo>
                    <a:pt x="207912" y="65633"/>
                  </a:lnTo>
                  <a:lnTo>
                    <a:pt x="216407" y="107441"/>
                  </a:lnTo>
                  <a:lnTo>
                    <a:pt x="207912" y="149250"/>
                  </a:lnTo>
                  <a:lnTo>
                    <a:pt x="184737" y="183403"/>
                  </a:lnTo>
                  <a:lnTo>
                    <a:pt x="150346" y="206436"/>
                  </a:lnTo>
                  <a:lnTo>
                    <a:pt x="108203" y="214883"/>
                  </a:lnTo>
                  <a:lnTo>
                    <a:pt x="66061" y="206436"/>
                  </a:lnTo>
                  <a:lnTo>
                    <a:pt x="31670" y="183403"/>
                  </a:lnTo>
                  <a:lnTo>
                    <a:pt x="8495" y="149250"/>
                  </a:lnTo>
                  <a:lnTo>
                    <a:pt x="0" y="107441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7614" y="2114550"/>
              <a:ext cx="214883" cy="2164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7614" y="2114550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5" h="216535">
                  <a:moveTo>
                    <a:pt x="0" y="108203"/>
                  </a:moveTo>
                  <a:lnTo>
                    <a:pt x="8447" y="66061"/>
                  </a:lnTo>
                  <a:lnTo>
                    <a:pt x="31480" y="31670"/>
                  </a:lnTo>
                  <a:lnTo>
                    <a:pt x="65633" y="8495"/>
                  </a:lnTo>
                  <a:lnTo>
                    <a:pt x="107441" y="0"/>
                  </a:lnTo>
                  <a:lnTo>
                    <a:pt x="149250" y="8495"/>
                  </a:lnTo>
                  <a:lnTo>
                    <a:pt x="183403" y="31670"/>
                  </a:lnTo>
                  <a:lnTo>
                    <a:pt x="206436" y="66061"/>
                  </a:lnTo>
                  <a:lnTo>
                    <a:pt x="214883" y="108203"/>
                  </a:lnTo>
                  <a:lnTo>
                    <a:pt x="206436" y="150346"/>
                  </a:lnTo>
                  <a:lnTo>
                    <a:pt x="183403" y="184737"/>
                  </a:lnTo>
                  <a:lnTo>
                    <a:pt x="149250" y="207912"/>
                  </a:lnTo>
                  <a:lnTo>
                    <a:pt x="107441" y="216408"/>
                  </a:lnTo>
                  <a:lnTo>
                    <a:pt x="65633" y="207912"/>
                  </a:lnTo>
                  <a:lnTo>
                    <a:pt x="31480" y="184737"/>
                  </a:lnTo>
                  <a:lnTo>
                    <a:pt x="8447" y="150346"/>
                  </a:lnTo>
                  <a:lnTo>
                    <a:pt x="0" y="108203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8905" y="1610105"/>
              <a:ext cx="216408" cy="2148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48905" y="1610105"/>
              <a:ext cx="216535" cy="215265"/>
            </a:xfrm>
            <a:custGeom>
              <a:avLst/>
              <a:gdLst/>
              <a:ahLst/>
              <a:cxnLst/>
              <a:rect l="l" t="t" r="r" b="b"/>
              <a:pathLst>
                <a:path w="216534" h="215264">
                  <a:moveTo>
                    <a:pt x="0" y="107442"/>
                  </a:moveTo>
                  <a:lnTo>
                    <a:pt x="8495" y="65633"/>
                  </a:lnTo>
                  <a:lnTo>
                    <a:pt x="31670" y="31480"/>
                  </a:lnTo>
                  <a:lnTo>
                    <a:pt x="66061" y="8447"/>
                  </a:lnTo>
                  <a:lnTo>
                    <a:pt x="108203" y="0"/>
                  </a:lnTo>
                  <a:lnTo>
                    <a:pt x="150346" y="8447"/>
                  </a:lnTo>
                  <a:lnTo>
                    <a:pt x="184737" y="31480"/>
                  </a:lnTo>
                  <a:lnTo>
                    <a:pt x="207912" y="65633"/>
                  </a:lnTo>
                  <a:lnTo>
                    <a:pt x="216408" y="107442"/>
                  </a:lnTo>
                  <a:lnTo>
                    <a:pt x="207912" y="149250"/>
                  </a:lnTo>
                  <a:lnTo>
                    <a:pt x="184737" y="183403"/>
                  </a:lnTo>
                  <a:lnTo>
                    <a:pt x="150346" y="206436"/>
                  </a:lnTo>
                  <a:lnTo>
                    <a:pt x="108203" y="214884"/>
                  </a:lnTo>
                  <a:lnTo>
                    <a:pt x="66061" y="206436"/>
                  </a:lnTo>
                  <a:lnTo>
                    <a:pt x="31670" y="183403"/>
                  </a:lnTo>
                  <a:lnTo>
                    <a:pt x="8495" y="149250"/>
                  </a:lnTo>
                  <a:lnTo>
                    <a:pt x="0" y="107442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3945" y="4706873"/>
              <a:ext cx="216407" cy="21640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663945" y="4706873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7" y="108203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3" y="216407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1541" y="4417313"/>
              <a:ext cx="214884" cy="2164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41541" y="4417313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4" h="216535">
                  <a:moveTo>
                    <a:pt x="0" y="108204"/>
                  </a:moveTo>
                  <a:lnTo>
                    <a:pt x="8447" y="66061"/>
                  </a:lnTo>
                  <a:lnTo>
                    <a:pt x="31480" y="31670"/>
                  </a:lnTo>
                  <a:lnTo>
                    <a:pt x="65633" y="8495"/>
                  </a:lnTo>
                  <a:lnTo>
                    <a:pt x="107442" y="0"/>
                  </a:lnTo>
                  <a:lnTo>
                    <a:pt x="149250" y="8495"/>
                  </a:lnTo>
                  <a:lnTo>
                    <a:pt x="183403" y="31670"/>
                  </a:lnTo>
                  <a:lnTo>
                    <a:pt x="206436" y="66061"/>
                  </a:lnTo>
                  <a:lnTo>
                    <a:pt x="214884" y="108204"/>
                  </a:lnTo>
                  <a:lnTo>
                    <a:pt x="206436" y="150346"/>
                  </a:lnTo>
                  <a:lnTo>
                    <a:pt x="183403" y="184737"/>
                  </a:lnTo>
                  <a:lnTo>
                    <a:pt x="149250" y="207912"/>
                  </a:lnTo>
                  <a:lnTo>
                    <a:pt x="107442" y="216408"/>
                  </a:lnTo>
                  <a:lnTo>
                    <a:pt x="65633" y="207912"/>
                  </a:lnTo>
                  <a:lnTo>
                    <a:pt x="31480" y="184737"/>
                  </a:lnTo>
                  <a:lnTo>
                    <a:pt x="8447" y="150346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3169" y="3554729"/>
              <a:ext cx="216407" cy="21488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313169" y="3554729"/>
              <a:ext cx="216535" cy="215265"/>
            </a:xfrm>
            <a:custGeom>
              <a:avLst/>
              <a:gdLst/>
              <a:ahLst/>
              <a:cxnLst/>
              <a:rect l="l" t="t" r="r" b="b"/>
              <a:pathLst>
                <a:path w="216534" h="215264">
                  <a:moveTo>
                    <a:pt x="0" y="107442"/>
                  </a:moveTo>
                  <a:lnTo>
                    <a:pt x="8495" y="65633"/>
                  </a:lnTo>
                  <a:lnTo>
                    <a:pt x="31670" y="31480"/>
                  </a:lnTo>
                  <a:lnTo>
                    <a:pt x="66061" y="8447"/>
                  </a:lnTo>
                  <a:lnTo>
                    <a:pt x="108203" y="0"/>
                  </a:lnTo>
                  <a:lnTo>
                    <a:pt x="150346" y="8447"/>
                  </a:lnTo>
                  <a:lnTo>
                    <a:pt x="184737" y="31480"/>
                  </a:lnTo>
                  <a:lnTo>
                    <a:pt x="207912" y="65633"/>
                  </a:lnTo>
                  <a:lnTo>
                    <a:pt x="216407" y="107442"/>
                  </a:lnTo>
                  <a:lnTo>
                    <a:pt x="207912" y="149250"/>
                  </a:lnTo>
                  <a:lnTo>
                    <a:pt x="184737" y="183403"/>
                  </a:lnTo>
                  <a:lnTo>
                    <a:pt x="150346" y="206436"/>
                  </a:lnTo>
                  <a:lnTo>
                    <a:pt x="108203" y="214884"/>
                  </a:lnTo>
                  <a:lnTo>
                    <a:pt x="66061" y="206436"/>
                  </a:lnTo>
                  <a:lnTo>
                    <a:pt x="31670" y="183403"/>
                  </a:lnTo>
                  <a:lnTo>
                    <a:pt x="8495" y="149250"/>
                  </a:lnTo>
                  <a:lnTo>
                    <a:pt x="0" y="107442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2833" y="3914394"/>
              <a:ext cx="216408" cy="21640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672833" y="3914394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4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8" y="108203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4" y="216407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5985" y="4706873"/>
              <a:ext cx="214884" cy="21640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745985" y="4706873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5" h="216535">
                  <a:moveTo>
                    <a:pt x="0" y="108203"/>
                  </a:moveTo>
                  <a:lnTo>
                    <a:pt x="8447" y="66061"/>
                  </a:lnTo>
                  <a:lnTo>
                    <a:pt x="31480" y="31670"/>
                  </a:lnTo>
                  <a:lnTo>
                    <a:pt x="65633" y="8495"/>
                  </a:lnTo>
                  <a:lnTo>
                    <a:pt x="107442" y="0"/>
                  </a:lnTo>
                  <a:lnTo>
                    <a:pt x="149250" y="8495"/>
                  </a:lnTo>
                  <a:lnTo>
                    <a:pt x="183403" y="31670"/>
                  </a:lnTo>
                  <a:lnTo>
                    <a:pt x="206436" y="66061"/>
                  </a:lnTo>
                  <a:lnTo>
                    <a:pt x="214884" y="108203"/>
                  </a:lnTo>
                  <a:lnTo>
                    <a:pt x="206436" y="150346"/>
                  </a:lnTo>
                  <a:lnTo>
                    <a:pt x="183403" y="184737"/>
                  </a:lnTo>
                  <a:lnTo>
                    <a:pt x="149250" y="207912"/>
                  </a:lnTo>
                  <a:lnTo>
                    <a:pt x="107442" y="216407"/>
                  </a:lnTo>
                  <a:lnTo>
                    <a:pt x="65633" y="207912"/>
                  </a:lnTo>
                  <a:lnTo>
                    <a:pt x="31480" y="184737"/>
                  </a:lnTo>
                  <a:lnTo>
                    <a:pt x="8447" y="150346"/>
                  </a:lnTo>
                  <a:lnTo>
                    <a:pt x="0" y="108203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2833" y="4347210"/>
              <a:ext cx="216408" cy="2148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672833" y="4347210"/>
              <a:ext cx="216535" cy="215265"/>
            </a:xfrm>
            <a:custGeom>
              <a:avLst/>
              <a:gdLst/>
              <a:ahLst/>
              <a:cxnLst/>
              <a:rect l="l" t="t" r="r" b="b"/>
              <a:pathLst>
                <a:path w="216534" h="215264">
                  <a:moveTo>
                    <a:pt x="0" y="107441"/>
                  </a:moveTo>
                  <a:lnTo>
                    <a:pt x="8495" y="65633"/>
                  </a:lnTo>
                  <a:lnTo>
                    <a:pt x="31670" y="31480"/>
                  </a:lnTo>
                  <a:lnTo>
                    <a:pt x="66061" y="8447"/>
                  </a:lnTo>
                  <a:lnTo>
                    <a:pt x="108204" y="0"/>
                  </a:lnTo>
                  <a:lnTo>
                    <a:pt x="150346" y="8447"/>
                  </a:lnTo>
                  <a:lnTo>
                    <a:pt x="184737" y="31480"/>
                  </a:lnTo>
                  <a:lnTo>
                    <a:pt x="207912" y="65633"/>
                  </a:lnTo>
                  <a:lnTo>
                    <a:pt x="216408" y="107441"/>
                  </a:lnTo>
                  <a:lnTo>
                    <a:pt x="207912" y="149250"/>
                  </a:lnTo>
                  <a:lnTo>
                    <a:pt x="184737" y="183403"/>
                  </a:lnTo>
                  <a:lnTo>
                    <a:pt x="150346" y="206436"/>
                  </a:lnTo>
                  <a:lnTo>
                    <a:pt x="108204" y="214883"/>
                  </a:lnTo>
                  <a:lnTo>
                    <a:pt x="66061" y="206436"/>
                  </a:lnTo>
                  <a:lnTo>
                    <a:pt x="31670" y="183403"/>
                  </a:lnTo>
                  <a:lnTo>
                    <a:pt x="8495" y="149250"/>
                  </a:lnTo>
                  <a:lnTo>
                    <a:pt x="0" y="107441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46264" y="6344411"/>
              <a:ext cx="252983" cy="25298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72833" y="6147053"/>
              <a:ext cx="216408" cy="21640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672833" y="6147053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4"/>
                  </a:moveTo>
                  <a:lnTo>
                    <a:pt x="8495" y="66088"/>
                  </a:lnTo>
                  <a:lnTo>
                    <a:pt x="31670" y="31694"/>
                  </a:lnTo>
                  <a:lnTo>
                    <a:pt x="66061" y="8504"/>
                  </a:lnTo>
                  <a:lnTo>
                    <a:pt x="108204" y="0"/>
                  </a:lnTo>
                  <a:lnTo>
                    <a:pt x="150346" y="8504"/>
                  </a:lnTo>
                  <a:lnTo>
                    <a:pt x="184737" y="31694"/>
                  </a:lnTo>
                  <a:lnTo>
                    <a:pt x="207912" y="66088"/>
                  </a:lnTo>
                  <a:lnTo>
                    <a:pt x="216408" y="108204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4" y="216408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4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01205" y="6433565"/>
              <a:ext cx="216408" cy="2164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601205" y="6433565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4">
                  <a:moveTo>
                    <a:pt x="0" y="108204"/>
                  </a:moveTo>
                  <a:lnTo>
                    <a:pt x="8495" y="66088"/>
                  </a:lnTo>
                  <a:lnTo>
                    <a:pt x="31670" y="31694"/>
                  </a:lnTo>
                  <a:lnTo>
                    <a:pt x="66061" y="8504"/>
                  </a:lnTo>
                  <a:lnTo>
                    <a:pt x="108203" y="0"/>
                  </a:lnTo>
                  <a:lnTo>
                    <a:pt x="150346" y="8504"/>
                  </a:lnTo>
                  <a:lnTo>
                    <a:pt x="184737" y="31694"/>
                  </a:lnTo>
                  <a:lnTo>
                    <a:pt x="207912" y="66088"/>
                  </a:lnTo>
                  <a:lnTo>
                    <a:pt x="216408" y="108204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3" y="216408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77277" y="6002273"/>
              <a:ext cx="216407" cy="21640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177277" y="6002273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3"/>
                  </a:moveTo>
                  <a:lnTo>
                    <a:pt x="8495" y="66088"/>
                  </a:lnTo>
                  <a:lnTo>
                    <a:pt x="31670" y="31694"/>
                  </a:lnTo>
                  <a:lnTo>
                    <a:pt x="66061" y="8504"/>
                  </a:lnTo>
                  <a:lnTo>
                    <a:pt x="108203" y="0"/>
                  </a:lnTo>
                  <a:lnTo>
                    <a:pt x="150346" y="8504"/>
                  </a:lnTo>
                  <a:lnTo>
                    <a:pt x="184737" y="31694"/>
                  </a:lnTo>
                  <a:lnTo>
                    <a:pt x="207912" y="66088"/>
                  </a:lnTo>
                  <a:lnTo>
                    <a:pt x="216407" y="108203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3" y="216407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80353" y="5932170"/>
              <a:ext cx="216408" cy="2164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880353" y="5932170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0" y="108203"/>
                  </a:moveTo>
                  <a:lnTo>
                    <a:pt x="8495" y="66088"/>
                  </a:lnTo>
                  <a:lnTo>
                    <a:pt x="31670" y="31694"/>
                  </a:lnTo>
                  <a:lnTo>
                    <a:pt x="66061" y="8504"/>
                  </a:lnTo>
                  <a:lnTo>
                    <a:pt x="108204" y="0"/>
                  </a:lnTo>
                  <a:lnTo>
                    <a:pt x="150346" y="8504"/>
                  </a:lnTo>
                  <a:lnTo>
                    <a:pt x="184737" y="31694"/>
                  </a:lnTo>
                  <a:lnTo>
                    <a:pt x="207912" y="66088"/>
                  </a:lnTo>
                  <a:lnTo>
                    <a:pt x="216408" y="108203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4" y="216407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3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98285" y="6433565"/>
              <a:ext cx="214884" cy="21640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098285" y="6433565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4" h="216534">
                  <a:moveTo>
                    <a:pt x="0" y="108204"/>
                  </a:moveTo>
                  <a:lnTo>
                    <a:pt x="8447" y="66088"/>
                  </a:lnTo>
                  <a:lnTo>
                    <a:pt x="31480" y="31694"/>
                  </a:lnTo>
                  <a:lnTo>
                    <a:pt x="65633" y="8504"/>
                  </a:lnTo>
                  <a:lnTo>
                    <a:pt x="107441" y="0"/>
                  </a:lnTo>
                  <a:lnTo>
                    <a:pt x="149250" y="8504"/>
                  </a:lnTo>
                  <a:lnTo>
                    <a:pt x="183403" y="31694"/>
                  </a:lnTo>
                  <a:lnTo>
                    <a:pt x="206436" y="66088"/>
                  </a:lnTo>
                  <a:lnTo>
                    <a:pt x="214884" y="108204"/>
                  </a:lnTo>
                  <a:lnTo>
                    <a:pt x="206436" y="150319"/>
                  </a:lnTo>
                  <a:lnTo>
                    <a:pt x="183403" y="184713"/>
                  </a:lnTo>
                  <a:lnTo>
                    <a:pt x="149250" y="207903"/>
                  </a:lnTo>
                  <a:lnTo>
                    <a:pt x="107441" y="216408"/>
                  </a:lnTo>
                  <a:lnTo>
                    <a:pt x="65633" y="207903"/>
                  </a:lnTo>
                  <a:lnTo>
                    <a:pt x="31480" y="184713"/>
                  </a:lnTo>
                  <a:lnTo>
                    <a:pt x="8447" y="150319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84797" y="5930646"/>
              <a:ext cx="216407" cy="21640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384797" y="593064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3"/>
                  </a:moveTo>
                  <a:lnTo>
                    <a:pt x="8495" y="66088"/>
                  </a:lnTo>
                  <a:lnTo>
                    <a:pt x="31670" y="31694"/>
                  </a:lnTo>
                  <a:lnTo>
                    <a:pt x="66061" y="8504"/>
                  </a:lnTo>
                  <a:lnTo>
                    <a:pt x="108203" y="0"/>
                  </a:lnTo>
                  <a:lnTo>
                    <a:pt x="150346" y="8504"/>
                  </a:lnTo>
                  <a:lnTo>
                    <a:pt x="184737" y="31694"/>
                  </a:lnTo>
                  <a:lnTo>
                    <a:pt x="207912" y="66088"/>
                  </a:lnTo>
                  <a:lnTo>
                    <a:pt x="216407" y="108203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3" y="216407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3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5314" y="4851653"/>
              <a:ext cx="214883" cy="21640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465314" y="4851653"/>
              <a:ext cx="215265" cy="216535"/>
            </a:xfrm>
            <a:custGeom>
              <a:avLst/>
              <a:gdLst/>
              <a:ahLst/>
              <a:cxnLst/>
              <a:rect l="l" t="t" r="r" b="b"/>
              <a:pathLst>
                <a:path w="215265" h="216535">
                  <a:moveTo>
                    <a:pt x="0" y="108204"/>
                  </a:moveTo>
                  <a:lnTo>
                    <a:pt x="8447" y="66061"/>
                  </a:lnTo>
                  <a:lnTo>
                    <a:pt x="31480" y="31670"/>
                  </a:lnTo>
                  <a:lnTo>
                    <a:pt x="65633" y="8495"/>
                  </a:lnTo>
                  <a:lnTo>
                    <a:pt x="107441" y="0"/>
                  </a:lnTo>
                  <a:lnTo>
                    <a:pt x="149250" y="8495"/>
                  </a:lnTo>
                  <a:lnTo>
                    <a:pt x="183403" y="31670"/>
                  </a:lnTo>
                  <a:lnTo>
                    <a:pt x="206436" y="66061"/>
                  </a:lnTo>
                  <a:lnTo>
                    <a:pt x="214883" y="108204"/>
                  </a:lnTo>
                  <a:lnTo>
                    <a:pt x="206436" y="150346"/>
                  </a:lnTo>
                  <a:lnTo>
                    <a:pt x="183403" y="184737"/>
                  </a:lnTo>
                  <a:lnTo>
                    <a:pt x="149250" y="207912"/>
                  </a:lnTo>
                  <a:lnTo>
                    <a:pt x="107441" y="216408"/>
                  </a:lnTo>
                  <a:lnTo>
                    <a:pt x="65633" y="207912"/>
                  </a:lnTo>
                  <a:lnTo>
                    <a:pt x="31480" y="184737"/>
                  </a:lnTo>
                  <a:lnTo>
                    <a:pt x="8447" y="150346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01050" y="4059173"/>
              <a:ext cx="216407" cy="21640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401050" y="4059173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7" y="108203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3" y="216407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56270" y="4778501"/>
              <a:ext cx="216407" cy="21640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256270" y="4778501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7" y="108204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3" y="216408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4773" y="4490466"/>
              <a:ext cx="216408" cy="21640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144773" y="449046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8" y="108203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3" y="216407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3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3759" y="4904232"/>
              <a:ext cx="252984" cy="25298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56270" y="5499353"/>
              <a:ext cx="216407" cy="21640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256270" y="5499353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7" y="108204"/>
                  </a:lnTo>
                  <a:lnTo>
                    <a:pt x="207912" y="150319"/>
                  </a:lnTo>
                  <a:lnTo>
                    <a:pt x="184737" y="184713"/>
                  </a:lnTo>
                  <a:lnTo>
                    <a:pt x="150346" y="207903"/>
                  </a:lnTo>
                  <a:lnTo>
                    <a:pt x="108203" y="216408"/>
                  </a:lnTo>
                  <a:lnTo>
                    <a:pt x="66061" y="207903"/>
                  </a:lnTo>
                  <a:lnTo>
                    <a:pt x="31670" y="184713"/>
                  </a:lnTo>
                  <a:lnTo>
                    <a:pt x="8495" y="150319"/>
                  </a:lnTo>
                  <a:lnTo>
                    <a:pt x="0" y="10820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58355" y="1740407"/>
              <a:ext cx="245364" cy="21335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8020" y="1883663"/>
              <a:ext cx="245363" cy="21488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70319" y="2100072"/>
              <a:ext cx="245363" cy="21488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216401" y="3554729"/>
              <a:ext cx="5401310" cy="2993390"/>
            </a:xfrm>
            <a:custGeom>
              <a:avLst/>
              <a:gdLst/>
              <a:ahLst/>
              <a:cxnLst/>
              <a:rect l="l" t="t" r="r" b="b"/>
              <a:pathLst>
                <a:path w="5401309" h="2993390">
                  <a:moveTo>
                    <a:pt x="4824983" y="1769364"/>
                  </a:moveTo>
                  <a:lnTo>
                    <a:pt x="4932426" y="1583436"/>
                  </a:lnTo>
                  <a:lnTo>
                    <a:pt x="5039868" y="1769364"/>
                  </a:lnTo>
                  <a:lnTo>
                    <a:pt x="4824983" y="1769364"/>
                  </a:lnTo>
                  <a:close/>
                </a:path>
                <a:path w="5401309" h="2993390">
                  <a:moveTo>
                    <a:pt x="5184648" y="1193292"/>
                  </a:moveTo>
                  <a:lnTo>
                    <a:pt x="5292852" y="1007364"/>
                  </a:lnTo>
                  <a:lnTo>
                    <a:pt x="5401056" y="1193292"/>
                  </a:lnTo>
                  <a:lnTo>
                    <a:pt x="5184648" y="1193292"/>
                  </a:lnTo>
                  <a:close/>
                </a:path>
                <a:path w="5401309" h="2993390">
                  <a:moveTo>
                    <a:pt x="4536948" y="1554480"/>
                  </a:moveTo>
                  <a:lnTo>
                    <a:pt x="4645152" y="1368552"/>
                  </a:lnTo>
                  <a:lnTo>
                    <a:pt x="4753356" y="1554480"/>
                  </a:lnTo>
                  <a:lnTo>
                    <a:pt x="4536948" y="1554480"/>
                  </a:lnTo>
                  <a:close/>
                </a:path>
                <a:path w="5401309" h="2993390">
                  <a:moveTo>
                    <a:pt x="5184648" y="1624584"/>
                  </a:moveTo>
                  <a:lnTo>
                    <a:pt x="5292852" y="1440180"/>
                  </a:lnTo>
                  <a:lnTo>
                    <a:pt x="5401056" y="1624584"/>
                  </a:lnTo>
                  <a:lnTo>
                    <a:pt x="5184648" y="1624584"/>
                  </a:lnTo>
                  <a:close/>
                </a:path>
                <a:path w="5401309" h="2993390">
                  <a:moveTo>
                    <a:pt x="3529583" y="185928"/>
                  </a:moveTo>
                  <a:lnTo>
                    <a:pt x="3637026" y="0"/>
                  </a:lnTo>
                  <a:lnTo>
                    <a:pt x="3744468" y="185928"/>
                  </a:lnTo>
                  <a:lnTo>
                    <a:pt x="3529583" y="185928"/>
                  </a:lnTo>
                  <a:close/>
                </a:path>
                <a:path w="5401309" h="2993390">
                  <a:moveTo>
                    <a:pt x="2881884" y="1409700"/>
                  </a:moveTo>
                  <a:lnTo>
                    <a:pt x="2989326" y="1223772"/>
                  </a:lnTo>
                  <a:lnTo>
                    <a:pt x="3096768" y="1409700"/>
                  </a:lnTo>
                  <a:lnTo>
                    <a:pt x="2881884" y="1409700"/>
                  </a:lnTo>
                  <a:close/>
                </a:path>
                <a:path w="5401309" h="2993390">
                  <a:moveTo>
                    <a:pt x="3240024" y="762000"/>
                  </a:moveTo>
                  <a:lnTo>
                    <a:pt x="3348228" y="576072"/>
                  </a:lnTo>
                  <a:lnTo>
                    <a:pt x="3456431" y="762000"/>
                  </a:lnTo>
                  <a:lnTo>
                    <a:pt x="3240024" y="762000"/>
                  </a:lnTo>
                  <a:close/>
                </a:path>
                <a:path w="5401309" h="2993390">
                  <a:moveTo>
                    <a:pt x="2737104" y="1193292"/>
                  </a:moveTo>
                  <a:lnTo>
                    <a:pt x="2845308" y="1007364"/>
                  </a:lnTo>
                  <a:lnTo>
                    <a:pt x="2953512" y="1193292"/>
                  </a:lnTo>
                  <a:lnTo>
                    <a:pt x="2737104" y="1193292"/>
                  </a:lnTo>
                  <a:close/>
                </a:path>
                <a:path w="5401309" h="2993390">
                  <a:moveTo>
                    <a:pt x="3529583" y="833628"/>
                  </a:moveTo>
                  <a:lnTo>
                    <a:pt x="3637026" y="647700"/>
                  </a:lnTo>
                  <a:lnTo>
                    <a:pt x="3744468" y="833628"/>
                  </a:lnTo>
                  <a:lnTo>
                    <a:pt x="3529583" y="833628"/>
                  </a:lnTo>
                  <a:close/>
                </a:path>
                <a:path w="5401309" h="2993390">
                  <a:moveTo>
                    <a:pt x="3240024" y="1193292"/>
                  </a:moveTo>
                  <a:lnTo>
                    <a:pt x="3348228" y="1007364"/>
                  </a:lnTo>
                  <a:lnTo>
                    <a:pt x="3456431" y="1193292"/>
                  </a:lnTo>
                  <a:lnTo>
                    <a:pt x="3240024" y="1193292"/>
                  </a:lnTo>
                  <a:close/>
                </a:path>
                <a:path w="5401309" h="2993390">
                  <a:moveTo>
                    <a:pt x="2377440" y="1048512"/>
                  </a:moveTo>
                  <a:lnTo>
                    <a:pt x="2484882" y="862584"/>
                  </a:lnTo>
                  <a:lnTo>
                    <a:pt x="2592324" y="1048512"/>
                  </a:lnTo>
                  <a:lnTo>
                    <a:pt x="2377440" y="1048512"/>
                  </a:lnTo>
                  <a:close/>
                </a:path>
                <a:path w="5401309" h="2993390">
                  <a:moveTo>
                    <a:pt x="431292" y="976884"/>
                  </a:moveTo>
                  <a:lnTo>
                    <a:pt x="539496" y="792480"/>
                  </a:lnTo>
                  <a:lnTo>
                    <a:pt x="647700" y="976884"/>
                  </a:lnTo>
                  <a:lnTo>
                    <a:pt x="431292" y="976884"/>
                  </a:lnTo>
                  <a:close/>
                </a:path>
                <a:path w="5401309" h="2993390">
                  <a:moveTo>
                    <a:pt x="0" y="1914144"/>
                  </a:moveTo>
                  <a:lnTo>
                    <a:pt x="108203" y="1728216"/>
                  </a:lnTo>
                  <a:lnTo>
                    <a:pt x="216408" y="1914144"/>
                  </a:lnTo>
                  <a:lnTo>
                    <a:pt x="0" y="1914144"/>
                  </a:lnTo>
                  <a:close/>
                </a:path>
                <a:path w="5401309" h="2993390">
                  <a:moveTo>
                    <a:pt x="3674364" y="2993136"/>
                  </a:moveTo>
                  <a:lnTo>
                    <a:pt x="3781805" y="2808732"/>
                  </a:lnTo>
                  <a:lnTo>
                    <a:pt x="3889248" y="2993136"/>
                  </a:lnTo>
                  <a:lnTo>
                    <a:pt x="3674364" y="2993136"/>
                  </a:lnTo>
                  <a:close/>
                </a:path>
                <a:path w="5401309" h="2993390">
                  <a:moveTo>
                    <a:pt x="3168396" y="2849880"/>
                  </a:moveTo>
                  <a:lnTo>
                    <a:pt x="3276600" y="2663952"/>
                  </a:lnTo>
                  <a:lnTo>
                    <a:pt x="3384804" y="2849880"/>
                  </a:lnTo>
                  <a:lnTo>
                    <a:pt x="3168396" y="2849880"/>
                  </a:lnTo>
                  <a:close/>
                </a:path>
                <a:path w="5401309" h="2993390">
                  <a:moveTo>
                    <a:pt x="3674364" y="2561844"/>
                  </a:moveTo>
                  <a:lnTo>
                    <a:pt x="3781805" y="2375916"/>
                  </a:lnTo>
                  <a:lnTo>
                    <a:pt x="3889248" y="2561844"/>
                  </a:lnTo>
                  <a:lnTo>
                    <a:pt x="3674364" y="2561844"/>
                  </a:lnTo>
                  <a:close/>
                </a:path>
                <a:path w="5401309" h="2993390">
                  <a:moveTo>
                    <a:pt x="2592324" y="2849880"/>
                  </a:moveTo>
                  <a:lnTo>
                    <a:pt x="2700528" y="2663952"/>
                  </a:lnTo>
                  <a:lnTo>
                    <a:pt x="2808732" y="2849880"/>
                  </a:lnTo>
                  <a:lnTo>
                    <a:pt x="2592324" y="2849880"/>
                  </a:lnTo>
                  <a:close/>
                </a:path>
                <a:path w="5401309" h="2993390">
                  <a:moveTo>
                    <a:pt x="4032504" y="2849880"/>
                  </a:moveTo>
                  <a:lnTo>
                    <a:pt x="4140707" y="2663952"/>
                  </a:lnTo>
                  <a:lnTo>
                    <a:pt x="4248912" y="2849880"/>
                  </a:lnTo>
                  <a:lnTo>
                    <a:pt x="4032504" y="284988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 txBox="1"/>
          <p:nvPr/>
        </p:nvSpPr>
        <p:spPr>
          <a:xfrm>
            <a:off x="3865245" y="6075984"/>
            <a:ext cx="1869439" cy="636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3116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п.</a:t>
            </a:r>
            <a:r>
              <a:rPr dirty="0" sz="1600" spc="-10">
                <a:latin typeface="Arial"/>
                <a:cs typeface="Arial"/>
              </a:rPr>
              <a:t> Шушенское</a:t>
            </a:r>
            <a:endParaRPr sz="1600">
              <a:latin typeface="Arial"/>
              <a:cs typeface="Arial"/>
            </a:endParaRPr>
          </a:p>
          <a:p>
            <a:pPr marL="466725" marR="5080" indent="-454659">
              <a:lnSpc>
                <a:spcPct val="100000"/>
              </a:lnSpc>
              <a:spcBef>
                <a:spcPts val="10"/>
              </a:spcBef>
            </a:pPr>
            <a:r>
              <a:rPr dirty="0" sz="1200" spc="-5" b="1">
                <a:latin typeface="Arial"/>
                <a:cs typeface="Arial"/>
              </a:rPr>
              <a:t>Модель </a:t>
            </a:r>
            <a:r>
              <a:rPr dirty="0" sz="1200" spc="-10" b="1">
                <a:latin typeface="Arial"/>
                <a:cs typeface="Arial"/>
              </a:rPr>
              <a:t>муниципальной  системы</a:t>
            </a:r>
            <a:r>
              <a:rPr dirty="0" sz="1200" spc="-5" b="1">
                <a:latin typeface="Arial"/>
                <a:cs typeface="Arial"/>
              </a:rPr>
              <a:t> ДО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4" name="object 7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38843" y="3328415"/>
            <a:ext cx="236219" cy="236219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9488805" y="3262376"/>
            <a:ext cx="151384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Регио</a:t>
            </a:r>
            <a:r>
              <a:rPr dirty="0" sz="1600" spc="-15" b="1">
                <a:latin typeface="Arial"/>
                <a:cs typeface="Arial"/>
              </a:rPr>
              <a:t>н</a:t>
            </a:r>
            <a:r>
              <a:rPr dirty="0" sz="1600" spc="-10" b="1">
                <a:latin typeface="Arial"/>
                <a:cs typeface="Arial"/>
              </a:rPr>
              <a:t>ал</a:t>
            </a:r>
            <a:r>
              <a:rPr dirty="0" sz="1600" spc="-5" b="1">
                <a:latin typeface="Arial"/>
                <a:cs typeface="Arial"/>
              </a:rPr>
              <a:t>ьный  </a:t>
            </a:r>
            <a:r>
              <a:rPr dirty="0" sz="1600" spc="-10" b="1">
                <a:latin typeface="Arial"/>
                <a:cs typeface="Arial"/>
              </a:rPr>
              <a:t>менеджерский  центр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9029700" y="4471415"/>
            <a:ext cx="254635" cy="254635"/>
            <a:chOff x="9029700" y="4471415"/>
            <a:chExt cx="254635" cy="254635"/>
          </a:xfrm>
        </p:grpSpPr>
        <p:pic>
          <p:nvPicPr>
            <p:cNvPr id="77" name="object 7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48750" y="4490465"/>
              <a:ext cx="216407" cy="21640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9048750" y="4490465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4" h="21653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50346" y="8495"/>
                  </a:lnTo>
                  <a:lnTo>
                    <a:pt x="184737" y="31670"/>
                  </a:lnTo>
                  <a:lnTo>
                    <a:pt x="207912" y="66061"/>
                  </a:lnTo>
                  <a:lnTo>
                    <a:pt x="216407" y="108203"/>
                  </a:lnTo>
                  <a:lnTo>
                    <a:pt x="207912" y="150346"/>
                  </a:lnTo>
                  <a:lnTo>
                    <a:pt x="184737" y="184737"/>
                  </a:lnTo>
                  <a:lnTo>
                    <a:pt x="150346" y="207912"/>
                  </a:lnTo>
                  <a:lnTo>
                    <a:pt x="108203" y="216407"/>
                  </a:lnTo>
                  <a:lnTo>
                    <a:pt x="66061" y="207912"/>
                  </a:lnTo>
                  <a:lnTo>
                    <a:pt x="31670" y="184737"/>
                  </a:lnTo>
                  <a:lnTo>
                    <a:pt x="8495" y="150346"/>
                  </a:lnTo>
                  <a:lnTo>
                    <a:pt x="0" y="108203"/>
                  </a:lnTo>
                  <a:close/>
                </a:path>
              </a:pathLst>
            </a:custGeom>
            <a:ln w="38099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/>
          <p:cNvSpPr txBox="1"/>
          <p:nvPr/>
        </p:nvSpPr>
        <p:spPr>
          <a:xfrm>
            <a:off x="9488805" y="4413630"/>
            <a:ext cx="137541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Краевые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ин</a:t>
            </a:r>
            <a:r>
              <a:rPr dirty="0" sz="1600" spc="-25" b="1">
                <a:latin typeface="Arial"/>
                <a:cs typeface="Arial"/>
              </a:rPr>
              <a:t>т</a:t>
            </a:r>
            <a:r>
              <a:rPr dirty="0" sz="1600" spc="-10" b="1">
                <a:latin typeface="Arial"/>
                <a:cs typeface="Arial"/>
              </a:rPr>
              <a:t>енсивные  </a:t>
            </a:r>
            <a:r>
              <a:rPr dirty="0" sz="1600" spc="-15" b="1">
                <a:latin typeface="Arial"/>
                <a:cs typeface="Arial"/>
              </a:rPr>
              <a:t>школы</a:t>
            </a:r>
            <a:endParaRPr sz="16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21902" y="5642609"/>
            <a:ext cx="216535" cy="184785"/>
          </a:xfrm>
          <a:custGeom>
            <a:avLst/>
            <a:gdLst/>
            <a:ahLst/>
            <a:cxnLst/>
            <a:rect l="l" t="t" r="r" b="b"/>
            <a:pathLst>
              <a:path w="216534" h="184785">
                <a:moveTo>
                  <a:pt x="0" y="184403"/>
                </a:moveTo>
                <a:lnTo>
                  <a:pt x="108203" y="0"/>
                </a:lnTo>
                <a:lnTo>
                  <a:pt x="216407" y="184403"/>
                </a:lnTo>
                <a:lnTo>
                  <a:pt x="0" y="1844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9488805" y="5609335"/>
            <a:ext cx="1844039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Локальные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о</a:t>
            </a:r>
            <a:r>
              <a:rPr dirty="0" sz="1600" spc="-10" b="1">
                <a:latin typeface="Arial"/>
                <a:cs typeface="Arial"/>
              </a:rPr>
              <a:t>б</a:t>
            </a:r>
            <a:r>
              <a:rPr dirty="0" sz="1600" spc="-5" b="1">
                <a:latin typeface="Arial"/>
                <a:cs typeface="Arial"/>
              </a:rPr>
              <a:t>раз</a:t>
            </a:r>
            <a:r>
              <a:rPr dirty="0" sz="1600" spc="-15" b="1">
                <a:latin typeface="Arial"/>
                <a:cs typeface="Arial"/>
              </a:rPr>
              <a:t>о</a:t>
            </a:r>
            <a:r>
              <a:rPr dirty="0" sz="1600" spc="-5" b="1">
                <a:latin typeface="Arial"/>
                <a:cs typeface="Arial"/>
              </a:rPr>
              <a:t>ва</a:t>
            </a:r>
            <a:r>
              <a:rPr dirty="0" sz="1600" spc="-20" b="1">
                <a:latin typeface="Arial"/>
                <a:cs typeface="Arial"/>
              </a:rPr>
              <a:t>т</a:t>
            </a:r>
            <a:r>
              <a:rPr dirty="0" sz="1600" spc="-10" b="1">
                <a:latin typeface="Arial"/>
                <a:cs typeface="Arial"/>
              </a:rPr>
              <a:t>ел</a:t>
            </a:r>
            <a:r>
              <a:rPr dirty="0" sz="1600" spc="-5" b="1">
                <a:latin typeface="Arial"/>
                <a:cs typeface="Arial"/>
              </a:rPr>
              <a:t>ьные  </a:t>
            </a:r>
            <a:r>
              <a:rPr dirty="0" sz="1600" spc="-10" b="1">
                <a:latin typeface="Arial"/>
                <a:cs typeface="Arial"/>
              </a:rPr>
              <a:t>проекты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spc="-10" b="1">
                <a:latin typeface="Arial"/>
                <a:cs typeface="Arial"/>
              </a:rPr>
              <a:t>территорий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0968228" y="1106424"/>
            <a:ext cx="780415" cy="1717675"/>
            <a:chOff x="10968228" y="1106424"/>
            <a:chExt cx="780415" cy="1717675"/>
          </a:xfrm>
        </p:grpSpPr>
        <p:pic>
          <p:nvPicPr>
            <p:cNvPr id="83" name="object 8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968228" y="1106424"/>
              <a:ext cx="780287" cy="171754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282172" y="2185416"/>
              <a:ext cx="71627" cy="7315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280648" y="2471927"/>
              <a:ext cx="71627" cy="7315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137392" y="2688336"/>
              <a:ext cx="71627" cy="7315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137392" y="2471927"/>
              <a:ext cx="71627" cy="73151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448685" y="441770"/>
            <a:ext cx="902226" cy="146022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1978914" y="281177"/>
            <a:ext cx="1871980" cy="502920"/>
          </a:xfrm>
          <a:prstGeom prst="rect">
            <a:avLst/>
          </a:prstGeom>
          <a:ln w="38100">
            <a:solidFill>
              <a:srgbClr val="FF3300"/>
            </a:solidFill>
          </a:ln>
        </p:spPr>
        <p:txBody>
          <a:bodyPr wrap="square" lIns="0" tIns="110489" rIns="0" bIns="0" rtlCol="0" vert="horz">
            <a:spAutoFit/>
          </a:bodyPr>
          <a:lstStyle/>
          <a:p>
            <a:pPr marL="468630">
              <a:lnSpc>
                <a:spcPct val="100000"/>
              </a:lnSpc>
              <a:spcBef>
                <a:spcPts val="869"/>
              </a:spcBef>
            </a:pPr>
            <a:r>
              <a:rPr dirty="0" sz="1400" spc="-10" b="1">
                <a:latin typeface="Arial"/>
                <a:cs typeface="Arial"/>
              </a:rPr>
              <a:t>Агентство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354829" y="281177"/>
            <a:ext cx="1871980" cy="502920"/>
          </a:xfrm>
          <a:prstGeom prst="rect">
            <a:avLst/>
          </a:prstGeom>
          <a:ln w="38100">
            <a:solidFill>
              <a:srgbClr val="FF3300"/>
            </a:solidFill>
          </a:ln>
        </p:spPr>
        <p:txBody>
          <a:bodyPr wrap="square" lIns="0" tIns="111760" rIns="0" bIns="0" rtlCol="0" vert="horz">
            <a:spAutoFit/>
          </a:bodyPr>
          <a:lstStyle/>
          <a:p>
            <a:pPr marL="471170" marR="92075" indent="-411480">
              <a:lnSpc>
                <a:spcPct val="100000"/>
              </a:lnSpc>
              <a:spcBef>
                <a:spcPts val="880"/>
              </a:spcBef>
            </a:pPr>
            <a:r>
              <a:rPr dirty="0" sz="1200" spc="-10" b="1">
                <a:latin typeface="Arial"/>
                <a:cs typeface="Arial"/>
              </a:rPr>
              <a:t>Группа </a:t>
            </a:r>
            <a:r>
              <a:rPr dirty="0" sz="1200" spc="-5" b="1">
                <a:latin typeface="Arial"/>
                <a:cs typeface="Arial"/>
              </a:rPr>
              <a:t>разработчиков  Программы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659118" y="281177"/>
            <a:ext cx="1871980" cy="502920"/>
          </a:xfrm>
          <a:prstGeom prst="rect">
            <a:avLst/>
          </a:prstGeom>
          <a:ln w="38100">
            <a:solidFill>
              <a:srgbClr val="FF330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algn="ctr" marL="34290">
              <a:lnSpc>
                <a:spcPct val="100000"/>
              </a:lnSpc>
              <a:spcBef>
                <a:spcPts val="305"/>
              </a:spcBef>
            </a:pPr>
            <a:r>
              <a:rPr dirty="0" sz="1400" spc="-5" b="1">
                <a:latin typeface="Arial"/>
                <a:cs typeface="Arial"/>
              </a:rPr>
              <a:t>Экспертный</a:t>
            </a:r>
            <a:endParaRPr sz="1400">
              <a:latin typeface="Arial"/>
              <a:cs typeface="Arial"/>
            </a:endParaRPr>
          </a:p>
          <a:p>
            <a:pPr algn="ctr" marL="36195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latin typeface="Arial"/>
                <a:cs typeface="Arial"/>
              </a:rPr>
              <a:t>совет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891778" y="281177"/>
            <a:ext cx="1871980" cy="502920"/>
          </a:xfrm>
          <a:prstGeom prst="rect">
            <a:avLst/>
          </a:prstGeom>
          <a:ln w="38100">
            <a:solidFill>
              <a:srgbClr val="FF330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305"/>
              </a:spcBef>
            </a:pPr>
            <a:r>
              <a:rPr dirty="0" sz="1400" b="1">
                <a:latin typeface="Arial"/>
                <a:cs typeface="Arial"/>
              </a:rPr>
              <a:t>Общественный</a:t>
            </a:r>
            <a:endParaRPr sz="140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latin typeface="Arial"/>
                <a:cs typeface="Arial"/>
              </a:rPr>
              <a:t>совет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922776" y="528827"/>
            <a:ext cx="360045" cy="76200"/>
          </a:xfrm>
          <a:custGeom>
            <a:avLst/>
            <a:gdLst/>
            <a:ahLst/>
            <a:cxnLst/>
            <a:rect l="l" t="t" r="r" b="b"/>
            <a:pathLst>
              <a:path w="36004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60045" h="76200">
                <a:moveTo>
                  <a:pt x="283463" y="0"/>
                </a:moveTo>
                <a:lnTo>
                  <a:pt x="283463" y="76200"/>
                </a:lnTo>
                <a:lnTo>
                  <a:pt x="346963" y="44450"/>
                </a:lnTo>
                <a:lnTo>
                  <a:pt x="296163" y="44450"/>
                </a:lnTo>
                <a:lnTo>
                  <a:pt x="296163" y="31750"/>
                </a:lnTo>
                <a:lnTo>
                  <a:pt x="346963" y="31750"/>
                </a:lnTo>
                <a:lnTo>
                  <a:pt x="283463" y="0"/>
                </a:lnTo>
                <a:close/>
              </a:path>
              <a:path w="36004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60045" h="76200">
                <a:moveTo>
                  <a:pt x="283463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83463" y="44450"/>
                </a:lnTo>
                <a:lnTo>
                  <a:pt x="283463" y="31750"/>
                </a:lnTo>
                <a:close/>
              </a:path>
              <a:path w="360045" h="76200">
                <a:moveTo>
                  <a:pt x="346963" y="31750"/>
                </a:moveTo>
                <a:lnTo>
                  <a:pt x="296163" y="31750"/>
                </a:lnTo>
                <a:lnTo>
                  <a:pt x="296163" y="44450"/>
                </a:lnTo>
                <a:lnTo>
                  <a:pt x="346963" y="44450"/>
                </a:lnTo>
                <a:lnTo>
                  <a:pt x="359663" y="38100"/>
                </a:lnTo>
                <a:lnTo>
                  <a:pt x="346963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225540" y="457200"/>
            <a:ext cx="434340" cy="76200"/>
          </a:xfrm>
          <a:custGeom>
            <a:avLst/>
            <a:gdLst/>
            <a:ahLst/>
            <a:cxnLst/>
            <a:rect l="l" t="t" r="r" b="b"/>
            <a:pathLst>
              <a:path w="43434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434340" h="76200">
                <a:moveTo>
                  <a:pt x="358139" y="0"/>
                </a:moveTo>
                <a:lnTo>
                  <a:pt x="358139" y="76200"/>
                </a:lnTo>
                <a:lnTo>
                  <a:pt x="421639" y="44450"/>
                </a:lnTo>
                <a:lnTo>
                  <a:pt x="370839" y="44450"/>
                </a:lnTo>
                <a:lnTo>
                  <a:pt x="370839" y="31750"/>
                </a:lnTo>
                <a:lnTo>
                  <a:pt x="421639" y="31750"/>
                </a:lnTo>
                <a:lnTo>
                  <a:pt x="358139" y="0"/>
                </a:lnTo>
                <a:close/>
              </a:path>
              <a:path w="43434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434340" h="76200">
                <a:moveTo>
                  <a:pt x="358139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58139" y="44450"/>
                </a:lnTo>
                <a:lnTo>
                  <a:pt x="358139" y="31750"/>
                </a:lnTo>
                <a:close/>
              </a:path>
              <a:path w="434340" h="76200">
                <a:moveTo>
                  <a:pt x="421639" y="31750"/>
                </a:moveTo>
                <a:lnTo>
                  <a:pt x="370839" y="31750"/>
                </a:lnTo>
                <a:lnTo>
                  <a:pt x="370839" y="44450"/>
                </a:lnTo>
                <a:lnTo>
                  <a:pt x="421639" y="44450"/>
                </a:lnTo>
                <a:lnTo>
                  <a:pt x="434339" y="38100"/>
                </a:lnTo>
                <a:lnTo>
                  <a:pt x="421639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531352" y="457200"/>
            <a:ext cx="360045" cy="76200"/>
          </a:xfrm>
          <a:custGeom>
            <a:avLst/>
            <a:gdLst/>
            <a:ahLst/>
            <a:cxnLst/>
            <a:rect l="l" t="t" r="r" b="b"/>
            <a:pathLst>
              <a:path w="36004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60045" h="76200">
                <a:moveTo>
                  <a:pt x="283464" y="0"/>
                </a:moveTo>
                <a:lnTo>
                  <a:pt x="283464" y="76200"/>
                </a:lnTo>
                <a:lnTo>
                  <a:pt x="346964" y="44450"/>
                </a:lnTo>
                <a:lnTo>
                  <a:pt x="296164" y="44450"/>
                </a:lnTo>
                <a:lnTo>
                  <a:pt x="296164" y="31750"/>
                </a:lnTo>
                <a:lnTo>
                  <a:pt x="346964" y="31750"/>
                </a:lnTo>
                <a:lnTo>
                  <a:pt x="283464" y="0"/>
                </a:lnTo>
                <a:close/>
              </a:path>
              <a:path w="36004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60045" h="76200">
                <a:moveTo>
                  <a:pt x="283464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83464" y="44450"/>
                </a:lnTo>
                <a:lnTo>
                  <a:pt x="283464" y="31750"/>
                </a:lnTo>
                <a:close/>
              </a:path>
              <a:path w="360045" h="76200">
                <a:moveTo>
                  <a:pt x="346964" y="31750"/>
                </a:moveTo>
                <a:lnTo>
                  <a:pt x="296164" y="31750"/>
                </a:lnTo>
                <a:lnTo>
                  <a:pt x="296164" y="44450"/>
                </a:lnTo>
                <a:lnTo>
                  <a:pt x="346964" y="44450"/>
                </a:lnTo>
                <a:lnTo>
                  <a:pt x="359664" y="38100"/>
                </a:lnTo>
                <a:lnTo>
                  <a:pt x="34696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3152013" y="2717673"/>
            <a:ext cx="98933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г.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Назарово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1825" y="3135248"/>
            <a:ext cx="9302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Tahoma"/>
                <a:cs typeface="Tahoma"/>
              </a:rPr>
              <a:t>Инд.</a:t>
            </a:r>
            <a:endParaRPr sz="1200">
              <a:latin typeface="Tahoma"/>
              <a:cs typeface="Tahoma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200" b="1">
                <a:latin typeface="Tahoma"/>
                <a:cs typeface="Tahoma"/>
              </a:rPr>
              <a:t>образов</a:t>
            </a:r>
            <a:r>
              <a:rPr dirty="0" sz="1200" spc="-10" b="1">
                <a:latin typeface="Tahoma"/>
                <a:cs typeface="Tahoma"/>
              </a:rPr>
              <a:t>а</a:t>
            </a:r>
            <a:r>
              <a:rPr dirty="0" sz="1200" b="1">
                <a:latin typeface="Tahoma"/>
                <a:cs typeface="Tahoma"/>
              </a:rPr>
              <a:t>те  </a:t>
            </a:r>
            <a:r>
              <a:rPr dirty="0" sz="1200" spc="-5" b="1">
                <a:latin typeface="Tahoma"/>
                <a:cs typeface="Tahoma"/>
              </a:rPr>
              <a:t>льные  стратегии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85681" y="1984057"/>
            <a:ext cx="945515" cy="154305"/>
            <a:chOff x="2785681" y="1984057"/>
            <a:chExt cx="945515" cy="154305"/>
          </a:xfrm>
        </p:grpSpPr>
        <p:sp>
          <p:nvSpPr>
            <p:cNvPr id="4" name="object 4"/>
            <p:cNvSpPr/>
            <p:nvPr/>
          </p:nvSpPr>
          <p:spPr>
            <a:xfrm>
              <a:off x="2790444" y="1988820"/>
              <a:ext cx="935990" cy="144780"/>
            </a:xfrm>
            <a:custGeom>
              <a:avLst/>
              <a:gdLst/>
              <a:ahLst/>
              <a:cxnLst/>
              <a:rect l="l" t="t" r="r" b="b"/>
              <a:pathLst>
                <a:path w="935989" h="144780">
                  <a:moveTo>
                    <a:pt x="719073" y="0"/>
                  </a:moveTo>
                  <a:lnTo>
                    <a:pt x="719073" y="61213"/>
                  </a:lnTo>
                  <a:lnTo>
                    <a:pt x="216662" y="61213"/>
                  </a:lnTo>
                  <a:lnTo>
                    <a:pt x="216662" y="0"/>
                  </a:lnTo>
                  <a:lnTo>
                    <a:pt x="0" y="72389"/>
                  </a:lnTo>
                  <a:lnTo>
                    <a:pt x="216662" y="144779"/>
                  </a:lnTo>
                  <a:lnTo>
                    <a:pt x="216662" y="83565"/>
                  </a:lnTo>
                  <a:lnTo>
                    <a:pt x="719073" y="83565"/>
                  </a:lnTo>
                  <a:lnTo>
                    <a:pt x="719073" y="144779"/>
                  </a:lnTo>
                  <a:lnTo>
                    <a:pt x="935735" y="72389"/>
                  </a:lnTo>
                  <a:lnTo>
                    <a:pt x="71907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790444" y="1988820"/>
              <a:ext cx="935990" cy="144780"/>
            </a:xfrm>
            <a:custGeom>
              <a:avLst/>
              <a:gdLst/>
              <a:ahLst/>
              <a:cxnLst/>
              <a:rect l="l" t="t" r="r" b="b"/>
              <a:pathLst>
                <a:path w="935989" h="144780">
                  <a:moveTo>
                    <a:pt x="0" y="72389"/>
                  </a:moveTo>
                  <a:lnTo>
                    <a:pt x="216662" y="0"/>
                  </a:lnTo>
                  <a:lnTo>
                    <a:pt x="216662" y="61213"/>
                  </a:lnTo>
                  <a:lnTo>
                    <a:pt x="719073" y="61213"/>
                  </a:lnTo>
                  <a:lnTo>
                    <a:pt x="719073" y="0"/>
                  </a:lnTo>
                  <a:lnTo>
                    <a:pt x="935735" y="72389"/>
                  </a:lnTo>
                  <a:lnTo>
                    <a:pt x="719073" y="144779"/>
                  </a:lnTo>
                  <a:lnTo>
                    <a:pt x="719073" y="83565"/>
                  </a:lnTo>
                  <a:lnTo>
                    <a:pt x="216662" y="83565"/>
                  </a:lnTo>
                  <a:lnTo>
                    <a:pt x="216662" y="144779"/>
                  </a:lnTo>
                  <a:lnTo>
                    <a:pt x="0" y="72389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349244" y="3166618"/>
            <a:ext cx="132270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Tahoma"/>
                <a:cs typeface="Tahoma"/>
              </a:rPr>
              <a:t>р</a:t>
            </a:r>
            <a:r>
              <a:rPr dirty="0" sz="1400" spc="-5" b="1">
                <a:latin typeface="Tahoma"/>
                <a:cs typeface="Tahoma"/>
              </a:rPr>
              <a:t>у</a:t>
            </a:r>
            <a:r>
              <a:rPr dirty="0" sz="1400" b="1">
                <a:latin typeface="Tahoma"/>
                <a:cs typeface="Tahoma"/>
              </a:rPr>
              <a:t>к</a:t>
            </a:r>
            <a:r>
              <a:rPr dirty="0" sz="1400" spc="-5" b="1">
                <a:latin typeface="Tahoma"/>
                <a:cs typeface="Tahoma"/>
              </a:rPr>
              <a:t>ов</a:t>
            </a:r>
            <a:r>
              <a:rPr dirty="0" sz="1400" spc="-10" b="1">
                <a:latin typeface="Tahoma"/>
                <a:cs typeface="Tahoma"/>
              </a:rPr>
              <a:t>о</a:t>
            </a:r>
            <a:r>
              <a:rPr dirty="0" sz="1400" b="1">
                <a:latin typeface="Tahoma"/>
                <a:cs typeface="Tahoma"/>
              </a:rPr>
              <a:t>ди</a:t>
            </a:r>
            <a:r>
              <a:rPr dirty="0" sz="1400" spc="-15" b="1">
                <a:latin typeface="Tahoma"/>
                <a:cs typeface="Tahoma"/>
              </a:rPr>
              <a:t>т</a:t>
            </a:r>
            <a:r>
              <a:rPr dirty="0" sz="1400" spc="-10" b="1">
                <a:latin typeface="Tahoma"/>
                <a:cs typeface="Tahoma"/>
              </a:rPr>
              <a:t>ел</a:t>
            </a:r>
            <a:r>
              <a:rPr dirty="0" sz="1400" b="1">
                <a:latin typeface="Tahoma"/>
                <a:cs typeface="Tahoma"/>
              </a:rPr>
              <a:t>ь  </a:t>
            </a:r>
            <a:r>
              <a:rPr dirty="0" sz="1400" b="1">
                <a:latin typeface="Tahoma"/>
                <a:cs typeface="Tahoma"/>
              </a:rPr>
              <a:t>кружка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8730" y="3671442"/>
            <a:ext cx="14103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C00000"/>
                </a:solidFill>
                <a:latin typeface="Arial"/>
                <a:cs typeface="Arial"/>
              </a:rPr>
              <a:t>15</a:t>
            </a:r>
            <a:r>
              <a:rPr dirty="0" sz="2000" spc="-8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человек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60347" y="1178052"/>
            <a:ext cx="3124835" cy="2054860"/>
            <a:chOff x="1260347" y="1178052"/>
            <a:chExt cx="3124835" cy="2054860"/>
          </a:xfrm>
        </p:grpSpPr>
        <p:sp>
          <p:nvSpPr>
            <p:cNvPr id="9" name="object 9"/>
            <p:cNvSpPr/>
            <p:nvPr/>
          </p:nvSpPr>
          <p:spPr>
            <a:xfrm>
              <a:off x="1279397" y="1197102"/>
              <a:ext cx="1369060" cy="2016760"/>
            </a:xfrm>
            <a:custGeom>
              <a:avLst/>
              <a:gdLst/>
              <a:ahLst/>
              <a:cxnLst/>
              <a:rect l="l" t="t" r="r" b="b"/>
              <a:pathLst>
                <a:path w="1369060" h="2016760">
                  <a:moveTo>
                    <a:pt x="0" y="1008126"/>
                  </a:moveTo>
                  <a:lnTo>
                    <a:pt x="1083" y="950919"/>
                  </a:lnTo>
                  <a:lnTo>
                    <a:pt x="4293" y="894550"/>
                  </a:lnTo>
                  <a:lnTo>
                    <a:pt x="9574" y="839103"/>
                  </a:lnTo>
                  <a:lnTo>
                    <a:pt x="16867" y="784663"/>
                  </a:lnTo>
                  <a:lnTo>
                    <a:pt x="26114" y="731316"/>
                  </a:lnTo>
                  <a:lnTo>
                    <a:pt x="37259" y="679146"/>
                  </a:lnTo>
                  <a:lnTo>
                    <a:pt x="50242" y="628239"/>
                  </a:lnTo>
                  <a:lnTo>
                    <a:pt x="65006" y="578680"/>
                  </a:lnTo>
                  <a:lnTo>
                    <a:pt x="81494" y="530553"/>
                  </a:lnTo>
                  <a:lnTo>
                    <a:pt x="99648" y="483945"/>
                  </a:lnTo>
                  <a:lnTo>
                    <a:pt x="119410" y="438940"/>
                  </a:lnTo>
                  <a:lnTo>
                    <a:pt x="140722" y="395623"/>
                  </a:lnTo>
                  <a:lnTo>
                    <a:pt x="163526" y="354079"/>
                  </a:lnTo>
                  <a:lnTo>
                    <a:pt x="187766" y="314394"/>
                  </a:lnTo>
                  <a:lnTo>
                    <a:pt x="213382" y="276652"/>
                  </a:lnTo>
                  <a:lnTo>
                    <a:pt x="240318" y="240939"/>
                  </a:lnTo>
                  <a:lnTo>
                    <a:pt x="268516" y="207339"/>
                  </a:lnTo>
                  <a:lnTo>
                    <a:pt x="297917" y="175939"/>
                  </a:lnTo>
                  <a:lnTo>
                    <a:pt x="328465" y="146823"/>
                  </a:lnTo>
                  <a:lnTo>
                    <a:pt x="360101" y="120075"/>
                  </a:lnTo>
                  <a:lnTo>
                    <a:pt x="392767" y="95782"/>
                  </a:lnTo>
                  <a:lnTo>
                    <a:pt x="426407" y="74028"/>
                  </a:lnTo>
                  <a:lnTo>
                    <a:pt x="460962" y="54898"/>
                  </a:lnTo>
                  <a:lnTo>
                    <a:pt x="496374" y="38478"/>
                  </a:lnTo>
                  <a:lnTo>
                    <a:pt x="532586" y="24853"/>
                  </a:lnTo>
                  <a:lnTo>
                    <a:pt x="569539" y="14107"/>
                  </a:lnTo>
                  <a:lnTo>
                    <a:pt x="607178" y="6326"/>
                  </a:lnTo>
                  <a:lnTo>
                    <a:pt x="645442" y="1595"/>
                  </a:lnTo>
                  <a:lnTo>
                    <a:pt x="684276" y="0"/>
                  </a:lnTo>
                  <a:lnTo>
                    <a:pt x="723109" y="1595"/>
                  </a:lnTo>
                  <a:lnTo>
                    <a:pt x="761373" y="6326"/>
                  </a:lnTo>
                  <a:lnTo>
                    <a:pt x="799012" y="14107"/>
                  </a:lnTo>
                  <a:lnTo>
                    <a:pt x="835965" y="24853"/>
                  </a:lnTo>
                  <a:lnTo>
                    <a:pt x="872177" y="38478"/>
                  </a:lnTo>
                  <a:lnTo>
                    <a:pt x="907589" y="54898"/>
                  </a:lnTo>
                  <a:lnTo>
                    <a:pt x="942144" y="74028"/>
                  </a:lnTo>
                  <a:lnTo>
                    <a:pt x="975784" y="95782"/>
                  </a:lnTo>
                  <a:lnTo>
                    <a:pt x="1008450" y="120075"/>
                  </a:lnTo>
                  <a:lnTo>
                    <a:pt x="1040086" y="146823"/>
                  </a:lnTo>
                  <a:lnTo>
                    <a:pt x="1070634" y="175939"/>
                  </a:lnTo>
                  <a:lnTo>
                    <a:pt x="1100035" y="207339"/>
                  </a:lnTo>
                  <a:lnTo>
                    <a:pt x="1128233" y="240939"/>
                  </a:lnTo>
                  <a:lnTo>
                    <a:pt x="1155169" y="276652"/>
                  </a:lnTo>
                  <a:lnTo>
                    <a:pt x="1180785" y="314394"/>
                  </a:lnTo>
                  <a:lnTo>
                    <a:pt x="1205025" y="354079"/>
                  </a:lnTo>
                  <a:lnTo>
                    <a:pt x="1227829" y="395623"/>
                  </a:lnTo>
                  <a:lnTo>
                    <a:pt x="1249141" y="438940"/>
                  </a:lnTo>
                  <a:lnTo>
                    <a:pt x="1268903" y="483945"/>
                  </a:lnTo>
                  <a:lnTo>
                    <a:pt x="1287057" y="530553"/>
                  </a:lnTo>
                  <a:lnTo>
                    <a:pt x="1303545" y="578680"/>
                  </a:lnTo>
                  <a:lnTo>
                    <a:pt x="1318309" y="628239"/>
                  </a:lnTo>
                  <a:lnTo>
                    <a:pt x="1331292" y="679146"/>
                  </a:lnTo>
                  <a:lnTo>
                    <a:pt x="1342437" y="731316"/>
                  </a:lnTo>
                  <a:lnTo>
                    <a:pt x="1351684" y="784663"/>
                  </a:lnTo>
                  <a:lnTo>
                    <a:pt x="1358977" y="839103"/>
                  </a:lnTo>
                  <a:lnTo>
                    <a:pt x="1364258" y="894550"/>
                  </a:lnTo>
                  <a:lnTo>
                    <a:pt x="1367468" y="950919"/>
                  </a:lnTo>
                  <a:lnTo>
                    <a:pt x="1368552" y="1008126"/>
                  </a:lnTo>
                  <a:lnTo>
                    <a:pt x="1367468" y="1065332"/>
                  </a:lnTo>
                  <a:lnTo>
                    <a:pt x="1364258" y="1121701"/>
                  </a:lnTo>
                  <a:lnTo>
                    <a:pt x="1358977" y="1177148"/>
                  </a:lnTo>
                  <a:lnTo>
                    <a:pt x="1351684" y="1231588"/>
                  </a:lnTo>
                  <a:lnTo>
                    <a:pt x="1342437" y="1284935"/>
                  </a:lnTo>
                  <a:lnTo>
                    <a:pt x="1331292" y="1337105"/>
                  </a:lnTo>
                  <a:lnTo>
                    <a:pt x="1318309" y="1388012"/>
                  </a:lnTo>
                  <a:lnTo>
                    <a:pt x="1303545" y="1437571"/>
                  </a:lnTo>
                  <a:lnTo>
                    <a:pt x="1287057" y="1485698"/>
                  </a:lnTo>
                  <a:lnTo>
                    <a:pt x="1268903" y="1532306"/>
                  </a:lnTo>
                  <a:lnTo>
                    <a:pt x="1249141" y="1577311"/>
                  </a:lnTo>
                  <a:lnTo>
                    <a:pt x="1227829" y="1620628"/>
                  </a:lnTo>
                  <a:lnTo>
                    <a:pt x="1205025" y="1662172"/>
                  </a:lnTo>
                  <a:lnTo>
                    <a:pt x="1180785" y="1701857"/>
                  </a:lnTo>
                  <a:lnTo>
                    <a:pt x="1155169" y="1739599"/>
                  </a:lnTo>
                  <a:lnTo>
                    <a:pt x="1128233" y="1775312"/>
                  </a:lnTo>
                  <a:lnTo>
                    <a:pt x="1100035" y="1808912"/>
                  </a:lnTo>
                  <a:lnTo>
                    <a:pt x="1070634" y="1840312"/>
                  </a:lnTo>
                  <a:lnTo>
                    <a:pt x="1040086" y="1869428"/>
                  </a:lnTo>
                  <a:lnTo>
                    <a:pt x="1008450" y="1896176"/>
                  </a:lnTo>
                  <a:lnTo>
                    <a:pt x="975784" y="1920469"/>
                  </a:lnTo>
                  <a:lnTo>
                    <a:pt x="942144" y="1942223"/>
                  </a:lnTo>
                  <a:lnTo>
                    <a:pt x="907589" y="1961353"/>
                  </a:lnTo>
                  <a:lnTo>
                    <a:pt x="872177" y="1977773"/>
                  </a:lnTo>
                  <a:lnTo>
                    <a:pt x="835965" y="1991398"/>
                  </a:lnTo>
                  <a:lnTo>
                    <a:pt x="799012" y="2002144"/>
                  </a:lnTo>
                  <a:lnTo>
                    <a:pt x="761373" y="2009925"/>
                  </a:lnTo>
                  <a:lnTo>
                    <a:pt x="723109" y="2014656"/>
                  </a:lnTo>
                  <a:lnTo>
                    <a:pt x="684276" y="2016252"/>
                  </a:lnTo>
                  <a:lnTo>
                    <a:pt x="645442" y="2014656"/>
                  </a:lnTo>
                  <a:lnTo>
                    <a:pt x="607178" y="2009925"/>
                  </a:lnTo>
                  <a:lnTo>
                    <a:pt x="569539" y="2002144"/>
                  </a:lnTo>
                  <a:lnTo>
                    <a:pt x="532586" y="1991398"/>
                  </a:lnTo>
                  <a:lnTo>
                    <a:pt x="496374" y="1977773"/>
                  </a:lnTo>
                  <a:lnTo>
                    <a:pt x="460962" y="1961353"/>
                  </a:lnTo>
                  <a:lnTo>
                    <a:pt x="426407" y="1942223"/>
                  </a:lnTo>
                  <a:lnTo>
                    <a:pt x="392767" y="1920469"/>
                  </a:lnTo>
                  <a:lnTo>
                    <a:pt x="360101" y="1896176"/>
                  </a:lnTo>
                  <a:lnTo>
                    <a:pt x="328465" y="1869428"/>
                  </a:lnTo>
                  <a:lnTo>
                    <a:pt x="297917" y="1840312"/>
                  </a:lnTo>
                  <a:lnTo>
                    <a:pt x="268516" y="1808912"/>
                  </a:lnTo>
                  <a:lnTo>
                    <a:pt x="240318" y="1775312"/>
                  </a:lnTo>
                  <a:lnTo>
                    <a:pt x="213382" y="1739599"/>
                  </a:lnTo>
                  <a:lnTo>
                    <a:pt x="187766" y="1701857"/>
                  </a:lnTo>
                  <a:lnTo>
                    <a:pt x="163526" y="1662172"/>
                  </a:lnTo>
                  <a:lnTo>
                    <a:pt x="140722" y="1620628"/>
                  </a:lnTo>
                  <a:lnTo>
                    <a:pt x="119410" y="1577311"/>
                  </a:lnTo>
                  <a:lnTo>
                    <a:pt x="99648" y="1532306"/>
                  </a:lnTo>
                  <a:lnTo>
                    <a:pt x="81494" y="1485698"/>
                  </a:lnTo>
                  <a:lnTo>
                    <a:pt x="65006" y="1437571"/>
                  </a:lnTo>
                  <a:lnTo>
                    <a:pt x="50242" y="1388012"/>
                  </a:lnTo>
                  <a:lnTo>
                    <a:pt x="37259" y="1337105"/>
                  </a:lnTo>
                  <a:lnTo>
                    <a:pt x="26114" y="1284935"/>
                  </a:lnTo>
                  <a:lnTo>
                    <a:pt x="16867" y="1231588"/>
                  </a:lnTo>
                  <a:lnTo>
                    <a:pt x="9574" y="1177148"/>
                  </a:lnTo>
                  <a:lnTo>
                    <a:pt x="4293" y="1121701"/>
                  </a:lnTo>
                  <a:lnTo>
                    <a:pt x="1083" y="1065332"/>
                  </a:lnTo>
                  <a:lnTo>
                    <a:pt x="0" y="1008126"/>
                  </a:lnTo>
                  <a:close/>
                </a:path>
              </a:pathLst>
            </a:custGeom>
            <a:ln w="381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33036" y="1817759"/>
              <a:ext cx="254000" cy="652145"/>
            </a:xfrm>
            <a:custGeom>
              <a:avLst/>
              <a:gdLst/>
              <a:ahLst/>
              <a:cxnLst/>
              <a:rect l="l" t="t" r="r" b="b"/>
              <a:pathLst>
                <a:path w="254000" h="652144">
                  <a:moveTo>
                    <a:pt x="161528" y="443520"/>
                  </a:moveTo>
                  <a:lnTo>
                    <a:pt x="106856" y="443520"/>
                  </a:lnTo>
                  <a:lnTo>
                    <a:pt x="106856" y="651919"/>
                  </a:lnTo>
                  <a:lnTo>
                    <a:pt x="161528" y="651919"/>
                  </a:lnTo>
                  <a:lnTo>
                    <a:pt x="161528" y="443520"/>
                  </a:lnTo>
                  <a:close/>
                </a:path>
                <a:path w="254000" h="652144">
                  <a:moveTo>
                    <a:pt x="181408" y="154976"/>
                  </a:moveTo>
                  <a:lnTo>
                    <a:pt x="74552" y="154976"/>
                  </a:lnTo>
                  <a:lnTo>
                    <a:pt x="47216" y="176347"/>
                  </a:lnTo>
                  <a:lnTo>
                    <a:pt x="47216" y="339319"/>
                  </a:lnTo>
                  <a:lnTo>
                    <a:pt x="0" y="443519"/>
                  </a:lnTo>
                  <a:lnTo>
                    <a:pt x="253474" y="443520"/>
                  </a:lnTo>
                  <a:lnTo>
                    <a:pt x="208744" y="336644"/>
                  </a:lnTo>
                  <a:lnTo>
                    <a:pt x="208744" y="176347"/>
                  </a:lnTo>
                  <a:lnTo>
                    <a:pt x="204122" y="167365"/>
                  </a:lnTo>
                  <a:lnTo>
                    <a:pt x="197871" y="160646"/>
                  </a:lnTo>
                  <a:lnTo>
                    <a:pt x="190221" y="156435"/>
                  </a:lnTo>
                  <a:lnTo>
                    <a:pt x="181408" y="154976"/>
                  </a:lnTo>
                  <a:close/>
                </a:path>
                <a:path w="254000" h="652144">
                  <a:moveTo>
                    <a:pt x="134192" y="0"/>
                  </a:moveTo>
                  <a:lnTo>
                    <a:pt x="114893" y="5094"/>
                  </a:lnTo>
                  <a:lnTo>
                    <a:pt x="99090" y="18707"/>
                  </a:lnTo>
                  <a:lnTo>
                    <a:pt x="88412" y="38333"/>
                  </a:lnTo>
                  <a:lnTo>
                    <a:pt x="84490" y="61467"/>
                  </a:lnTo>
                  <a:lnTo>
                    <a:pt x="72066" y="101534"/>
                  </a:lnTo>
                  <a:lnTo>
                    <a:pt x="193831" y="101534"/>
                  </a:lnTo>
                  <a:lnTo>
                    <a:pt x="182068" y="38333"/>
                  </a:lnTo>
                  <a:lnTo>
                    <a:pt x="170536" y="18707"/>
                  </a:lnTo>
                  <a:lnTo>
                    <a:pt x="153878" y="5094"/>
                  </a:lnTo>
                  <a:lnTo>
                    <a:pt x="134192" y="0"/>
                  </a:lnTo>
                  <a:close/>
                </a:path>
              </a:pathLst>
            </a:custGeom>
            <a:solidFill>
              <a:srgbClr val="2421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33036" y="1972735"/>
              <a:ext cx="254000" cy="497205"/>
            </a:xfrm>
            <a:custGeom>
              <a:avLst/>
              <a:gdLst/>
              <a:ahLst/>
              <a:cxnLst/>
              <a:rect l="l" t="t" r="r" b="b"/>
              <a:pathLst>
                <a:path w="254000" h="497205">
                  <a:moveTo>
                    <a:pt x="181408" y="0"/>
                  </a:moveTo>
                  <a:lnTo>
                    <a:pt x="74552" y="0"/>
                  </a:lnTo>
                  <a:lnTo>
                    <a:pt x="47216" y="21370"/>
                  </a:lnTo>
                  <a:lnTo>
                    <a:pt x="47216" y="184342"/>
                  </a:lnTo>
                  <a:lnTo>
                    <a:pt x="0" y="288543"/>
                  </a:lnTo>
                  <a:lnTo>
                    <a:pt x="106856" y="288543"/>
                  </a:lnTo>
                  <a:lnTo>
                    <a:pt x="106856" y="496942"/>
                  </a:lnTo>
                  <a:lnTo>
                    <a:pt x="161528" y="496942"/>
                  </a:lnTo>
                  <a:lnTo>
                    <a:pt x="161528" y="288543"/>
                  </a:lnTo>
                  <a:lnTo>
                    <a:pt x="253474" y="288543"/>
                  </a:lnTo>
                  <a:lnTo>
                    <a:pt x="208744" y="181667"/>
                  </a:lnTo>
                  <a:lnTo>
                    <a:pt x="208744" y="21371"/>
                  </a:lnTo>
                  <a:lnTo>
                    <a:pt x="204122" y="12389"/>
                  </a:lnTo>
                  <a:lnTo>
                    <a:pt x="197871" y="5669"/>
                  </a:lnTo>
                  <a:lnTo>
                    <a:pt x="190221" y="1458"/>
                  </a:lnTo>
                  <a:lnTo>
                    <a:pt x="181408" y="0"/>
                  </a:lnTo>
                  <a:close/>
                </a:path>
              </a:pathLst>
            </a:custGeom>
            <a:ln w="3175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3802" y="1816458"/>
              <a:ext cx="124366" cy="10413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35522" y="1855180"/>
              <a:ext cx="248920" cy="590550"/>
            </a:xfrm>
            <a:custGeom>
              <a:avLst/>
              <a:gdLst/>
              <a:ahLst/>
              <a:cxnLst/>
              <a:rect l="l" t="t" r="r" b="b"/>
              <a:pathLst>
                <a:path w="248919" h="590550">
                  <a:moveTo>
                    <a:pt x="84491" y="0"/>
                  </a:moveTo>
                  <a:lnTo>
                    <a:pt x="82005" y="7995"/>
                  </a:lnTo>
                  <a:lnTo>
                    <a:pt x="82005" y="24046"/>
                  </a:lnTo>
                  <a:lnTo>
                    <a:pt x="85577" y="46745"/>
                  </a:lnTo>
                  <a:lnTo>
                    <a:pt x="95673" y="65442"/>
                  </a:lnTo>
                  <a:lnTo>
                    <a:pt x="111360" y="78132"/>
                  </a:lnTo>
                  <a:lnTo>
                    <a:pt x="131707" y="82808"/>
                  </a:lnTo>
                  <a:lnTo>
                    <a:pt x="153489" y="78132"/>
                  </a:lnTo>
                  <a:lnTo>
                    <a:pt x="169914" y="65442"/>
                  </a:lnTo>
                  <a:lnTo>
                    <a:pt x="180282" y="46745"/>
                  </a:lnTo>
                  <a:lnTo>
                    <a:pt x="183893" y="24046"/>
                  </a:lnTo>
                  <a:lnTo>
                    <a:pt x="183893" y="16020"/>
                  </a:lnTo>
                  <a:lnTo>
                    <a:pt x="181094" y="6999"/>
                  </a:lnTo>
                  <a:lnTo>
                    <a:pt x="133570" y="6999"/>
                  </a:lnTo>
                  <a:lnTo>
                    <a:pt x="109031" y="5625"/>
                  </a:lnTo>
                  <a:lnTo>
                    <a:pt x="84491" y="0"/>
                  </a:lnTo>
                  <a:close/>
                </a:path>
                <a:path w="248919" h="590550">
                  <a:moveTo>
                    <a:pt x="178922" y="0"/>
                  </a:moveTo>
                  <a:lnTo>
                    <a:pt x="157178" y="4873"/>
                  </a:lnTo>
                  <a:lnTo>
                    <a:pt x="133570" y="6999"/>
                  </a:lnTo>
                  <a:lnTo>
                    <a:pt x="181094" y="6999"/>
                  </a:lnTo>
                  <a:lnTo>
                    <a:pt x="178922" y="0"/>
                  </a:lnTo>
                  <a:close/>
                </a:path>
                <a:path w="248919" h="590550">
                  <a:moveTo>
                    <a:pt x="101885" y="117555"/>
                  </a:moveTo>
                  <a:lnTo>
                    <a:pt x="32304" y="117554"/>
                  </a:lnTo>
                  <a:lnTo>
                    <a:pt x="79520" y="219059"/>
                  </a:lnTo>
                  <a:lnTo>
                    <a:pt x="0" y="368694"/>
                  </a:lnTo>
                  <a:lnTo>
                    <a:pt x="248504" y="368695"/>
                  </a:lnTo>
                  <a:lnTo>
                    <a:pt x="173952" y="219059"/>
                  </a:lnTo>
                  <a:lnTo>
                    <a:pt x="203975" y="146921"/>
                  </a:lnTo>
                  <a:lnTo>
                    <a:pt x="101885" y="146921"/>
                  </a:lnTo>
                  <a:lnTo>
                    <a:pt x="101885" y="117555"/>
                  </a:lnTo>
                  <a:close/>
                </a:path>
                <a:path w="248919" h="590550">
                  <a:moveTo>
                    <a:pt x="216197" y="117555"/>
                  </a:moveTo>
                  <a:lnTo>
                    <a:pt x="146616" y="117555"/>
                  </a:lnTo>
                  <a:lnTo>
                    <a:pt x="146616" y="146921"/>
                  </a:lnTo>
                  <a:lnTo>
                    <a:pt x="203975" y="146921"/>
                  </a:lnTo>
                  <a:lnTo>
                    <a:pt x="216197" y="117555"/>
                  </a:lnTo>
                  <a:close/>
                </a:path>
                <a:path w="248919" h="590550">
                  <a:moveTo>
                    <a:pt x="159043" y="406098"/>
                  </a:moveTo>
                  <a:lnTo>
                    <a:pt x="104371" y="406098"/>
                  </a:lnTo>
                  <a:lnTo>
                    <a:pt x="104371" y="590450"/>
                  </a:lnTo>
                  <a:lnTo>
                    <a:pt x="159043" y="590450"/>
                  </a:lnTo>
                  <a:lnTo>
                    <a:pt x="159043" y="4060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6225" y="1853878"/>
              <a:ext cx="104491" cy="85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229" y="1971443"/>
              <a:ext cx="251088" cy="2537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39893" y="2261279"/>
              <a:ext cx="55244" cy="184785"/>
            </a:xfrm>
            <a:custGeom>
              <a:avLst/>
              <a:gdLst/>
              <a:ahLst/>
              <a:cxnLst/>
              <a:rect l="l" t="t" r="r" b="b"/>
              <a:pathLst>
                <a:path w="55244" h="184785">
                  <a:moveTo>
                    <a:pt x="0" y="0"/>
                  </a:moveTo>
                  <a:lnTo>
                    <a:pt x="54672" y="0"/>
                  </a:lnTo>
                  <a:lnTo>
                    <a:pt x="54672" y="184352"/>
                  </a:lnTo>
                  <a:lnTo>
                    <a:pt x="0" y="1843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6003" y="1424881"/>
              <a:ext cx="124348" cy="13355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57918" y="1567972"/>
              <a:ext cx="260985" cy="511809"/>
            </a:xfrm>
            <a:custGeom>
              <a:avLst/>
              <a:gdLst/>
              <a:ahLst/>
              <a:cxnLst/>
              <a:rect l="l" t="t" r="r" b="b"/>
              <a:pathLst>
                <a:path w="260985" h="511810">
                  <a:moveTo>
                    <a:pt x="52102" y="0"/>
                  </a:moveTo>
                  <a:lnTo>
                    <a:pt x="36634" y="4098"/>
                  </a:lnTo>
                  <a:lnTo>
                    <a:pt x="19538" y="14722"/>
                  </a:lnTo>
                  <a:lnTo>
                    <a:pt x="5698" y="29360"/>
                  </a:lnTo>
                  <a:lnTo>
                    <a:pt x="0" y="45503"/>
                  </a:lnTo>
                  <a:lnTo>
                    <a:pt x="0" y="243586"/>
                  </a:lnTo>
                  <a:lnTo>
                    <a:pt x="4574" y="261278"/>
                  </a:lnTo>
                  <a:lnTo>
                    <a:pt x="16128" y="276712"/>
                  </a:lnTo>
                  <a:lnTo>
                    <a:pt x="31402" y="287629"/>
                  </a:lnTo>
                  <a:lnTo>
                    <a:pt x="47142" y="291770"/>
                  </a:lnTo>
                  <a:lnTo>
                    <a:pt x="47142" y="80286"/>
                  </a:lnTo>
                  <a:lnTo>
                    <a:pt x="54584" y="80286"/>
                  </a:lnTo>
                  <a:lnTo>
                    <a:pt x="54584" y="511274"/>
                  </a:lnTo>
                  <a:lnTo>
                    <a:pt x="121574" y="511275"/>
                  </a:lnTo>
                  <a:lnTo>
                    <a:pt x="119093" y="227522"/>
                  </a:lnTo>
                  <a:lnTo>
                    <a:pt x="143905" y="227522"/>
                  </a:lnTo>
                  <a:lnTo>
                    <a:pt x="143905" y="511275"/>
                  </a:lnTo>
                  <a:lnTo>
                    <a:pt x="205935" y="511275"/>
                  </a:lnTo>
                  <a:lnTo>
                    <a:pt x="203454" y="77606"/>
                  </a:lnTo>
                  <a:lnTo>
                    <a:pt x="213377" y="77606"/>
                  </a:lnTo>
                  <a:lnTo>
                    <a:pt x="213377" y="286416"/>
                  </a:lnTo>
                  <a:lnTo>
                    <a:pt x="229117" y="282317"/>
                  </a:lnTo>
                  <a:lnTo>
                    <a:pt x="244391" y="271693"/>
                  </a:lnTo>
                  <a:lnTo>
                    <a:pt x="255944" y="257054"/>
                  </a:lnTo>
                  <a:lnTo>
                    <a:pt x="260519" y="240909"/>
                  </a:lnTo>
                  <a:lnTo>
                    <a:pt x="260519" y="42823"/>
                  </a:lnTo>
                  <a:lnTo>
                    <a:pt x="220744" y="3303"/>
                  </a:lnTo>
                  <a:lnTo>
                    <a:pt x="166235" y="0"/>
                  </a:lnTo>
                  <a:lnTo>
                    <a:pt x="147627" y="6013"/>
                  </a:lnTo>
                  <a:lnTo>
                    <a:pt x="129019" y="8018"/>
                  </a:lnTo>
                  <a:lnTo>
                    <a:pt x="110411" y="6013"/>
                  </a:lnTo>
                  <a:lnTo>
                    <a:pt x="91803" y="0"/>
                  </a:lnTo>
                  <a:lnTo>
                    <a:pt x="52102" y="0"/>
                  </a:lnTo>
                  <a:close/>
                </a:path>
              </a:pathLst>
            </a:custGeom>
            <a:ln w="7564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612502" y="1428750"/>
              <a:ext cx="151765" cy="650875"/>
            </a:xfrm>
            <a:custGeom>
              <a:avLst/>
              <a:gdLst/>
              <a:ahLst/>
              <a:cxnLst/>
              <a:rect l="l" t="t" r="r" b="b"/>
              <a:pathLst>
                <a:path w="151764" h="650875">
                  <a:moveTo>
                    <a:pt x="109647" y="13401"/>
                  </a:moveTo>
                  <a:lnTo>
                    <a:pt x="106691" y="13401"/>
                  </a:lnTo>
                  <a:lnTo>
                    <a:pt x="109169" y="18761"/>
                  </a:lnTo>
                  <a:lnTo>
                    <a:pt x="94283" y="34813"/>
                  </a:lnTo>
                  <a:lnTo>
                    <a:pt x="133981" y="64265"/>
                  </a:lnTo>
                  <a:lnTo>
                    <a:pt x="129213" y="38406"/>
                  </a:lnTo>
                  <a:lnTo>
                    <a:pt x="116304" y="18072"/>
                  </a:lnTo>
                  <a:lnTo>
                    <a:pt x="109647" y="13401"/>
                  </a:lnTo>
                  <a:close/>
                </a:path>
                <a:path w="151764" h="650875">
                  <a:moveTo>
                    <a:pt x="74435" y="0"/>
                  </a:moveTo>
                  <a:lnTo>
                    <a:pt x="61758" y="1716"/>
                  </a:lnTo>
                  <a:lnTo>
                    <a:pt x="47453" y="7701"/>
                  </a:lnTo>
                  <a:lnTo>
                    <a:pt x="33612" y="19209"/>
                  </a:lnTo>
                  <a:lnTo>
                    <a:pt x="22330" y="37493"/>
                  </a:lnTo>
                  <a:lnTo>
                    <a:pt x="76916" y="42853"/>
                  </a:lnTo>
                  <a:lnTo>
                    <a:pt x="106691" y="13401"/>
                  </a:lnTo>
                  <a:lnTo>
                    <a:pt x="109647" y="13401"/>
                  </a:lnTo>
                  <a:lnTo>
                    <a:pt x="97347" y="4769"/>
                  </a:lnTo>
                  <a:lnTo>
                    <a:pt x="74435" y="0"/>
                  </a:lnTo>
                  <a:close/>
                </a:path>
                <a:path w="151764" h="650875">
                  <a:moveTo>
                    <a:pt x="19848" y="139222"/>
                  </a:moveTo>
                  <a:lnTo>
                    <a:pt x="0" y="139222"/>
                  </a:lnTo>
                  <a:lnTo>
                    <a:pt x="0" y="457758"/>
                  </a:lnTo>
                  <a:lnTo>
                    <a:pt x="66990" y="457758"/>
                  </a:lnTo>
                  <a:lnTo>
                    <a:pt x="66990" y="366744"/>
                  </a:lnTo>
                  <a:lnTo>
                    <a:pt x="151351" y="366745"/>
                  </a:lnTo>
                  <a:lnTo>
                    <a:pt x="151351" y="235590"/>
                  </a:lnTo>
                  <a:lnTo>
                    <a:pt x="19848" y="235590"/>
                  </a:lnTo>
                  <a:lnTo>
                    <a:pt x="19848" y="139222"/>
                  </a:lnTo>
                  <a:close/>
                </a:path>
                <a:path w="151764" h="650875">
                  <a:moveTo>
                    <a:pt x="151351" y="366745"/>
                  </a:moveTo>
                  <a:lnTo>
                    <a:pt x="89321" y="366744"/>
                  </a:lnTo>
                  <a:lnTo>
                    <a:pt x="89321" y="455084"/>
                  </a:lnTo>
                  <a:lnTo>
                    <a:pt x="151351" y="457758"/>
                  </a:lnTo>
                  <a:lnTo>
                    <a:pt x="151351" y="366745"/>
                  </a:lnTo>
                  <a:close/>
                </a:path>
                <a:path w="151764" h="650875">
                  <a:moveTo>
                    <a:pt x="151351" y="139222"/>
                  </a:moveTo>
                  <a:lnTo>
                    <a:pt x="131500" y="139222"/>
                  </a:lnTo>
                  <a:lnTo>
                    <a:pt x="131500" y="235590"/>
                  </a:lnTo>
                  <a:lnTo>
                    <a:pt x="151351" y="235590"/>
                  </a:lnTo>
                  <a:lnTo>
                    <a:pt x="151351" y="139222"/>
                  </a:lnTo>
                  <a:close/>
                </a:path>
                <a:path w="151764" h="650875">
                  <a:moveTo>
                    <a:pt x="66990" y="618374"/>
                  </a:moveTo>
                  <a:lnTo>
                    <a:pt x="0" y="618374"/>
                  </a:lnTo>
                  <a:lnTo>
                    <a:pt x="0" y="650497"/>
                  </a:lnTo>
                  <a:lnTo>
                    <a:pt x="66990" y="650497"/>
                  </a:lnTo>
                  <a:lnTo>
                    <a:pt x="66990" y="618374"/>
                  </a:lnTo>
                  <a:close/>
                </a:path>
                <a:path w="151764" h="650875">
                  <a:moveTo>
                    <a:pt x="151351" y="618374"/>
                  </a:moveTo>
                  <a:lnTo>
                    <a:pt x="89321" y="618374"/>
                  </a:lnTo>
                  <a:lnTo>
                    <a:pt x="89321" y="650497"/>
                  </a:lnTo>
                  <a:lnTo>
                    <a:pt x="151351" y="650497"/>
                  </a:lnTo>
                  <a:lnTo>
                    <a:pt x="151351" y="618374"/>
                  </a:lnTo>
                  <a:close/>
                </a:path>
              </a:pathLst>
            </a:custGeom>
            <a:solidFill>
              <a:srgbClr val="24211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882" y="1424800"/>
              <a:ext cx="119551" cy="721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12502" y="1567972"/>
              <a:ext cx="151765" cy="511809"/>
            </a:xfrm>
            <a:custGeom>
              <a:avLst/>
              <a:gdLst/>
              <a:ahLst/>
              <a:cxnLst/>
              <a:rect l="l" t="t" r="r" b="b"/>
              <a:pathLst>
                <a:path w="151764" h="511810">
                  <a:moveTo>
                    <a:pt x="0" y="318536"/>
                  </a:moveTo>
                  <a:lnTo>
                    <a:pt x="66990" y="318536"/>
                  </a:lnTo>
                  <a:lnTo>
                    <a:pt x="66990" y="227522"/>
                  </a:lnTo>
                  <a:lnTo>
                    <a:pt x="89321" y="227522"/>
                  </a:lnTo>
                  <a:lnTo>
                    <a:pt x="89321" y="315862"/>
                  </a:lnTo>
                  <a:lnTo>
                    <a:pt x="151351" y="318536"/>
                  </a:lnTo>
                  <a:lnTo>
                    <a:pt x="151351" y="0"/>
                  </a:lnTo>
                  <a:lnTo>
                    <a:pt x="131500" y="0"/>
                  </a:lnTo>
                  <a:lnTo>
                    <a:pt x="131500" y="96368"/>
                  </a:lnTo>
                  <a:lnTo>
                    <a:pt x="19848" y="96368"/>
                  </a:lnTo>
                  <a:lnTo>
                    <a:pt x="19848" y="0"/>
                  </a:lnTo>
                  <a:lnTo>
                    <a:pt x="0" y="0"/>
                  </a:lnTo>
                  <a:lnTo>
                    <a:pt x="0" y="318536"/>
                  </a:lnTo>
                  <a:close/>
                </a:path>
                <a:path w="151764" h="511810">
                  <a:moveTo>
                    <a:pt x="0" y="511274"/>
                  </a:moveTo>
                  <a:lnTo>
                    <a:pt x="66990" y="511275"/>
                  </a:lnTo>
                  <a:lnTo>
                    <a:pt x="66990" y="479152"/>
                  </a:lnTo>
                  <a:lnTo>
                    <a:pt x="0" y="479152"/>
                  </a:lnTo>
                  <a:lnTo>
                    <a:pt x="0" y="511274"/>
                  </a:lnTo>
                  <a:close/>
                </a:path>
                <a:path w="151764" h="511810">
                  <a:moveTo>
                    <a:pt x="89321" y="511275"/>
                  </a:moveTo>
                  <a:lnTo>
                    <a:pt x="151351" y="511275"/>
                  </a:lnTo>
                  <a:lnTo>
                    <a:pt x="151351" y="479152"/>
                  </a:lnTo>
                  <a:lnTo>
                    <a:pt x="89321" y="479152"/>
                  </a:lnTo>
                  <a:lnTo>
                    <a:pt x="89321" y="511275"/>
                  </a:lnTo>
                  <a:close/>
                </a:path>
              </a:pathLst>
            </a:custGeom>
            <a:ln w="7737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6889" y="2238688"/>
              <a:ext cx="124330" cy="13296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08794" y="2381130"/>
              <a:ext cx="260985" cy="509270"/>
            </a:xfrm>
            <a:custGeom>
              <a:avLst/>
              <a:gdLst/>
              <a:ahLst/>
              <a:cxnLst/>
              <a:rect l="l" t="t" r="r" b="b"/>
              <a:pathLst>
                <a:path w="260985" h="509269">
                  <a:moveTo>
                    <a:pt x="52102" y="0"/>
                  </a:moveTo>
                  <a:lnTo>
                    <a:pt x="36634" y="4080"/>
                  </a:lnTo>
                  <a:lnTo>
                    <a:pt x="19538" y="14654"/>
                  </a:lnTo>
                  <a:lnTo>
                    <a:pt x="5698" y="29225"/>
                  </a:lnTo>
                  <a:lnTo>
                    <a:pt x="0" y="45294"/>
                  </a:lnTo>
                  <a:lnTo>
                    <a:pt x="0" y="242466"/>
                  </a:lnTo>
                  <a:lnTo>
                    <a:pt x="4574" y="260077"/>
                  </a:lnTo>
                  <a:lnTo>
                    <a:pt x="16128" y="275440"/>
                  </a:lnTo>
                  <a:lnTo>
                    <a:pt x="31402" y="286307"/>
                  </a:lnTo>
                  <a:lnTo>
                    <a:pt x="47142" y="290429"/>
                  </a:lnTo>
                  <a:lnTo>
                    <a:pt x="47142" y="79917"/>
                  </a:lnTo>
                  <a:lnTo>
                    <a:pt x="54584" y="79917"/>
                  </a:lnTo>
                  <a:lnTo>
                    <a:pt x="54584" y="508925"/>
                  </a:lnTo>
                  <a:lnTo>
                    <a:pt x="121574" y="508925"/>
                  </a:lnTo>
                  <a:lnTo>
                    <a:pt x="119093" y="226477"/>
                  </a:lnTo>
                  <a:lnTo>
                    <a:pt x="143905" y="226477"/>
                  </a:lnTo>
                  <a:lnTo>
                    <a:pt x="143905" y="508925"/>
                  </a:lnTo>
                  <a:lnTo>
                    <a:pt x="205935" y="508925"/>
                  </a:lnTo>
                  <a:lnTo>
                    <a:pt x="203454" y="77249"/>
                  </a:lnTo>
                  <a:lnTo>
                    <a:pt x="213377" y="77249"/>
                  </a:lnTo>
                  <a:lnTo>
                    <a:pt x="213377" y="285099"/>
                  </a:lnTo>
                  <a:lnTo>
                    <a:pt x="229117" y="281019"/>
                  </a:lnTo>
                  <a:lnTo>
                    <a:pt x="244391" y="270444"/>
                  </a:lnTo>
                  <a:lnTo>
                    <a:pt x="255944" y="255872"/>
                  </a:lnTo>
                  <a:lnTo>
                    <a:pt x="260519" y="239801"/>
                  </a:lnTo>
                  <a:lnTo>
                    <a:pt x="260519" y="42626"/>
                  </a:lnTo>
                  <a:lnTo>
                    <a:pt x="254394" y="25849"/>
                  </a:lnTo>
                  <a:lnTo>
                    <a:pt x="239430" y="12320"/>
                  </a:lnTo>
                  <a:lnTo>
                    <a:pt x="220744" y="3288"/>
                  </a:lnTo>
                  <a:lnTo>
                    <a:pt x="203454" y="0"/>
                  </a:lnTo>
                  <a:lnTo>
                    <a:pt x="166235" y="0"/>
                  </a:lnTo>
                  <a:lnTo>
                    <a:pt x="147627" y="5985"/>
                  </a:lnTo>
                  <a:lnTo>
                    <a:pt x="129019" y="7981"/>
                  </a:lnTo>
                  <a:lnTo>
                    <a:pt x="110411" y="5985"/>
                  </a:lnTo>
                  <a:lnTo>
                    <a:pt x="91803" y="0"/>
                  </a:lnTo>
                  <a:lnTo>
                    <a:pt x="52102" y="0"/>
                  </a:lnTo>
                  <a:close/>
                </a:path>
              </a:pathLst>
            </a:custGeom>
            <a:ln w="7557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763378" y="2242547"/>
              <a:ext cx="151765" cy="647700"/>
            </a:xfrm>
            <a:custGeom>
              <a:avLst/>
              <a:gdLst/>
              <a:ahLst/>
              <a:cxnLst/>
              <a:rect l="l" t="t" r="r" b="b"/>
              <a:pathLst>
                <a:path w="151764" h="647700">
                  <a:moveTo>
                    <a:pt x="109647" y="13339"/>
                  </a:moveTo>
                  <a:lnTo>
                    <a:pt x="106691" y="13339"/>
                  </a:lnTo>
                  <a:lnTo>
                    <a:pt x="109169" y="18675"/>
                  </a:lnTo>
                  <a:lnTo>
                    <a:pt x="94283" y="34653"/>
                  </a:lnTo>
                  <a:lnTo>
                    <a:pt x="133981" y="63970"/>
                  </a:lnTo>
                  <a:lnTo>
                    <a:pt x="129213" y="38230"/>
                  </a:lnTo>
                  <a:lnTo>
                    <a:pt x="116304" y="17989"/>
                  </a:lnTo>
                  <a:lnTo>
                    <a:pt x="109647" y="13339"/>
                  </a:lnTo>
                  <a:close/>
                </a:path>
                <a:path w="151764" h="647700">
                  <a:moveTo>
                    <a:pt x="74435" y="0"/>
                  </a:moveTo>
                  <a:lnTo>
                    <a:pt x="61758" y="1708"/>
                  </a:lnTo>
                  <a:lnTo>
                    <a:pt x="47453" y="7666"/>
                  </a:lnTo>
                  <a:lnTo>
                    <a:pt x="33612" y="19121"/>
                  </a:lnTo>
                  <a:lnTo>
                    <a:pt x="22330" y="37320"/>
                  </a:lnTo>
                  <a:lnTo>
                    <a:pt x="76916" y="42656"/>
                  </a:lnTo>
                  <a:lnTo>
                    <a:pt x="106691" y="13339"/>
                  </a:lnTo>
                  <a:lnTo>
                    <a:pt x="109647" y="13339"/>
                  </a:lnTo>
                  <a:lnTo>
                    <a:pt x="97347" y="4747"/>
                  </a:lnTo>
                  <a:lnTo>
                    <a:pt x="74435" y="0"/>
                  </a:lnTo>
                  <a:close/>
                </a:path>
                <a:path w="151764" h="647700">
                  <a:moveTo>
                    <a:pt x="19848" y="138582"/>
                  </a:moveTo>
                  <a:lnTo>
                    <a:pt x="0" y="138582"/>
                  </a:lnTo>
                  <a:lnTo>
                    <a:pt x="0" y="455654"/>
                  </a:lnTo>
                  <a:lnTo>
                    <a:pt x="66990" y="455654"/>
                  </a:lnTo>
                  <a:lnTo>
                    <a:pt x="66990" y="365059"/>
                  </a:lnTo>
                  <a:lnTo>
                    <a:pt x="151351" y="365059"/>
                  </a:lnTo>
                  <a:lnTo>
                    <a:pt x="151351" y="234507"/>
                  </a:lnTo>
                  <a:lnTo>
                    <a:pt x="19848" y="234507"/>
                  </a:lnTo>
                  <a:lnTo>
                    <a:pt x="19848" y="138582"/>
                  </a:lnTo>
                  <a:close/>
                </a:path>
                <a:path w="151764" h="647700">
                  <a:moveTo>
                    <a:pt x="151351" y="365059"/>
                  </a:moveTo>
                  <a:lnTo>
                    <a:pt x="89321" y="365059"/>
                  </a:lnTo>
                  <a:lnTo>
                    <a:pt x="89321" y="452992"/>
                  </a:lnTo>
                  <a:lnTo>
                    <a:pt x="151351" y="455654"/>
                  </a:lnTo>
                  <a:lnTo>
                    <a:pt x="151351" y="365059"/>
                  </a:lnTo>
                  <a:close/>
                </a:path>
                <a:path w="151764" h="647700">
                  <a:moveTo>
                    <a:pt x="151351" y="138582"/>
                  </a:moveTo>
                  <a:lnTo>
                    <a:pt x="131500" y="138582"/>
                  </a:lnTo>
                  <a:lnTo>
                    <a:pt x="131500" y="234507"/>
                  </a:lnTo>
                  <a:lnTo>
                    <a:pt x="151351" y="234507"/>
                  </a:lnTo>
                  <a:lnTo>
                    <a:pt x="151351" y="138582"/>
                  </a:lnTo>
                  <a:close/>
                </a:path>
                <a:path w="151764" h="647700">
                  <a:moveTo>
                    <a:pt x="66990" y="615532"/>
                  </a:moveTo>
                  <a:lnTo>
                    <a:pt x="0" y="615532"/>
                  </a:lnTo>
                  <a:lnTo>
                    <a:pt x="0" y="647507"/>
                  </a:lnTo>
                  <a:lnTo>
                    <a:pt x="66990" y="647507"/>
                  </a:lnTo>
                  <a:lnTo>
                    <a:pt x="66990" y="615532"/>
                  </a:lnTo>
                  <a:close/>
                </a:path>
                <a:path w="151764" h="647700">
                  <a:moveTo>
                    <a:pt x="151351" y="615532"/>
                  </a:moveTo>
                  <a:lnTo>
                    <a:pt x="89321" y="615532"/>
                  </a:lnTo>
                  <a:lnTo>
                    <a:pt x="89321" y="647507"/>
                  </a:lnTo>
                  <a:lnTo>
                    <a:pt x="151351" y="647507"/>
                  </a:lnTo>
                  <a:lnTo>
                    <a:pt x="151351" y="615532"/>
                  </a:lnTo>
                  <a:close/>
                </a:path>
              </a:pathLst>
            </a:custGeom>
            <a:solidFill>
              <a:srgbClr val="24211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1772" y="2238611"/>
              <a:ext cx="119523" cy="7184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63378" y="2381130"/>
              <a:ext cx="151765" cy="509270"/>
            </a:xfrm>
            <a:custGeom>
              <a:avLst/>
              <a:gdLst/>
              <a:ahLst/>
              <a:cxnLst/>
              <a:rect l="l" t="t" r="r" b="b"/>
              <a:pathLst>
                <a:path w="151764" h="509269">
                  <a:moveTo>
                    <a:pt x="0" y="317072"/>
                  </a:moveTo>
                  <a:lnTo>
                    <a:pt x="66990" y="317072"/>
                  </a:lnTo>
                  <a:lnTo>
                    <a:pt x="66990" y="226477"/>
                  </a:lnTo>
                  <a:lnTo>
                    <a:pt x="89321" y="226477"/>
                  </a:lnTo>
                  <a:lnTo>
                    <a:pt x="89321" y="314410"/>
                  </a:lnTo>
                  <a:lnTo>
                    <a:pt x="151351" y="317072"/>
                  </a:lnTo>
                  <a:lnTo>
                    <a:pt x="151351" y="0"/>
                  </a:lnTo>
                  <a:lnTo>
                    <a:pt x="131500" y="0"/>
                  </a:lnTo>
                  <a:lnTo>
                    <a:pt x="131500" y="95925"/>
                  </a:lnTo>
                  <a:lnTo>
                    <a:pt x="19848" y="95925"/>
                  </a:lnTo>
                  <a:lnTo>
                    <a:pt x="19848" y="0"/>
                  </a:lnTo>
                  <a:lnTo>
                    <a:pt x="0" y="0"/>
                  </a:lnTo>
                  <a:lnTo>
                    <a:pt x="0" y="317072"/>
                  </a:lnTo>
                  <a:close/>
                </a:path>
                <a:path w="151764" h="509269">
                  <a:moveTo>
                    <a:pt x="0" y="508925"/>
                  </a:moveTo>
                  <a:lnTo>
                    <a:pt x="66990" y="508925"/>
                  </a:lnTo>
                  <a:lnTo>
                    <a:pt x="66990" y="476950"/>
                  </a:lnTo>
                  <a:lnTo>
                    <a:pt x="0" y="476950"/>
                  </a:lnTo>
                  <a:lnTo>
                    <a:pt x="0" y="508925"/>
                  </a:lnTo>
                  <a:close/>
                </a:path>
                <a:path w="151764" h="509269">
                  <a:moveTo>
                    <a:pt x="89321" y="508925"/>
                  </a:moveTo>
                  <a:lnTo>
                    <a:pt x="151351" y="508925"/>
                  </a:lnTo>
                  <a:lnTo>
                    <a:pt x="151351" y="476950"/>
                  </a:lnTo>
                  <a:lnTo>
                    <a:pt x="89321" y="476950"/>
                  </a:lnTo>
                  <a:lnTo>
                    <a:pt x="89321" y="508925"/>
                  </a:lnTo>
                  <a:close/>
                </a:path>
              </a:pathLst>
            </a:custGeom>
            <a:ln w="7718">
              <a:solidFill>
                <a:srgbClr val="24211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4502" y="1203073"/>
              <a:ext cx="580285" cy="1819015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17880" y="205232"/>
            <a:ext cx="6567170" cy="6661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5" b="0">
                <a:solidFill>
                  <a:srgbClr val="000000"/>
                </a:solidFill>
                <a:latin typeface="Arial Black"/>
                <a:cs typeface="Arial Black"/>
              </a:rPr>
              <a:t>Традиционная форма </a:t>
            </a:r>
            <a:r>
              <a:rPr dirty="0" sz="2100" b="0">
                <a:solidFill>
                  <a:srgbClr val="000000"/>
                </a:solidFill>
                <a:latin typeface="Arial Black"/>
                <a:cs typeface="Arial Black"/>
              </a:rPr>
              <a:t>организации</a:t>
            </a:r>
            <a:r>
              <a:rPr dirty="0" sz="2100" spc="-8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100" b="0">
                <a:solidFill>
                  <a:srgbClr val="000000"/>
                </a:solidFill>
                <a:latin typeface="Arial Black"/>
                <a:cs typeface="Arial Black"/>
              </a:rPr>
              <a:t>работы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2100" b="0">
                <a:solidFill>
                  <a:srgbClr val="000000"/>
                </a:solidFill>
                <a:latin typeface="Arial Black"/>
                <a:cs typeface="Arial Black"/>
              </a:rPr>
              <a:t>педагога в учреждениях</a:t>
            </a:r>
            <a:r>
              <a:rPr dirty="0" sz="2100" spc="-8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100" b="0">
                <a:solidFill>
                  <a:srgbClr val="000000"/>
                </a:solidFill>
                <a:latin typeface="Arial Black"/>
                <a:cs typeface="Arial Black"/>
              </a:rPr>
              <a:t>ДО</a:t>
            </a:r>
            <a:endParaRPr sz="21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43521" y="0"/>
            <a:ext cx="9765030" cy="6858634"/>
            <a:chOff x="743521" y="0"/>
            <a:chExt cx="9765030" cy="6858634"/>
          </a:xfrm>
        </p:grpSpPr>
        <p:sp>
          <p:nvSpPr>
            <p:cNvPr id="30" name="object 30"/>
            <p:cNvSpPr/>
            <p:nvPr/>
          </p:nvSpPr>
          <p:spPr>
            <a:xfrm>
              <a:off x="748283" y="0"/>
              <a:ext cx="9131935" cy="6849109"/>
            </a:xfrm>
            <a:custGeom>
              <a:avLst/>
              <a:gdLst/>
              <a:ahLst/>
              <a:cxnLst/>
              <a:rect l="l" t="t" r="r" b="b"/>
              <a:pathLst>
                <a:path w="9131935" h="6849109">
                  <a:moveTo>
                    <a:pt x="9131807" y="0"/>
                  </a:moveTo>
                  <a:lnTo>
                    <a:pt x="0" y="6848855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85231" y="1539239"/>
              <a:ext cx="5222747" cy="450189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560054" y="4886959"/>
            <a:ext cx="155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111111"/>
                </a:solidFill>
                <a:latin typeface="Tahoma"/>
                <a:cs typeface="Tahoma"/>
              </a:rPr>
              <a:t>эксперт</a:t>
            </a:r>
            <a:r>
              <a:rPr dirty="0" sz="1200" spc="229">
                <a:solidFill>
                  <a:srgbClr val="111111"/>
                </a:solidFill>
                <a:latin typeface="Tahoma"/>
                <a:cs typeface="Tahoma"/>
              </a:rPr>
              <a:t> </a:t>
            </a:r>
            <a:r>
              <a:rPr dirty="0" baseline="2777" sz="1500" spc="-7">
                <a:solidFill>
                  <a:srgbClr val="111111"/>
                </a:solidFill>
                <a:latin typeface="Tahoma"/>
                <a:cs typeface="Tahoma"/>
              </a:rPr>
              <a:t>проектировщик</a:t>
            </a:r>
            <a:endParaRPr baseline="2777" sz="1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55505" y="3608019"/>
            <a:ext cx="73215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11111"/>
                </a:solidFill>
                <a:latin typeface="Tahoma"/>
                <a:cs typeface="Tahoma"/>
              </a:rPr>
              <a:t>менеджер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70011" y="3624783"/>
            <a:ext cx="7397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11111"/>
                </a:solidFill>
                <a:latin typeface="Tahoma"/>
                <a:cs typeface="Tahoma"/>
              </a:rPr>
              <a:t>к</a:t>
            </a:r>
            <a:r>
              <a:rPr dirty="0" sz="1000" spc="-5">
                <a:solidFill>
                  <a:srgbClr val="111111"/>
                </a:solidFill>
                <a:latin typeface="Tahoma"/>
                <a:cs typeface="Tahoma"/>
              </a:rPr>
              <a:t>он</a:t>
            </a:r>
            <a:r>
              <a:rPr dirty="0" sz="1000" spc="-10">
                <a:solidFill>
                  <a:srgbClr val="111111"/>
                </a:solidFill>
                <a:latin typeface="Tahoma"/>
                <a:cs typeface="Tahoma"/>
              </a:rPr>
              <a:t>суль</a:t>
            </a:r>
            <a:r>
              <a:rPr dirty="0" sz="1000" spc="-5">
                <a:solidFill>
                  <a:srgbClr val="111111"/>
                </a:solidFill>
                <a:latin typeface="Tahoma"/>
                <a:cs typeface="Tahoma"/>
              </a:rPr>
              <a:t>тант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82836" y="2897251"/>
            <a:ext cx="5276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11111"/>
                </a:solidFill>
                <a:latin typeface="Tahoma"/>
                <a:cs typeface="Tahoma"/>
              </a:rPr>
              <a:t>тьютор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27196" y="5543499"/>
            <a:ext cx="15525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C00000"/>
                </a:solidFill>
                <a:latin typeface="Arial"/>
                <a:cs typeface="Arial"/>
              </a:rPr>
              <a:t>150</a:t>
            </a:r>
            <a:r>
              <a:rPr dirty="0" sz="2000" spc="-8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человек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87270" y="6326530"/>
            <a:ext cx="7388859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latin typeface="Arial Black"/>
                <a:cs typeface="Arial Black"/>
              </a:rPr>
              <a:t>Модульная организация открытого</a:t>
            </a:r>
            <a:r>
              <a:rPr dirty="0" sz="2100" spc="-130">
                <a:latin typeface="Arial Black"/>
                <a:cs typeface="Arial Black"/>
              </a:rPr>
              <a:t> </a:t>
            </a:r>
            <a:r>
              <a:rPr dirty="0" sz="2100">
                <a:latin typeface="Arial Black"/>
                <a:cs typeface="Arial Black"/>
              </a:rPr>
              <a:t>образования</a:t>
            </a:r>
            <a:endParaRPr sz="2100">
              <a:latin typeface="Arial Black"/>
              <a:cs typeface="Arial Black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819643" y="5585459"/>
            <a:ext cx="2708275" cy="585470"/>
            <a:chOff x="7819643" y="5585459"/>
            <a:chExt cx="2708275" cy="585470"/>
          </a:xfrm>
        </p:grpSpPr>
        <p:sp>
          <p:nvSpPr>
            <p:cNvPr id="39" name="object 39"/>
            <p:cNvSpPr/>
            <p:nvPr/>
          </p:nvSpPr>
          <p:spPr>
            <a:xfrm>
              <a:off x="7824215" y="5590031"/>
              <a:ext cx="2699385" cy="576580"/>
            </a:xfrm>
            <a:custGeom>
              <a:avLst/>
              <a:gdLst/>
              <a:ahLst/>
              <a:cxnLst/>
              <a:rect l="l" t="t" r="r" b="b"/>
              <a:pathLst>
                <a:path w="2699384" h="576579">
                  <a:moveTo>
                    <a:pt x="2699004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2699004" y="576072"/>
                  </a:lnTo>
                  <a:lnTo>
                    <a:pt x="2699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824215" y="5590031"/>
              <a:ext cx="2699385" cy="576580"/>
            </a:xfrm>
            <a:custGeom>
              <a:avLst/>
              <a:gdLst/>
              <a:ahLst/>
              <a:cxnLst/>
              <a:rect l="l" t="t" r="r" b="b"/>
              <a:pathLst>
                <a:path w="2699384" h="576579">
                  <a:moveTo>
                    <a:pt x="0" y="576072"/>
                  </a:moveTo>
                  <a:lnTo>
                    <a:pt x="2699004" y="576072"/>
                  </a:lnTo>
                  <a:lnTo>
                    <a:pt x="2699004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7916036" y="5651703"/>
            <a:ext cx="247078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59790" marR="5080" indent="-847725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Tahoma"/>
                <a:cs typeface="Tahoma"/>
              </a:rPr>
              <a:t>Проектно-педагогическая  </a:t>
            </a:r>
            <a:r>
              <a:rPr dirty="0" sz="1400" b="1">
                <a:latin typeface="Tahoma"/>
                <a:cs typeface="Tahoma"/>
              </a:rPr>
              <a:t>команда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1796" y="2959560"/>
            <a:ext cx="6333676" cy="38440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3001" y="1230883"/>
            <a:ext cx="11374755" cy="526224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just" marL="12700" marR="5080">
              <a:lnSpc>
                <a:spcPts val="2810"/>
              </a:lnSpc>
              <a:spcBef>
                <a:spcPts val="455"/>
              </a:spcBef>
            </a:pPr>
            <a:r>
              <a:rPr dirty="0" sz="2600" spc="-5">
                <a:latin typeface="Calibri"/>
                <a:cs typeface="Calibri"/>
              </a:rPr>
              <a:t>Осенью </a:t>
            </a:r>
            <a:r>
              <a:rPr dirty="0" sz="2600" spc="-10">
                <a:latin typeface="Calibri"/>
                <a:cs typeface="Calibri"/>
              </a:rPr>
              <a:t>2019 </a:t>
            </a:r>
            <a:r>
              <a:rPr dirty="0" sz="2600" spc="-65">
                <a:latin typeface="Calibri"/>
                <a:cs typeface="Calibri"/>
              </a:rPr>
              <a:t>г. </a:t>
            </a:r>
            <a:r>
              <a:rPr dirty="0" sz="2600">
                <a:latin typeface="Calibri"/>
                <a:cs typeface="Calibri"/>
              </a:rPr>
              <a:t>был </a:t>
            </a:r>
            <a:r>
              <a:rPr dirty="0" sz="2600" spc="-10">
                <a:latin typeface="Calibri"/>
                <a:cs typeface="Calibri"/>
              </a:rPr>
              <a:t>проведён </a:t>
            </a:r>
            <a:r>
              <a:rPr dirty="0" sz="2600" spc="-5">
                <a:latin typeface="Calibri"/>
                <a:cs typeface="Calibri"/>
              </a:rPr>
              <a:t>всероссийский опрос, направленный </a:t>
            </a:r>
            <a:r>
              <a:rPr dirty="0" sz="2600" spc="-15">
                <a:latin typeface="Calibri"/>
                <a:cs typeface="Calibri"/>
              </a:rPr>
              <a:t>на  </a:t>
            </a:r>
            <a:r>
              <a:rPr dirty="0" sz="2600" spc="-5">
                <a:latin typeface="Calibri"/>
                <a:cs typeface="Calibri"/>
              </a:rPr>
              <a:t>выявление </a:t>
            </a:r>
            <a:r>
              <a:rPr dirty="0" sz="2600" spc="-10">
                <a:latin typeface="Calibri"/>
                <a:cs typeface="Calibri"/>
              </a:rPr>
              <a:t>интересов </a:t>
            </a:r>
            <a:r>
              <a:rPr dirty="0" sz="2600">
                <a:latin typeface="Calibri"/>
                <a:cs typeface="Calibri"/>
              </a:rPr>
              <a:t>и </a:t>
            </a:r>
            <a:r>
              <a:rPr dirty="0" sz="2600" spc="-10">
                <a:latin typeface="Calibri"/>
                <a:cs typeface="Calibri"/>
              </a:rPr>
              <a:t>потребностей семей, </a:t>
            </a:r>
            <a:r>
              <a:rPr dirty="0" sz="2600" spc="-5">
                <a:latin typeface="Calibri"/>
                <a:cs typeface="Calibri"/>
              </a:rPr>
              <a:t>имеющих </a:t>
            </a:r>
            <a:r>
              <a:rPr dirty="0" sz="2600" spc="-15">
                <a:latin typeface="Calibri"/>
                <a:cs typeface="Calibri"/>
              </a:rPr>
              <a:t>детей </a:t>
            </a:r>
            <a:r>
              <a:rPr dirty="0" sz="2600">
                <a:latin typeface="Calibri"/>
                <a:cs typeface="Calibri"/>
              </a:rPr>
              <a:t>в </a:t>
            </a:r>
            <a:r>
              <a:rPr dirty="0" sz="2600" spc="-5">
                <a:latin typeface="Calibri"/>
                <a:cs typeface="Calibri"/>
              </a:rPr>
              <a:t>возрасте </a:t>
            </a:r>
            <a:r>
              <a:rPr dirty="0" sz="2600" spc="-15">
                <a:latin typeface="Calibri"/>
                <a:cs typeface="Calibri"/>
              </a:rPr>
              <a:t>от </a:t>
            </a:r>
            <a:r>
              <a:rPr dirty="0" sz="2600">
                <a:latin typeface="Calibri"/>
                <a:cs typeface="Calibri"/>
              </a:rPr>
              <a:t>5 </a:t>
            </a:r>
            <a:r>
              <a:rPr dirty="0" sz="2600" spc="-30">
                <a:latin typeface="Calibri"/>
                <a:cs typeface="Calibri"/>
              </a:rPr>
              <a:t>до  </a:t>
            </a:r>
            <a:r>
              <a:rPr dirty="0" sz="2600">
                <a:latin typeface="Calibri"/>
                <a:cs typeface="Calibri"/>
              </a:rPr>
              <a:t>18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30">
                <a:latin typeface="Calibri"/>
                <a:cs typeface="Calibri"/>
              </a:rPr>
              <a:t>лет.</a:t>
            </a:r>
            <a:endParaRPr sz="26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640"/>
              </a:spcBef>
            </a:pPr>
            <a:r>
              <a:rPr dirty="0" sz="2600">
                <a:latin typeface="Calibri"/>
                <a:cs typeface="Calibri"/>
              </a:rPr>
              <a:t>Было </a:t>
            </a:r>
            <a:r>
              <a:rPr dirty="0" sz="2600" spc="-10">
                <a:latin typeface="Calibri"/>
                <a:cs typeface="Calibri"/>
              </a:rPr>
              <a:t>получено </a:t>
            </a:r>
            <a:r>
              <a:rPr dirty="0" sz="2600">
                <a:latin typeface="Calibri"/>
                <a:cs typeface="Calibri"/>
              </a:rPr>
              <a:t>371 068 завершенных </a:t>
            </a:r>
            <a:r>
              <a:rPr dirty="0" sz="2600" spc="-10">
                <a:latin typeface="Calibri"/>
                <a:cs typeface="Calibri"/>
              </a:rPr>
              <a:t>анкет </a:t>
            </a:r>
            <a:r>
              <a:rPr dirty="0" sz="2600" spc="-5">
                <a:latin typeface="Calibri"/>
                <a:cs typeface="Calibri"/>
              </a:rPr>
              <a:t>из </a:t>
            </a:r>
            <a:r>
              <a:rPr dirty="0" sz="2600">
                <a:latin typeface="Calibri"/>
                <a:cs typeface="Calibri"/>
              </a:rPr>
              <a:t>85 </a:t>
            </a:r>
            <a:r>
              <a:rPr dirty="0" sz="2600" spc="-5">
                <a:latin typeface="Calibri"/>
                <a:cs typeface="Calibri"/>
              </a:rPr>
              <a:t>субъектов</a:t>
            </a:r>
            <a:r>
              <a:rPr dirty="0" sz="2600" spc="-145">
                <a:latin typeface="Calibri"/>
                <a:cs typeface="Calibri"/>
              </a:rPr>
              <a:t> </a:t>
            </a:r>
            <a:r>
              <a:rPr dirty="0" sz="2600" spc="-70">
                <a:latin typeface="Calibri"/>
                <a:cs typeface="Calibri"/>
              </a:rPr>
              <a:t>РФ.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12700" marR="6682105">
              <a:lnSpc>
                <a:spcPct val="70000"/>
              </a:lnSpc>
            </a:pPr>
            <a:r>
              <a:rPr dirty="0" sz="2200" spc="-5">
                <a:latin typeface="Calibri"/>
                <a:cs typeface="Calibri"/>
              </a:rPr>
              <a:t>В </a:t>
            </a:r>
            <a:r>
              <a:rPr dirty="0" sz="2200" spc="-15">
                <a:latin typeface="Calibri"/>
                <a:cs typeface="Calibri"/>
              </a:rPr>
              <a:t>рамках </a:t>
            </a:r>
            <a:r>
              <a:rPr dirty="0" sz="2200" spc="-5">
                <a:latin typeface="Calibri"/>
                <a:cs typeface="Calibri"/>
              </a:rPr>
              <a:t>опроса </a:t>
            </a:r>
            <a:r>
              <a:rPr dirty="0" sz="2200" spc="-10">
                <a:latin typeface="Calibri"/>
                <a:cs typeface="Calibri"/>
              </a:rPr>
              <a:t>респондентам также  предлагалось дать оценку </a:t>
            </a:r>
            <a:r>
              <a:rPr dirty="0" sz="2200" spc="-5">
                <a:latin typeface="Calibri"/>
                <a:cs typeface="Calibri"/>
              </a:rPr>
              <a:t>доступности  </a:t>
            </a:r>
            <a:r>
              <a:rPr dirty="0" sz="2200" spc="-15">
                <a:latin typeface="Calibri"/>
                <a:cs typeface="Calibri"/>
              </a:rPr>
              <a:t>дополнительного </a:t>
            </a:r>
            <a:r>
              <a:rPr dirty="0" sz="2200" spc="-5">
                <a:latin typeface="Calibri"/>
                <a:cs typeface="Calibri"/>
              </a:rPr>
              <a:t>образования в своём  регионе по 5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критериям: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2200" spc="-15">
                <a:latin typeface="Wingdings"/>
                <a:cs typeface="Wingdings"/>
              </a:rPr>
              <a:t></a:t>
            </a:r>
            <a:r>
              <a:rPr dirty="0" sz="2200" spc="-15">
                <a:latin typeface="Calibri"/>
                <a:cs typeface="Calibri"/>
              </a:rPr>
              <a:t>Оценка </a:t>
            </a:r>
            <a:r>
              <a:rPr dirty="0" sz="2200" spc="-5">
                <a:latin typeface="Calibri"/>
                <a:cs typeface="Calibri"/>
              </a:rPr>
              <a:t>разнообразия выбора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ДО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2200" spc="-15">
                <a:latin typeface="Wingdings"/>
                <a:cs typeface="Wingdings"/>
              </a:rPr>
              <a:t></a:t>
            </a:r>
            <a:r>
              <a:rPr dirty="0" sz="2200" spc="-15">
                <a:latin typeface="Calibri"/>
                <a:cs typeface="Calibri"/>
              </a:rPr>
              <a:t>Оценка </a:t>
            </a:r>
            <a:r>
              <a:rPr dirty="0" sz="2200" spc="-10">
                <a:latin typeface="Calibri"/>
                <a:cs typeface="Calibri"/>
              </a:rPr>
              <a:t>транспортной</a:t>
            </a:r>
            <a:r>
              <a:rPr dirty="0" sz="2200" spc="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доступности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2200" spc="-15">
                <a:latin typeface="Wingdings"/>
                <a:cs typeface="Wingdings"/>
              </a:rPr>
              <a:t></a:t>
            </a:r>
            <a:r>
              <a:rPr dirty="0" sz="2200" spc="-15">
                <a:latin typeface="Calibri"/>
                <a:cs typeface="Calibri"/>
              </a:rPr>
              <a:t>Оценка </a:t>
            </a:r>
            <a:r>
              <a:rPr dirty="0" sz="2200" spc="-10">
                <a:latin typeface="Calibri"/>
                <a:cs typeface="Calibri"/>
              </a:rPr>
              <a:t>финансовой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доступности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245"/>
              </a:lnSpc>
              <a:spcBef>
                <a:spcPts val="204"/>
              </a:spcBef>
            </a:pPr>
            <a:r>
              <a:rPr dirty="0" sz="2200" spc="-15">
                <a:latin typeface="Wingdings"/>
                <a:cs typeface="Wingdings"/>
              </a:rPr>
              <a:t></a:t>
            </a:r>
            <a:r>
              <a:rPr dirty="0" sz="2200" spc="-15">
                <a:latin typeface="Calibri"/>
                <a:cs typeface="Calibri"/>
              </a:rPr>
              <a:t>Оценка </a:t>
            </a:r>
            <a:r>
              <a:rPr dirty="0" sz="2200" spc="-10">
                <a:latin typeface="Calibri"/>
                <a:cs typeface="Calibri"/>
              </a:rPr>
              <a:t>степени открытости </a:t>
            </a:r>
            <a:r>
              <a:rPr dirty="0" sz="2200" spc="-25">
                <a:latin typeface="Calibri"/>
                <a:cs typeface="Calibri"/>
              </a:rPr>
              <a:t>входа</a:t>
            </a:r>
            <a:r>
              <a:rPr dirty="0" sz="2200" spc="6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в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245"/>
              </a:lnSpc>
            </a:pPr>
            <a:r>
              <a:rPr dirty="0" sz="2200" spc="-5">
                <a:latin typeface="Calibri"/>
                <a:cs typeface="Calibri"/>
              </a:rPr>
              <a:t>программу </a:t>
            </a:r>
            <a:r>
              <a:rPr dirty="0" sz="2200" spc="-20">
                <a:latin typeface="Calibri"/>
                <a:cs typeface="Calibri"/>
              </a:rPr>
              <a:t>ДО</a:t>
            </a:r>
            <a:endParaRPr sz="2200">
              <a:latin typeface="Calibri"/>
              <a:cs typeface="Calibri"/>
            </a:endParaRPr>
          </a:p>
          <a:p>
            <a:pPr marL="241300" marR="6764655" indent="-228600">
              <a:lnSpc>
                <a:spcPct val="70000"/>
              </a:lnSpc>
              <a:spcBef>
                <a:spcPts val="994"/>
              </a:spcBef>
            </a:pPr>
            <a:r>
              <a:rPr dirty="0" sz="2200" spc="-15">
                <a:latin typeface="Wingdings"/>
                <a:cs typeface="Wingdings"/>
              </a:rPr>
              <a:t></a:t>
            </a:r>
            <a:r>
              <a:rPr dirty="0" sz="2200" spc="-15">
                <a:latin typeface="Calibri"/>
                <a:cs typeface="Calibri"/>
              </a:rPr>
              <a:t>Оценка </a:t>
            </a:r>
            <a:r>
              <a:rPr dirty="0" sz="2200" spc="-5">
                <a:latin typeface="Calibri"/>
                <a:cs typeface="Calibri"/>
              </a:rPr>
              <a:t>доступности и безопасности  инфраструктуры организаций </a:t>
            </a:r>
            <a:r>
              <a:rPr dirty="0" sz="2200" spc="-25">
                <a:latin typeface="Calibri"/>
                <a:cs typeface="Calibri"/>
              </a:rPr>
              <a:t>ДО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3001" y="293370"/>
            <a:ext cx="49403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solidFill>
                  <a:srgbClr val="252525"/>
                </a:solidFill>
                <a:latin typeface="Impact"/>
                <a:cs typeface="Impact"/>
              </a:rPr>
              <a:t>ПРОБЛЕМЫ</a:t>
            </a:r>
            <a:r>
              <a:rPr dirty="0" sz="3600" spc="-80" b="0">
                <a:solidFill>
                  <a:srgbClr val="252525"/>
                </a:solidFill>
                <a:latin typeface="Impact"/>
                <a:cs typeface="Impact"/>
              </a:rPr>
              <a:t> </a:t>
            </a:r>
            <a:r>
              <a:rPr dirty="0" sz="3600" b="0">
                <a:solidFill>
                  <a:srgbClr val="252525"/>
                </a:solidFill>
                <a:latin typeface="Impact"/>
                <a:cs typeface="Impact"/>
              </a:rPr>
              <a:t>ДОСТУПНОСТИ</a:t>
            </a:r>
            <a:endParaRPr sz="36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7314" y="399903"/>
            <a:ext cx="6016089" cy="5994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922" y="335026"/>
            <a:ext cx="7200265" cy="15621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 sz="3600" spc="-5" b="0">
                <a:solidFill>
                  <a:srgbClr val="A40020"/>
                </a:solidFill>
                <a:latin typeface="Arial Black"/>
                <a:cs typeface="Arial Black"/>
              </a:rPr>
              <a:t>C</a:t>
            </a:r>
            <a:r>
              <a:rPr dirty="0" sz="3600" spc="-5" b="0">
                <a:solidFill>
                  <a:srgbClr val="212A35"/>
                </a:solidFill>
                <a:latin typeface="Arial Black"/>
                <a:cs typeface="Arial Black"/>
              </a:rPr>
              <a:t>ase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study по</a:t>
            </a:r>
            <a:r>
              <a:rPr dirty="0" sz="3600" spc="-1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Ханты-</a:t>
            </a:r>
            <a:endParaRPr sz="3600">
              <a:latin typeface="Arial Black"/>
              <a:cs typeface="Arial Black"/>
            </a:endParaRPr>
          </a:p>
          <a:p>
            <a:pPr marL="12700" marR="5080">
              <a:lnSpc>
                <a:spcPts val="3890"/>
              </a:lnSpc>
              <a:spcBef>
                <a:spcPts val="270"/>
              </a:spcBef>
            </a:pP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Мансийскому</a:t>
            </a:r>
            <a:r>
              <a:rPr dirty="0" sz="3600" spc="-10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автономному  </a:t>
            </a: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округу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-</a:t>
            </a:r>
            <a:r>
              <a:rPr dirty="0" sz="3600" spc="-1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Югре</a:t>
            </a:r>
            <a:endParaRPr sz="3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78787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78787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778" y="109550"/>
            <a:ext cx="10655935" cy="10687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Институционально-организационные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105"/>
              </a:lnSpc>
            </a:pP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единицы </a:t>
            </a:r>
            <a:r>
              <a:rPr dirty="0" sz="3600" spc="-10" b="0">
                <a:solidFill>
                  <a:srgbClr val="171717"/>
                </a:solidFill>
                <a:latin typeface="Arial Black"/>
                <a:cs typeface="Arial Black"/>
              </a:rPr>
              <a:t>дополнительного</a:t>
            </a:r>
            <a:r>
              <a:rPr dirty="0" sz="3600" spc="-40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образования: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555750"/>
            <a:ext cx="11938000" cy="478472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469900" marR="188595" indent="-457200">
              <a:lnSpc>
                <a:spcPct val="100800"/>
              </a:lnSpc>
              <a:spcBef>
                <a:spcPts val="75"/>
              </a:spcBef>
              <a:tabLst>
                <a:tab pos="469265" algn="l"/>
              </a:tabLst>
            </a:pPr>
            <a:r>
              <a:rPr dirty="0" sz="2400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институционализированное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экспертное сообщество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,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определяющее приоритеты для  образовательных программ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соответствии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 ситуацией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региона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отрасли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нём;</a:t>
            </a:r>
            <a:endParaRPr sz="2400">
              <a:latin typeface="Calibri"/>
              <a:cs typeface="Calibri"/>
            </a:endParaRPr>
          </a:p>
          <a:p>
            <a:pPr marL="469900" marR="908685" indent="-457200">
              <a:lnSpc>
                <a:spcPts val="2900"/>
              </a:lnSpc>
              <a:spcBef>
                <a:spcPts val="60"/>
              </a:spcBef>
              <a:tabLst>
                <a:tab pos="469265" algn="l"/>
              </a:tabLst>
            </a:pPr>
            <a:r>
              <a:rPr dirty="0" sz="2400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система открытых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конкурсов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которых определяются программы, получающие  региональное финансирование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организационную</a:t>
            </a:r>
            <a:r>
              <a:rPr dirty="0" sz="24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поддержку;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60"/>
              </a:lnSpc>
              <a:tabLst>
                <a:tab pos="469265" algn="l"/>
              </a:tabLst>
            </a:pPr>
            <a:r>
              <a:rPr dirty="0" sz="2400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менеджерский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центр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,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осуществляющий координацию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консолидацию</a:t>
            </a:r>
            <a:r>
              <a:rPr dirty="0" sz="24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материальных,</a:t>
            </a:r>
            <a:endParaRPr sz="2400">
              <a:latin typeface="Calibri"/>
              <a:cs typeface="Calibri"/>
            </a:endParaRPr>
          </a:p>
          <a:p>
            <a:pPr marL="469900" marR="1066800">
              <a:lnSpc>
                <a:spcPts val="2900"/>
              </a:lnSpc>
              <a:spcBef>
                <a:spcPts val="80"/>
              </a:spcBef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финансовых, кадровых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прочих ресурсов для осуществления образовательных  программ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(РМЦ);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60"/>
              </a:lnSpc>
              <a:tabLst>
                <a:tab pos="469265" algn="l"/>
              </a:tabLst>
            </a:pPr>
            <a:r>
              <a:rPr dirty="0" sz="2400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тьюторский 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центр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, обеспечивающий сопровождение образовательных</a:t>
            </a:r>
            <a:r>
              <a:rPr dirty="0" sz="2400" spc="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программ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специалистами по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работе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индивидуальными образовательными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траекториями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ts val="2870"/>
              </a:lnSpc>
              <a:spcBef>
                <a:spcPts val="30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учеников(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МОЦ);</a:t>
            </a:r>
            <a:endParaRPr sz="2400">
              <a:latin typeface="Calibri"/>
              <a:cs typeface="Calibri"/>
            </a:endParaRPr>
          </a:p>
          <a:p>
            <a:pPr marL="469900" marR="1494155" indent="-457200">
              <a:lnSpc>
                <a:spcPts val="2880"/>
              </a:lnSpc>
              <a:spcBef>
                <a:spcPts val="80"/>
              </a:spcBef>
              <a:tabLst>
                <a:tab pos="469265" algn="l"/>
              </a:tabLst>
            </a:pPr>
            <a:r>
              <a:rPr dirty="0" sz="2400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краткосрочные 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кадровые школы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,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обеспечивающие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подготовку кадров (как  действующих, так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кадрового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резерва)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работе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ситуации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открытого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ts val="2810"/>
              </a:lnSpc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деятельностного</a:t>
            </a:r>
            <a:r>
              <a:rPr dirty="0" sz="24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5" y="78994"/>
            <a:ext cx="9439910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Годовое планирование в</a:t>
            </a:r>
            <a:r>
              <a:rPr dirty="0" sz="3600" spc="-145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программе  </a:t>
            </a:r>
            <a:r>
              <a:rPr dirty="0" sz="3600" spc="-5" b="0">
                <a:solidFill>
                  <a:srgbClr val="171717"/>
                </a:solidFill>
                <a:latin typeface="Arial Black"/>
                <a:cs typeface="Arial Black"/>
              </a:rPr>
              <a:t>развития включает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в</a:t>
            </a:r>
            <a:r>
              <a:rPr dirty="0" sz="3600" spc="-60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600" b="0">
                <a:solidFill>
                  <a:srgbClr val="171717"/>
                </a:solidFill>
                <a:latin typeface="Arial Black"/>
                <a:cs typeface="Arial Black"/>
              </a:rPr>
              <a:t>себя: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5005" y="1451610"/>
            <a:ext cx="11668125" cy="471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образовательные модули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программных</a:t>
            </a:r>
            <a:r>
              <a:rPr dirty="0" sz="2800" spc="-3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направлений;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50"/>
              </a:lnSpc>
              <a:tabLst>
                <a:tab pos="536575" algn="l"/>
              </a:tabLst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	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годовую научно-практическую</a:t>
            </a:r>
            <a:r>
              <a:rPr dirty="0" sz="28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конференцию;</a:t>
            </a:r>
            <a:endParaRPr sz="2800">
              <a:latin typeface="Calibri"/>
              <a:cs typeface="Calibri"/>
            </a:endParaRPr>
          </a:p>
          <a:p>
            <a:pPr marL="455930" marR="95885" indent="-443865">
              <a:lnSpc>
                <a:spcPts val="3379"/>
              </a:lnSpc>
              <a:spcBef>
                <a:spcPts val="85"/>
              </a:spcBef>
              <a:tabLst>
                <a:tab pos="536575" algn="l"/>
              </a:tabLst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		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годовой семинар по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проектированию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содержания образования и  организационных механизмов в системе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дополнительного</a:t>
            </a:r>
            <a:r>
              <a:rPr dirty="0" sz="28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образования;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250"/>
              </a:lnSpc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открытый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Конкурс летних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2800" spc="-2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программ;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825625" algn="l"/>
              </a:tabLst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</a:t>
            </a:r>
            <a:r>
              <a:rPr dirty="0" sz="2800" spc="32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систему	совещаний-семинаров по развитию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28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систем;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50"/>
              </a:lnSpc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систему семинаров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по дальнейшей разработке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и организации</a:t>
            </a:r>
            <a:r>
              <a:rPr dirty="0" sz="2800" spc="-2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проектов;</a:t>
            </a:r>
            <a:endParaRPr sz="2800">
              <a:latin typeface="Calibri"/>
              <a:cs typeface="Calibri"/>
            </a:endParaRPr>
          </a:p>
          <a:p>
            <a:pPr marL="455930" marR="5080" indent="-443865">
              <a:lnSpc>
                <a:spcPts val="3390"/>
              </a:lnSpc>
              <a:spcBef>
                <a:spcPts val="80"/>
              </a:spcBef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систему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модулей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 повышению квалификации педагогов и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менеджеров 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сферы</a:t>
            </a:r>
            <a:r>
              <a:rPr dirty="0" sz="2800" spc="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образования;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215"/>
              </a:lnSpc>
            </a:pPr>
            <a:r>
              <a:rPr dirty="0" sz="2800" spc="-5">
                <a:solidFill>
                  <a:srgbClr val="C00000"/>
                </a:solidFill>
                <a:latin typeface="Calibri"/>
                <a:cs typeface="Calibri"/>
              </a:rPr>
              <a:t>→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выпуск научно-практического издания, демонстрирующего</a:t>
            </a:r>
            <a:r>
              <a:rPr dirty="0" sz="2800" spc="-1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позитивный</a:t>
            </a:r>
            <a:endParaRPr sz="2800">
              <a:latin typeface="Calibri"/>
              <a:cs typeface="Calibri"/>
            </a:endParaRPr>
          </a:p>
          <a:p>
            <a:pPr marL="455930">
              <a:lnSpc>
                <a:spcPct val="100000"/>
              </a:lnSpc>
              <a:spcBef>
                <a:spcPts val="20"/>
              </a:spcBef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опыт реализации</a:t>
            </a:r>
            <a:r>
              <a:rPr dirty="0" sz="2800" spc="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проектов.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195" y="188213"/>
            <a:ext cx="93884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В данном буклете представлен </a:t>
            </a:r>
            <a:r>
              <a:rPr dirty="0" spc="-5"/>
              <a:t>изданный </a:t>
            </a:r>
            <a:r>
              <a:rPr dirty="0" spc="-10"/>
              <a:t>перечень </a:t>
            </a:r>
            <a:r>
              <a:rPr dirty="0" spc="-5"/>
              <a:t>книг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,</a:t>
            </a:r>
            <a:r>
              <a:rPr dirty="0" spc="140" b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где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" y="1735835"/>
            <a:ext cx="6192012" cy="46436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8195" y="572261"/>
            <a:ext cx="11310620" cy="17119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985519">
              <a:lnSpc>
                <a:spcPts val="3020"/>
              </a:lnSpc>
              <a:spcBef>
                <a:spcPts val="480"/>
              </a:spcBef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каждой книге присвоен 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QR-код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по которому вы можете перейти на  страницу книги и бесплатно ее</a:t>
            </a:r>
            <a:r>
              <a:rPr dirty="0" sz="28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скачать.</a:t>
            </a:r>
            <a:endParaRPr sz="2800">
              <a:latin typeface="Calibri"/>
              <a:cs typeface="Calibri"/>
            </a:endParaRPr>
          </a:p>
          <a:p>
            <a:pPr marL="4720590">
              <a:lnSpc>
                <a:spcPct val="100000"/>
              </a:lnSpc>
              <a:spcBef>
                <a:spcPts val="2175"/>
              </a:spcBef>
            </a:pPr>
            <a:r>
              <a:rPr dirty="0" sz="3900" spc="-5">
                <a:latin typeface="Arial Black"/>
                <a:cs typeface="Arial Black"/>
                <a:hlinkClick r:id="rId3"/>
              </a:rPr>
              <a:t>http://opencu.info/library</a:t>
            </a:r>
            <a:endParaRPr sz="3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37254" algn="l"/>
              </a:tabLst>
            </a:pPr>
            <a:r>
              <a:rPr dirty="0" spc="-5"/>
              <a:t>С</a:t>
            </a:r>
            <a:r>
              <a:rPr dirty="0" spc="-10"/>
              <a:t>ТРАТЕ</a:t>
            </a:r>
            <a:r>
              <a:rPr dirty="0"/>
              <a:t>Г</a:t>
            </a:r>
            <a:r>
              <a:rPr dirty="0" spc="-5"/>
              <a:t>ИЧ</a:t>
            </a:r>
            <a:r>
              <a:rPr dirty="0"/>
              <a:t>Е</a:t>
            </a:r>
            <a:r>
              <a:rPr dirty="0" spc="-10"/>
              <a:t>СКИ</a:t>
            </a:r>
            <a:r>
              <a:rPr dirty="0" spc="-5"/>
              <a:t>Е</a:t>
            </a:r>
            <a:r>
              <a:rPr dirty="0"/>
              <a:t>	</a:t>
            </a:r>
            <a:r>
              <a:rPr dirty="0" spc="-10"/>
              <a:t>СЕ</a:t>
            </a:r>
            <a:r>
              <a:rPr dirty="0" spc="5"/>
              <a:t>С</a:t>
            </a:r>
            <a:r>
              <a:rPr dirty="0"/>
              <a:t>С</a:t>
            </a:r>
            <a:r>
              <a:rPr dirty="0" spc="-5"/>
              <a:t>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64251" y="85471"/>
            <a:ext cx="63417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61694" algn="l"/>
                <a:tab pos="3690620" algn="l"/>
              </a:tabLst>
            </a:pP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:	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современные	</a:t>
            </a:r>
            <a:r>
              <a:rPr dirty="0" sz="2800" spc="-25">
                <a:solidFill>
                  <a:srgbClr val="171717"/>
                </a:solidFill>
                <a:latin typeface="Calibri"/>
                <a:cs typeface="Calibri"/>
              </a:rPr>
              <a:t>содержательные,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944" y="469518"/>
            <a:ext cx="11718925" cy="122047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just"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оргуправленческие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экономические процессы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развития сферы </a:t>
            </a:r>
            <a:r>
              <a:rPr dirty="0" sz="2800" spc="-15">
                <a:solidFill>
                  <a:srgbClr val="171717"/>
                </a:solidFill>
                <a:latin typeface="Calibri"/>
                <a:cs typeface="Calibri"/>
              </a:rPr>
              <a:t>открытого </a:t>
            </a:r>
            <a:r>
              <a:rPr dirty="0" sz="2800" spc="6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171717"/>
                </a:solidFill>
                <a:latin typeface="Calibri"/>
                <a:cs typeface="Calibri"/>
              </a:rPr>
              <a:t>дополнительного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образования, а </a:t>
            </a:r>
            <a:r>
              <a:rPr dirty="0" sz="2800" spc="-15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800" spc="6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проекты сопровождения  </a:t>
            </a: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региональных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программ развития </a:t>
            </a:r>
            <a:r>
              <a:rPr dirty="0" sz="2800" spc="-20">
                <a:solidFill>
                  <a:srgbClr val="171717"/>
                </a:solidFill>
                <a:latin typeface="Calibri"/>
                <a:cs typeface="Calibri"/>
              </a:rPr>
              <a:t>дополнительного</a:t>
            </a:r>
            <a:r>
              <a:rPr dirty="0" sz="2800" spc="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образования.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5952" y="1921586"/>
            <a:ext cx="2937510" cy="3745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Партнеры: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Москва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Томская</a:t>
            </a:r>
            <a:r>
              <a:rPr dirty="0" sz="20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Костромская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Ярославская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Коми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Чувашия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Алтайский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край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Кемеровская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Красноярский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край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Новосибирская</a:t>
            </a:r>
            <a:r>
              <a:rPr dirty="0" sz="20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Приморский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край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9397" y="2319274"/>
            <a:ext cx="4286250" cy="3379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Воронежская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Тыва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Тюменская</a:t>
            </a:r>
            <a:r>
              <a:rPr dirty="0" sz="20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Свердловская</a:t>
            </a:r>
            <a:r>
              <a:rPr dirty="0" sz="20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Сахалинская</a:t>
            </a:r>
            <a:r>
              <a:rPr dirty="0" sz="20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область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Чеченская</a:t>
            </a:r>
            <a:r>
              <a:rPr dirty="0" sz="20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r>
              <a:rPr dirty="0" sz="2000" spc="-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Удмуртия,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Республика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Кабардино-Балкария</a:t>
            </a:r>
            <a:endParaRPr sz="2000">
              <a:latin typeface="Calibri"/>
              <a:cs typeface="Calibri"/>
            </a:endParaRPr>
          </a:p>
          <a:p>
            <a:pPr marL="355600" marR="410845" indent="-3429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Ханты-Мансийский</a:t>
            </a:r>
            <a:r>
              <a:rPr dirty="0" sz="2000" spc="-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автономный 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округ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—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Югры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Ямало-Ненецкий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автономный</a:t>
            </a:r>
            <a:r>
              <a:rPr dirty="0" sz="20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171717"/>
                </a:solidFill>
                <a:latin typeface="Calibri"/>
                <a:cs typeface="Calibri"/>
              </a:rPr>
              <a:t>округ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951" y="525271"/>
            <a:ext cx="5653405" cy="9531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650"/>
              </a:lnSpc>
              <a:spcBef>
                <a:spcPts val="105"/>
              </a:spcBef>
            </a:pPr>
            <a:r>
              <a:rPr dirty="0" sz="3200" spc="-5" b="0">
                <a:solidFill>
                  <a:srgbClr val="0D0D0D"/>
                </a:solidFill>
                <a:latin typeface="Arial Black"/>
                <a:cs typeface="Arial Black"/>
              </a:rPr>
              <a:t>ПОПОВ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ts val="3650"/>
              </a:lnSpc>
            </a:pPr>
            <a:r>
              <a:rPr dirty="0" sz="3200" b="0">
                <a:solidFill>
                  <a:srgbClr val="0D0D0D"/>
                </a:solidFill>
                <a:latin typeface="Arial Black"/>
                <a:cs typeface="Arial Black"/>
              </a:rPr>
              <a:t>Александр</a:t>
            </a:r>
            <a:r>
              <a:rPr dirty="0" sz="3200" spc="-85" b="0">
                <a:solidFill>
                  <a:srgbClr val="0D0D0D"/>
                </a:solidFill>
                <a:latin typeface="Arial Black"/>
                <a:cs typeface="Arial Black"/>
              </a:rPr>
              <a:t> </a:t>
            </a:r>
            <a:r>
              <a:rPr dirty="0" sz="3200" b="0">
                <a:solidFill>
                  <a:srgbClr val="0D0D0D"/>
                </a:solidFill>
                <a:latin typeface="Arial Black"/>
                <a:cs typeface="Arial Black"/>
              </a:rPr>
              <a:t>Анатольевич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0534" y="3482340"/>
            <a:ext cx="603885" cy="605790"/>
            <a:chOff x="670534" y="3482340"/>
            <a:chExt cx="603885" cy="605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516" y="3511296"/>
              <a:ext cx="545591" cy="5471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5012" y="3496818"/>
              <a:ext cx="575310" cy="576580"/>
            </a:xfrm>
            <a:custGeom>
              <a:avLst/>
              <a:gdLst/>
              <a:ahLst/>
              <a:cxnLst/>
              <a:rect l="l" t="t" r="r" b="b"/>
              <a:pathLst>
                <a:path w="575310" h="576579">
                  <a:moveTo>
                    <a:pt x="287553" y="0"/>
                  </a:moveTo>
                  <a:lnTo>
                    <a:pt x="345185" y="5842"/>
                  </a:lnTo>
                  <a:lnTo>
                    <a:pt x="399503" y="22733"/>
                  </a:lnTo>
                  <a:lnTo>
                    <a:pt x="448106" y="49276"/>
                  </a:lnTo>
                  <a:lnTo>
                    <a:pt x="490715" y="84328"/>
                  </a:lnTo>
                  <a:lnTo>
                    <a:pt x="525843" y="127000"/>
                  </a:lnTo>
                  <a:lnTo>
                    <a:pt x="552030" y="175641"/>
                  </a:lnTo>
                  <a:lnTo>
                    <a:pt x="568858" y="230251"/>
                  </a:lnTo>
                  <a:lnTo>
                    <a:pt x="574713" y="288290"/>
                  </a:lnTo>
                  <a:lnTo>
                    <a:pt x="573036" y="317500"/>
                  </a:lnTo>
                  <a:lnTo>
                    <a:pt x="561746" y="374015"/>
                  </a:lnTo>
                  <a:lnTo>
                    <a:pt x="525843" y="449199"/>
                  </a:lnTo>
                  <a:lnTo>
                    <a:pt x="490715" y="491871"/>
                  </a:lnTo>
                  <a:lnTo>
                    <a:pt x="448106" y="526923"/>
                  </a:lnTo>
                  <a:lnTo>
                    <a:pt x="399503" y="553593"/>
                  </a:lnTo>
                  <a:lnTo>
                    <a:pt x="345185" y="570484"/>
                  </a:lnTo>
                  <a:lnTo>
                    <a:pt x="287553" y="576326"/>
                  </a:lnTo>
                  <a:lnTo>
                    <a:pt x="258318" y="574548"/>
                  </a:lnTo>
                  <a:lnTo>
                    <a:pt x="201891" y="563372"/>
                  </a:lnTo>
                  <a:lnTo>
                    <a:pt x="126580" y="526923"/>
                  </a:lnTo>
                  <a:lnTo>
                    <a:pt x="84391" y="491871"/>
                  </a:lnTo>
                  <a:lnTo>
                    <a:pt x="48882" y="449326"/>
                  </a:lnTo>
                  <a:lnTo>
                    <a:pt x="22694" y="400685"/>
                  </a:lnTo>
                  <a:lnTo>
                    <a:pt x="5842" y="346329"/>
                  </a:lnTo>
                  <a:lnTo>
                    <a:pt x="0" y="288290"/>
                  </a:lnTo>
                  <a:lnTo>
                    <a:pt x="1676" y="258699"/>
                  </a:lnTo>
                  <a:lnTo>
                    <a:pt x="12953" y="202692"/>
                  </a:lnTo>
                  <a:lnTo>
                    <a:pt x="48882" y="127000"/>
                  </a:lnTo>
                  <a:lnTo>
                    <a:pt x="84391" y="84328"/>
                  </a:lnTo>
                  <a:lnTo>
                    <a:pt x="126580" y="49276"/>
                  </a:lnTo>
                  <a:lnTo>
                    <a:pt x="175196" y="22733"/>
                  </a:lnTo>
                  <a:lnTo>
                    <a:pt x="229539" y="5842"/>
                  </a:lnTo>
                  <a:lnTo>
                    <a:pt x="287553" y="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61377" y="2075688"/>
            <a:ext cx="622300" cy="607060"/>
            <a:chOff x="661377" y="2075688"/>
            <a:chExt cx="622300" cy="6070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100" y="2118399"/>
              <a:ext cx="541007" cy="5257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0427" y="2094738"/>
              <a:ext cx="584200" cy="568960"/>
            </a:xfrm>
            <a:custGeom>
              <a:avLst/>
              <a:gdLst/>
              <a:ahLst/>
              <a:cxnLst/>
              <a:rect l="l" t="t" r="r" b="b"/>
              <a:pathLst>
                <a:path w="584200" h="568960">
                  <a:moveTo>
                    <a:pt x="292138" y="0"/>
                  </a:moveTo>
                  <a:lnTo>
                    <a:pt x="350672" y="5969"/>
                  </a:lnTo>
                  <a:lnTo>
                    <a:pt x="405803" y="22606"/>
                  </a:lnTo>
                  <a:lnTo>
                    <a:pt x="455015" y="48260"/>
                  </a:lnTo>
                  <a:lnTo>
                    <a:pt x="498373" y="83185"/>
                  </a:lnTo>
                  <a:lnTo>
                    <a:pt x="534111" y="125222"/>
                  </a:lnTo>
                  <a:lnTo>
                    <a:pt x="560705" y="173354"/>
                  </a:lnTo>
                  <a:lnTo>
                    <a:pt x="577913" y="227075"/>
                  </a:lnTo>
                  <a:lnTo>
                    <a:pt x="583869" y="284607"/>
                  </a:lnTo>
                  <a:lnTo>
                    <a:pt x="582168" y="313563"/>
                  </a:lnTo>
                  <a:lnTo>
                    <a:pt x="570649" y="369315"/>
                  </a:lnTo>
                  <a:lnTo>
                    <a:pt x="534085" y="443864"/>
                  </a:lnTo>
                  <a:lnTo>
                    <a:pt x="498335" y="485648"/>
                  </a:lnTo>
                  <a:lnTo>
                    <a:pt x="455066" y="520446"/>
                  </a:lnTo>
                  <a:lnTo>
                    <a:pt x="405752" y="546481"/>
                  </a:lnTo>
                  <a:lnTo>
                    <a:pt x="350672" y="562863"/>
                  </a:lnTo>
                  <a:lnTo>
                    <a:pt x="292138" y="568706"/>
                  </a:lnTo>
                  <a:lnTo>
                    <a:pt x="262445" y="567436"/>
                  </a:lnTo>
                  <a:lnTo>
                    <a:pt x="205384" y="556006"/>
                  </a:lnTo>
                  <a:lnTo>
                    <a:pt x="128778" y="520446"/>
                  </a:lnTo>
                  <a:lnTo>
                    <a:pt x="85953" y="485648"/>
                  </a:lnTo>
                  <a:lnTo>
                    <a:pt x="49822" y="443991"/>
                  </a:lnTo>
                  <a:lnTo>
                    <a:pt x="23177" y="395732"/>
                  </a:lnTo>
                  <a:lnTo>
                    <a:pt x="5956" y="342011"/>
                  </a:lnTo>
                  <a:lnTo>
                    <a:pt x="0" y="284607"/>
                  </a:lnTo>
                  <a:lnTo>
                    <a:pt x="1714" y="255650"/>
                  </a:lnTo>
                  <a:lnTo>
                    <a:pt x="13220" y="199771"/>
                  </a:lnTo>
                  <a:lnTo>
                    <a:pt x="49796" y="125222"/>
                  </a:lnTo>
                  <a:lnTo>
                    <a:pt x="85915" y="83185"/>
                  </a:lnTo>
                  <a:lnTo>
                    <a:pt x="128828" y="48260"/>
                  </a:lnTo>
                  <a:lnTo>
                    <a:pt x="178066" y="22606"/>
                  </a:lnTo>
                  <a:lnTo>
                    <a:pt x="233222" y="5969"/>
                  </a:lnTo>
                  <a:lnTo>
                    <a:pt x="292138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70534" y="4232147"/>
            <a:ext cx="613410" cy="628650"/>
            <a:chOff x="670534" y="4232147"/>
            <a:chExt cx="613410" cy="6286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" y="4261103"/>
              <a:ext cx="554735" cy="5699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5012" y="4246625"/>
              <a:ext cx="584200" cy="599440"/>
            </a:xfrm>
            <a:custGeom>
              <a:avLst/>
              <a:gdLst/>
              <a:ahLst/>
              <a:cxnLst/>
              <a:rect l="l" t="t" r="r" b="b"/>
              <a:pathLst>
                <a:path w="584200" h="599439">
                  <a:moveTo>
                    <a:pt x="291922" y="0"/>
                  </a:moveTo>
                  <a:lnTo>
                    <a:pt x="350786" y="6223"/>
                  </a:lnTo>
                  <a:lnTo>
                    <a:pt x="405714" y="23875"/>
                  </a:lnTo>
                  <a:lnTo>
                    <a:pt x="455663" y="51562"/>
                  </a:lnTo>
                  <a:lnTo>
                    <a:pt x="498386" y="88011"/>
                  </a:lnTo>
                  <a:lnTo>
                    <a:pt x="534263" y="132334"/>
                  </a:lnTo>
                  <a:lnTo>
                    <a:pt x="560781" y="182880"/>
                  </a:lnTo>
                  <a:lnTo>
                    <a:pt x="578015" y="239522"/>
                  </a:lnTo>
                  <a:lnTo>
                    <a:pt x="583831" y="299847"/>
                  </a:lnTo>
                  <a:lnTo>
                    <a:pt x="582168" y="330200"/>
                  </a:lnTo>
                  <a:lnTo>
                    <a:pt x="570890" y="388619"/>
                  </a:lnTo>
                  <a:lnTo>
                    <a:pt x="534276" y="466979"/>
                  </a:lnTo>
                  <a:lnTo>
                    <a:pt x="498386" y="511556"/>
                  </a:lnTo>
                  <a:lnTo>
                    <a:pt x="455625" y="547751"/>
                  </a:lnTo>
                  <a:lnTo>
                    <a:pt x="405714" y="575818"/>
                  </a:lnTo>
                  <a:lnTo>
                    <a:pt x="350786" y="593090"/>
                  </a:lnTo>
                  <a:lnTo>
                    <a:pt x="291922" y="599313"/>
                  </a:lnTo>
                  <a:lnTo>
                    <a:pt x="262204" y="597662"/>
                  </a:lnTo>
                  <a:lnTo>
                    <a:pt x="205028" y="585978"/>
                  </a:lnTo>
                  <a:lnTo>
                    <a:pt x="152653" y="562863"/>
                  </a:lnTo>
                  <a:lnTo>
                    <a:pt x="85458" y="511556"/>
                  </a:lnTo>
                  <a:lnTo>
                    <a:pt x="49568" y="466979"/>
                  </a:lnTo>
                  <a:lnTo>
                    <a:pt x="23063" y="416432"/>
                  </a:lnTo>
                  <a:lnTo>
                    <a:pt x="5829" y="360172"/>
                  </a:lnTo>
                  <a:lnTo>
                    <a:pt x="0" y="299847"/>
                  </a:lnTo>
                  <a:lnTo>
                    <a:pt x="1663" y="269494"/>
                  </a:lnTo>
                  <a:lnTo>
                    <a:pt x="12928" y="210693"/>
                  </a:lnTo>
                  <a:lnTo>
                    <a:pt x="49580" y="132334"/>
                  </a:lnTo>
                  <a:lnTo>
                    <a:pt x="85458" y="88011"/>
                  </a:lnTo>
                  <a:lnTo>
                    <a:pt x="128168" y="51562"/>
                  </a:lnTo>
                  <a:lnTo>
                    <a:pt x="178130" y="23875"/>
                  </a:lnTo>
                  <a:lnTo>
                    <a:pt x="233044" y="6223"/>
                  </a:lnTo>
                  <a:lnTo>
                    <a:pt x="291922" y="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332991" y="1951456"/>
            <a:ext cx="5995670" cy="4351655"/>
          </a:xfrm>
          <a:prstGeom prst="rect">
            <a:avLst/>
          </a:prstGeom>
        </p:spPr>
        <p:txBody>
          <a:bodyPr wrap="square" lIns="0" tIns="168910" rIns="0" bIns="0" rtlCol="0" vert="horz">
            <a:spAutoFit/>
          </a:bodyPr>
          <a:lstStyle/>
          <a:p>
            <a:pPr marL="134620">
              <a:lnSpc>
                <a:spcPct val="100000"/>
              </a:lnSpc>
              <a:spcBef>
                <a:spcPts val="1330"/>
              </a:spcBef>
            </a:pPr>
            <a:r>
              <a:rPr dirty="0" sz="3200">
                <a:solidFill>
                  <a:srgbClr val="0D0D0D"/>
                </a:solidFill>
                <a:latin typeface="Arial Black"/>
                <a:cs typeface="Arial Black"/>
                <a:hlinkClick r:id="rId5"/>
              </a:rPr>
              <a:t>Aktor@mail.ru</a:t>
            </a:r>
            <a:endParaRPr sz="3200">
              <a:latin typeface="Arial Black"/>
              <a:cs typeface="Arial Black"/>
            </a:endParaRPr>
          </a:p>
          <a:p>
            <a:pPr marL="134620">
              <a:lnSpc>
                <a:spcPct val="100000"/>
              </a:lnSpc>
              <a:spcBef>
                <a:spcPts val="1230"/>
              </a:spcBef>
            </a:pPr>
            <a:r>
              <a:rPr dirty="0" sz="3200">
                <a:solidFill>
                  <a:srgbClr val="0D0D0D"/>
                </a:solidFill>
                <a:latin typeface="Arial Black"/>
                <a:cs typeface="Arial Black"/>
              </a:rPr>
              <a:t>+7 </a:t>
            </a:r>
            <a:r>
              <a:rPr dirty="0" sz="3200" spc="-5">
                <a:solidFill>
                  <a:srgbClr val="0D0D0D"/>
                </a:solidFill>
                <a:latin typeface="Arial Black"/>
                <a:cs typeface="Arial Black"/>
              </a:rPr>
              <a:t>(495) </a:t>
            </a:r>
            <a:r>
              <a:rPr dirty="0" sz="3200">
                <a:solidFill>
                  <a:srgbClr val="0D0D0D"/>
                </a:solidFill>
                <a:latin typeface="Arial Black"/>
                <a:cs typeface="Arial Black"/>
              </a:rPr>
              <a:t>409 91</a:t>
            </a:r>
            <a:r>
              <a:rPr dirty="0" sz="3200" spc="-35">
                <a:solidFill>
                  <a:srgbClr val="0D0D0D"/>
                </a:solidFill>
                <a:latin typeface="Arial Black"/>
                <a:cs typeface="Arial Black"/>
              </a:rPr>
              <a:t> </a:t>
            </a:r>
            <a:r>
              <a:rPr dirty="0" sz="3200">
                <a:solidFill>
                  <a:srgbClr val="0D0D0D"/>
                </a:solidFill>
                <a:latin typeface="Arial Black"/>
                <a:cs typeface="Arial Black"/>
              </a:rPr>
              <a:t>10</a:t>
            </a:r>
            <a:endParaRPr sz="3200">
              <a:latin typeface="Arial Black"/>
              <a:cs typeface="Arial Black"/>
            </a:endParaRPr>
          </a:p>
          <a:p>
            <a:pPr marL="134620">
              <a:lnSpc>
                <a:spcPct val="100000"/>
              </a:lnSpc>
              <a:spcBef>
                <a:spcPts val="2039"/>
              </a:spcBef>
            </a:pPr>
            <a:r>
              <a:rPr dirty="0" sz="3200">
                <a:solidFill>
                  <a:srgbClr val="0D0D0D"/>
                </a:solidFill>
                <a:latin typeface="Arial Black"/>
                <a:cs typeface="Arial Black"/>
              </a:rPr>
              <a:t>id:1289786350</a:t>
            </a:r>
            <a:endParaRPr sz="3200">
              <a:latin typeface="Arial Black"/>
              <a:cs typeface="Arial Black"/>
            </a:endParaRPr>
          </a:p>
          <a:p>
            <a:pPr marL="154305" marR="1943735" indent="-20320">
              <a:lnSpc>
                <a:spcPts val="6240"/>
              </a:lnSpc>
              <a:spcBef>
                <a:spcPts val="300"/>
              </a:spcBef>
            </a:pPr>
            <a:r>
              <a:rPr dirty="0" sz="3200">
                <a:solidFill>
                  <a:srgbClr val="0D0D0D"/>
                </a:solidFill>
                <a:latin typeface="Arial Black"/>
                <a:cs typeface="Arial Black"/>
              </a:rPr>
              <a:t>vk.com/aa_popov  </a:t>
            </a:r>
            <a:r>
              <a:rPr dirty="0" sz="3200">
                <a:solidFill>
                  <a:srgbClr val="0D0D0D"/>
                </a:solidFill>
                <a:latin typeface="Arial Black"/>
                <a:cs typeface="Arial Black"/>
                <a:hlinkClick r:id="rId6"/>
              </a:rPr>
              <a:t>www.opencu.info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dirty="0" sz="2800" spc="-10">
                <a:solidFill>
                  <a:srgbClr val="0D0D0D"/>
                </a:solidFill>
                <a:latin typeface="Arial Black"/>
                <a:cs typeface="Arial Black"/>
              </a:rPr>
              <a:t>YouTube:https://clck.ru/N4qwX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26325" y="5017008"/>
            <a:ext cx="652780" cy="602615"/>
            <a:chOff x="626325" y="5017008"/>
            <a:chExt cx="652780" cy="6026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464" y="5055108"/>
              <a:ext cx="576072" cy="5257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5375" y="5036058"/>
              <a:ext cx="614680" cy="564515"/>
            </a:xfrm>
            <a:custGeom>
              <a:avLst/>
              <a:gdLst/>
              <a:ahLst/>
              <a:cxnLst/>
              <a:rect l="l" t="t" r="r" b="b"/>
              <a:pathLst>
                <a:path w="614680" h="564514">
                  <a:moveTo>
                    <a:pt x="307213" y="0"/>
                  </a:moveTo>
                  <a:lnTo>
                    <a:pt x="368731" y="5461"/>
                  </a:lnTo>
                  <a:lnTo>
                    <a:pt x="426770" y="21971"/>
                  </a:lnTo>
                  <a:lnTo>
                    <a:pt x="478421" y="47625"/>
                  </a:lnTo>
                  <a:lnTo>
                    <a:pt x="523722" y="81915"/>
                  </a:lnTo>
                  <a:lnTo>
                    <a:pt x="561251" y="123190"/>
                  </a:lnTo>
                  <a:lnTo>
                    <a:pt x="590054" y="171831"/>
                  </a:lnTo>
                  <a:lnTo>
                    <a:pt x="608012" y="224790"/>
                  </a:lnTo>
                  <a:lnTo>
                    <a:pt x="614438" y="282194"/>
                  </a:lnTo>
                  <a:lnTo>
                    <a:pt x="612724" y="311277"/>
                  </a:lnTo>
                  <a:lnTo>
                    <a:pt x="600316" y="366522"/>
                  </a:lnTo>
                  <a:lnTo>
                    <a:pt x="576795" y="417449"/>
                  </a:lnTo>
                  <a:lnTo>
                    <a:pt x="523722" y="482092"/>
                  </a:lnTo>
                  <a:lnTo>
                    <a:pt x="478421" y="516382"/>
                  </a:lnTo>
                  <a:lnTo>
                    <a:pt x="426770" y="541909"/>
                  </a:lnTo>
                  <a:lnTo>
                    <a:pt x="368731" y="558482"/>
                  </a:lnTo>
                  <a:lnTo>
                    <a:pt x="307213" y="563968"/>
                  </a:lnTo>
                  <a:lnTo>
                    <a:pt x="276148" y="562711"/>
                  </a:lnTo>
                  <a:lnTo>
                    <a:pt x="216268" y="551307"/>
                  </a:lnTo>
                  <a:lnTo>
                    <a:pt x="136017" y="516382"/>
                  </a:lnTo>
                  <a:lnTo>
                    <a:pt x="90716" y="482092"/>
                  </a:lnTo>
                  <a:lnTo>
                    <a:pt x="53238" y="440817"/>
                  </a:lnTo>
                  <a:lnTo>
                    <a:pt x="24384" y="392557"/>
                  </a:lnTo>
                  <a:lnTo>
                    <a:pt x="6426" y="339598"/>
                  </a:lnTo>
                  <a:lnTo>
                    <a:pt x="0" y="282194"/>
                  </a:lnTo>
                  <a:lnTo>
                    <a:pt x="1714" y="253111"/>
                  </a:lnTo>
                  <a:lnTo>
                    <a:pt x="14122" y="197866"/>
                  </a:lnTo>
                  <a:lnTo>
                    <a:pt x="37604" y="147066"/>
                  </a:lnTo>
                  <a:lnTo>
                    <a:pt x="90716" y="81915"/>
                  </a:lnTo>
                  <a:lnTo>
                    <a:pt x="136017" y="47625"/>
                  </a:lnTo>
                  <a:lnTo>
                    <a:pt x="187667" y="21971"/>
                  </a:lnTo>
                  <a:lnTo>
                    <a:pt x="245706" y="5461"/>
                  </a:lnTo>
                  <a:lnTo>
                    <a:pt x="307213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665975" y="2761488"/>
            <a:ext cx="613410" cy="628650"/>
            <a:chOff x="665975" y="2761488"/>
            <a:chExt cx="613410" cy="62865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4087" y="2799588"/>
              <a:ext cx="536448" cy="5516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5025" y="2780538"/>
              <a:ext cx="575310" cy="590550"/>
            </a:xfrm>
            <a:custGeom>
              <a:avLst/>
              <a:gdLst/>
              <a:ahLst/>
              <a:cxnLst/>
              <a:rect l="l" t="t" r="r" b="b"/>
              <a:pathLst>
                <a:path w="575310" h="590550">
                  <a:moveTo>
                    <a:pt x="287350" y="0"/>
                  </a:moveTo>
                  <a:lnTo>
                    <a:pt x="345147" y="5969"/>
                  </a:lnTo>
                  <a:lnTo>
                    <a:pt x="399834" y="23622"/>
                  </a:lnTo>
                  <a:lnTo>
                    <a:pt x="448271" y="50546"/>
                  </a:lnTo>
                  <a:lnTo>
                    <a:pt x="490766" y="86613"/>
                  </a:lnTo>
                  <a:lnTo>
                    <a:pt x="525995" y="130428"/>
                  </a:lnTo>
                  <a:lnTo>
                    <a:pt x="552081" y="180086"/>
                  </a:lnTo>
                  <a:lnTo>
                    <a:pt x="568782" y="235965"/>
                  </a:lnTo>
                  <a:lnTo>
                    <a:pt x="574700" y="295275"/>
                  </a:lnTo>
                  <a:lnTo>
                    <a:pt x="573430" y="325374"/>
                  </a:lnTo>
                  <a:lnTo>
                    <a:pt x="562000" y="382524"/>
                  </a:lnTo>
                  <a:lnTo>
                    <a:pt x="525995" y="459739"/>
                  </a:lnTo>
                  <a:lnTo>
                    <a:pt x="490766" y="503554"/>
                  </a:lnTo>
                  <a:lnTo>
                    <a:pt x="448271" y="539623"/>
                  </a:lnTo>
                  <a:lnTo>
                    <a:pt x="399834" y="566547"/>
                  </a:lnTo>
                  <a:lnTo>
                    <a:pt x="345147" y="584200"/>
                  </a:lnTo>
                  <a:lnTo>
                    <a:pt x="287350" y="590169"/>
                  </a:lnTo>
                  <a:lnTo>
                    <a:pt x="258000" y="588517"/>
                  </a:lnTo>
                  <a:lnTo>
                    <a:pt x="201714" y="576961"/>
                  </a:lnTo>
                  <a:lnTo>
                    <a:pt x="126428" y="539623"/>
                  </a:lnTo>
                  <a:lnTo>
                    <a:pt x="83896" y="503427"/>
                  </a:lnTo>
                  <a:lnTo>
                    <a:pt x="49110" y="459739"/>
                  </a:lnTo>
                  <a:lnTo>
                    <a:pt x="22644" y="410210"/>
                  </a:lnTo>
                  <a:lnTo>
                    <a:pt x="5930" y="354584"/>
                  </a:lnTo>
                  <a:lnTo>
                    <a:pt x="0" y="295275"/>
                  </a:lnTo>
                  <a:lnTo>
                    <a:pt x="1270" y="265175"/>
                  </a:lnTo>
                  <a:lnTo>
                    <a:pt x="12687" y="207645"/>
                  </a:lnTo>
                  <a:lnTo>
                    <a:pt x="49110" y="130428"/>
                  </a:lnTo>
                  <a:lnTo>
                    <a:pt x="83896" y="86740"/>
                  </a:lnTo>
                  <a:lnTo>
                    <a:pt x="126428" y="50546"/>
                  </a:lnTo>
                  <a:lnTo>
                    <a:pt x="174866" y="23622"/>
                  </a:lnTo>
                  <a:lnTo>
                    <a:pt x="229552" y="5969"/>
                  </a:lnTo>
                  <a:lnTo>
                    <a:pt x="28735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640041" y="5833859"/>
            <a:ext cx="652780" cy="603885"/>
            <a:chOff x="640041" y="5833859"/>
            <a:chExt cx="652780" cy="60388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8179" y="5871972"/>
              <a:ext cx="576071" cy="5273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59091" y="5852909"/>
              <a:ext cx="614680" cy="565785"/>
            </a:xfrm>
            <a:custGeom>
              <a:avLst/>
              <a:gdLst/>
              <a:ahLst/>
              <a:cxnLst/>
              <a:rect l="l" t="t" r="r" b="b"/>
              <a:pathLst>
                <a:path w="614680" h="565785">
                  <a:moveTo>
                    <a:pt x="307213" y="0"/>
                  </a:moveTo>
                  <a:lnTo>
                    <a:pt x="368731" y="5892"/>
                  </a:lnTo>
                  <a:lnTo>
                    <a:pt x="426834" y="22047"/>
                  </a:lnTo>
                  <a:lnTo>
                    <a:pt x="478472" y="48069"/>
                  </a:lnTo>
                  <a:lnTo>
                    <a:pt x="523722" y="82334"/>
                  </a:lnTo>
                  <a:lnTo>
                    <a:pt x="561251" y="123659"/>
                  </a:lnTo>
                  <a:lnTo>
                    <a:pt x="590054" y="172186"/>
                  </a:lnTo>
                  <a:lnTo>
                    <a:pt x="608012" y="225640"/>
                  </a:lnTo>
                  <a:lnTo>
                    <a:pt x="614464" y="282981"/>
                  </a:lnTo>
                  <a:lnTo>
                    <a:pt x="612686" y="312102"/>
                  </a:lnTo>
                  <a:lnTo>
                    <a:pt x="600329" y="367652"/>
                  </a:lnTo>
                  <a:lnTo>
                    <a:pt x="576795" y="418592"/>
                  </a:lnTo>
                  <a:lnTo>
                    <a:pt x="523760" y="483603"/>
                  </a:lnTo>
                  <a:lnTo>
                    <a:pt x="478421" y="517931"/>
                  </a:lnTo>
                  <a:lnTo>
                    <a:pt x="426770" y="543547"/>
                  </a:lnTo>
                  <a:lnTo>
                    <a:pt x="368731" y="560082"/>
                  </a:lnTo>
                  <a:lnTo>
                    <a:pt x="307213" y="565569"/>
                  </a:lnTo>
                  <a:lnTo>
                    <a:pt x="276148" y="564311"/>
                  </a:lnTo>
                  <a:lnTo>
                    <a:pt x="216268" y="552932"/>
                  </a:lnTo>
                  <a:lnTo>
                    <a:pt x="136017" y="517931"/>
                  </a:lnTo>
                  <a:lnTo>
                    <a:pt x="90678" y="483603"/>
                  </a:lnTo>
                  <a:lnTo>
                    <a:pt x="53213" y="441934"/>
                  </a:lnTo>
                  <a:lnTo>
                    <a:pt x="24384" y="393776"/>
                  </a:lnTo>
                  <a:lnTo>
                    <a:pt x="6426" y="340321"/>
                  </a:lnTo>
                  <a:lnTo>
                    <a:pt x="0" y="282981"/>
                  </a:lnTo>
                  <a:lnTo>
                    <a:pt x="1714" y="253860"/>
                  </a:lnTo>
                  <a:lnTo>
                    <a:pt x="14109" y="198323"/>
                  </a:lnTo>
                  <a:lnTo>
                    <a:pt x="37604" y="147447"/>
                  </a:lnTo>
                  <a:lnTo>
                    <a:pt x="90716" y="82334"/>
                  </a:lnTo>
                  <a:lnTo>
                    <a:pt x="135966" y="48069"/>
                  </a:lnTo>
                  <a:lnTo>
                    <a:pt x="187604" y="22047"/>
                  </a:lnTo>
                  <a:lnTo>
                    <a:pt x="245706" y="5892"/>
                  </a:lnTo>
                  <a:lnTo>
                    <a:pt x="307213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20000" y="0"/>
            <a:ext cx="4571999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6699" y="700786"/>
            <a:ext cx="10720705" cy="122047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dirty="0" spc="-5"/>
              <a:t>Несмотря на склонность </a:t>
            </a:r>
            <a:r>
              <a:rPr dirty="0" spc="-10"/>
              <a:t>респондентов </a:t>
            </a:r>
            <a:r>
              <a:rPr dirty="0" spc="-5"/>
              <a:t>ставить </a:t>
            </a:r>
            <a:r>
              <a:rPr dirty="0" spc="-15"/>
              <a:t>среднюю</a:t>
            </a:r>
            <a:r>
              <a:rPr dirty="0" spc="120"/>
              <a:t> </a:t>
            </a:r>
            <a:r>
              <a:rPr dirty="0" spc="-25"/>
              <a:t>оценку,</a:t>
            </a:r>
          </a:p>
          <a:p>
            <a:pPr marL="12700" marR="5080">
              <a:lnSpc>
                <a:spcPts val="3030"/>
              </a:lnSpc>
              <a:spcBef>
                <a:spcPts val="204"/>
              </a:spcBef>
            </a:pPr>
            <a:r>
              <a:rPr dirty="0" spc="-5"/>
              <a:t>опрос </a:t>
            </a:r>
            <a:r>
              <a:rPr dirty="0" spc="-15"/>
              <a:t>демонстрирует </a:t>
            </a:r>
            <a:r>
              <a:rPr dirty="0" spc="-10"/>
              <a:t>низкий уровень доступности </a:t>
            </a:r>
            <a:r>
              <a:rPr dirty="0" spc="-15"/>
              <a:t>дополнительного  </a:t>
            </a:r>
            <a:r>
              <a:rPr dirty="0" spc="-10"/>
              <a:t>образования </a:t>
            </a:r>
            <a:r>
              <a:rPr dirty="0" spc="-15"/>
              <a:t>детей </a:t>
            </a:r>
            <a:r>
              <a:rPr dirty="0" spc="-5"/>
              <a:t>в </a:t>
            </a:r>
            <a:r>
              <a:rPr dirty="0" spc="-15"/>
              <a:t>среднем </a:t>
            </a:r>
            <a:r>
              <a:rPr dirty="0" spc="-5"/>
              <a:t>по</a:t>
            </a:r>
            <a:r>
              <a:rPr dirty="0" spc="110"/>
              <a:t> </a:t>
            </a:r>
            <a:r>
              <a:rPr dirty="0" spc="-5"/>
              <a:t>стране.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100568" y="2989960"/>
          <a:ext cx="3561715" cy="2958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9245"/>
                <a:gridCol w="712469"/>
              </a:tblGrid>
              <a:tr h="300989">
                <a:tc>
                  <a:txBody>
                    <a:bodyPr/>
                    <a:lstStyle/>
                    <a:p>
                      <a:pPr algn="ctr" marL="1270">
                        <a:lnSpc>
                          <a:spcPts val="1595"/>
                        </a:lnSpc>
                        <a:spcBef>
                          <a:spcPts val="675"/>
                        </a:spcBef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Критерий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595"/>
                        </a:lnSpc>
                        <a:spcBef>
                          <a:spcPts val="675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Оценка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0989">
                <a:tc>
                  <a:txBody>
                    <a:bodyPr/>
                    <a:lstStyle/>
                    <a:p>
                      <a:pPr algn="ctr" marR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Оценка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разнообразия выбора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ДО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699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2,5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02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Оценка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транспортной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доступности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382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2,9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0863">
                <a:tc>
                  <a:txBody>
                    <a:bodyPr/>
                    <a:lstStyle/>
                    <a:p>
                      <a:pPr algn="ctr" marR="596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Оценка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финансовой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доступности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699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2,3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026">
                <a:tc>
                  <a:txBody>
                    <a:bodyPr/>
                    <a:lstStyle/>
                    <a:p>
                      <a:pPr marL="10160" marR="5207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Оценка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степени открытости  входа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в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программу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ДО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84455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3,3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77100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Оценка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доступности</a:t>
                      </a:r>
                      <a:r>
                        <a:rPr dirty="0" sz="14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0160" marR="27622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безопасности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инфраструктуры  организаций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ДО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2192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2,8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66699" y="2996895"/>
            <a:ext cx="7190740" cy="302387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dirty="0" sz="2600" spc="-10">
                <a:solidFill>
                  <a:srgbClr val="171717"/>
                </a:solidFill>
                <a:latin typeface="Calibri"/>
                <a:cs typeface="Calibri"/>
              </a:rPr>
              <a:t>Средняя оценка </a:t>
            </a:r>
            <a:r>
              <a:rPr dirty="0" sz="2600" spc="-15">
                <a:solidFill>
                  <a:srgbClr val="171717"/>
                </a:solidFill>
                <a:latin typeface="Calibri"/>
                <a:cs typeface="Calibri"/>
              </a:rPr>
              <a:t>благополучателями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не превышает  3 баллов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(макс.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=</a:t>
            </a:r>
            <a:r>
              <a:rPr dirty="0" sz="26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endParaRPr sz="2600">
              <a:latin typeface="Calibri"/>
              <a:cs typeface="Calibri"/>
            </a:endParaRPr>
          </a:p>
          <a:p>
            <a:pPr marL="12700" marR="509270">
              <a:lnSpc>
                <a:spcPct val="80000"/>
              </a:lnSpc>
              <a:spcBef>
                <a:spcPts val="1015"/>
              </a:spcBef>
            </a:pPr>
            <a:r>
              <a:rPr dirty="0" sz="2600" spc="-10">
                <a:solidFill>
                  <a:srgbClr val="171717"/>
                </a:solidFill>
                <a:latin typeface="Calibri"/>
                <a:cs typeface="Calibri"/>
              </a:rPr>
              <a:t>Наиболее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проблемными </a:t>
            </a:r>
            <a:r>
              <a:rPr dirty="0" sz="2600" spc="-10">
                <a:solidFill>
                  <a:srgbClr val="171717"/>
                </a:solidFill>
                <a:latin typeface="Calibri"/>
                <a:cs typeface="Calibri"/>
              </a:rPr>
              <a:t>являются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финансовая  доступность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разнообразие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выбора</a:t>
            </a:r>
            <a:r>
              <a:rPr dirty="0" sz="26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программ</a:t>
            </a:r>
            <a:endParaRPr sz="2600">
              <a:latin typeface="Calibri"/>
              <a:cs typeface="Calibri"/>
            </a:endParaRPr>
          </a:p>
          <a:p>
            <a:pPr marL="12700" marR="93980">
              <a:lnSpc>
                <a:spcPct val="80000"/>
              </a:lnSpc>
              <a:spcBef>
                <a:spcPts val="1010"/>
              </a:spcBef>
            </a:pP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Самый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высокий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процент негативной оценки  встречается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по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критерию «разнообразие</a:t>
            </a:r>
            <a:r>
              <a:rPr dirty="0" sz="26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выбора»</a:t>
            </a:r>
            <a:endParaRPr sz="2600">
              <a:latin typeface="Calibri"/>
              <a:cs typeface="Calibri"/>
            </a:endParaRPr>
          </a:p>
          <a:p>
            <a:pPr marL="12700" marR="723900">
              <a:lnSpc>
                <a:spcPts val="2500"/>
              </a:lnSpc>
              <a:spcBef>
                <a:spcPts val="969"/>
              </a:spcBef>
            </a:pP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Чаще всего негативная </a:t>
            </a:r>
            <a:r>
              <a:rPr dirty="0" sz="2600" spc="-10">
                <a:solidFill>
                  <a:srgbClr val="171717"/>
                </a:solidFill>
                <a:latin typeface="Calibri"/>
                <a:cs typeface="Calibri"/>
              </a:rPr>
              <a:t>оценка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встречается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по 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критерию «финансовая</a:t>
            </a:r>
            <a:r>
              <a:rPr dirty="0" sz="26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доступность»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778" y="51308"/>
            <a:ext cx="966216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0">
                <a:solidFill>
                  <a:srgbClr val="212A35"/>
                </a:solidFill>
                <a:latin typeface="Arial Black"/>
                <a:cs typeface="Arial Black"/>
              </a:rPr>
              <a:t>РЕСУРСНЫЕ РАМКИ </a:t>
            </a:r>
            <a:r>
              <a:rPr dirty="0" sz="3600" b="0">
                <a:solidFill>
                  <a:srgbClr val="212A35"/>
                </a:solidFill>
                <a:latin typeface="Arial Black"/>
                <a:cs typeface="Arial Black"/>
              </a:rPr>
              <a:t>И</a:t>
            </a:r>
            <a:r>
              <a:rPr dirty="0" sz="3600" spc="-45" b="0">
                <a:solidFill>
                  <a:srgbClr val="212A35"/>
                </a:solidFill>
                <a:latin typeface="Arial Black"/>
                <a:cs typeface="Arial Black"/>
              </a:rPr>
              <a:t> </a:t>
            </a:r>
            <a:r>
              <a:rPr dirty="0" sz="3600" spc="-5" b="0">
                <a:solidFill>
                  <a:srgbClr val="212A35"/>
                </a:solidFill>
                <a:latin typeface="Arial Black"/>
                <a:cs typeface="Arial Black"/>
              </a:rPr>
              <a:t>КООРДИНАТЫ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8096" y="704087"/>
            <a:ext cx="9309100" cy="6129020"/>
          </a:xfrm>
          <a:custGeom>
            <a:avLst/>
            <a:gdLst/>
            <a:ahLst/>
            <a:cxnLst/>
            <a:rect l="l" t="t" r="r" b="b"/>
            <a:pathLst>
              <a:path w="9309100" h="6129020">
                <a:moveTo>
                  <a:pt x="9308592" y="3063240"/>
                </a:moveTo>
                <a:lnTo>
                  <a:pt x="9250680" y="3034284"/>
                </a:lnTo>
                <a:lnTo>
                  <a:pt x="9134856" y="2976372"/>
                </a:lnTo>
                <a:lnTo>
                  <a:pt x="9134856" y="3034284"/>
                </a:lnTo>
                <a:lnTo>
                  <a:pt x="4683252" y="3034284"/>
                </a:lnTo>
                <a:lnTo>
                  <a:pt x="4683252" y="173736"/>
                </a:lnTo>
                <a:lnTo>
                  <a:pt x="4741164" y="173736"/>
                </a:lnTo>
                <a:lnTo>
                  <a:pt x="4726673" y="144780"/>
                </a:lnTo>
                <a:lnTo>
                  <a:pt x="4654296" y="0"/>
                </a:lnTo>
                <a:lnTo>
                  <a:pt x="4567428" y="173736"/>
                </a:lnTo>
                <a:lnTo>
                  <a:pt x="4625340" y="173736"/>
                </a:lnTo>
                <a:lnTo>
                  <a:pt x="4625340" y="3034284"/>
                </a:lnTo>
                <a:lnTo>
                  <a:pt x="173736" y="3034284"/>
                </a:lnTo>
                <a:lnTo>
                  <a:pt x="173736" y="2976372"/>
                </a:lnTo>
                <a:lnTo>
                  <a:pt x="0" y="3063240"/>
                </a:lnTo>
                <a:lnTo>
                  <a:pt x="173736" y="3150108"/>
                </a:lnTo>
                <a:lnTo>
                  <a:pt x="173736" y="3092196"/>
                </a:lnTo>
                <a:lnTo>
                  <a:pt x="4625340" y="3092196"/>
                </a:lnTo>
                <a:lnTo>
                  <a:pt x="4625340" y="5954712"/>
                </a:lnTo>
                <a:lnTo>
                  <a:pt x="4567428" y="5954725"/>
                </a:lnTo>
                <a:lnTo>
                  <a:pt x="4654296" y="6128448"/>
                </a:lnTo>
                <a:lnTo>
                  <a:pt x="4726686" y="5983668"/>
                </a:lnTo>
                <a:lnTo>
                  <a:pt x="4741164" y="5954712"/>
                </a:lnTo>
                <a:lnTo>
                  <a:pt x="4683252" y="5954712"/>
                </a:lnTo>
                <a:lnTo>
                  <a:pt x="4683252" y="3092196"/>
                </a:lnTo>
                <a:lnTo>
                  <a:pt x="9134856" y="3092196"/>
                </a:lnTo>
                <a:lnTo>
                  <a:pt x="9134856" y="3150108"/>
                </a:lnTo>
                <a:lnTo>
                  <a:pt x="9250680" y="3092196"/>
                </a:lnTo>
                <a:lnTo>
                  <a:pt x="9308592" y="306324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70346" y="1120521"/>
            <a:ext cx="6367145" cy="1496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ринципиальные оргуправленческие</a:t>
            </a:r>
            <a:r>
              <a:rPr dirty="0" sz="1800" spc="-4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схемы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(</a:t>
            </a:r>
            <a:r>
              <a:rPr dirty="0" u="heavy" sz="18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http://opencu.ru/page/model-do</a:t>
            </a:r>
            <a:r>
              <a:rPr dirty="0" sz="1800" spc="50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):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40"/>
              </a:lnSpc>
              <a:spcBef>
                <a:spcPts val="85"/>
              </a:spcBef>
            </a:pP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1.1.Дополнительное образование как совокупность учреждений  1.2.Дополнительное образование как совокупность</a:t>
            </a:r>
            <a:r>
              <a:rPr dirty="0" sz="18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10"/>
              </a:lnSpc>
            </a:pP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1.3.Дополнительное образование как </a:t>
            </a: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система</a:t>
            </a:r>
            <a:r>
              <a:rPr dirty="0" sz="18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программ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0346" y="3918280"/>
            <a:ext cx="6290310" cy="2593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1600" spc="-5" b="1">
                <a:solidFill>
                  <a:srgbClr val="C00000"/>
                </a:solidFill>
                <a:latin typeface="Calibri"/>
                <a:cs typeface="Calibri"/>
              </a:rPr>
              <a:t>ерриториальные типы организации дополнительного</a:t>
            </a:r>
            <a:r>
              <a:rPr dirty="0" sz="1600" spc="6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C00000"/>
                </a:solidFill>
                <a:latin typeface="Calibri"/>
                <a:cs typeface="Calibri"/>
              </a:rPr>
              <a:t>образования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(</a:t>
            </a:r>
            <a:r>
              <a:rPr dirty="0" u="heavy" sz="16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http://opencu.ru/page/terspecdo</a:t>
            </a:r>
            <a:r>
              <a:rPr dirty="0" sz="1600" spc="45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Мегаполис столичного</a:t>
            </a:r>
            <a:r>
              <a:rPr dirty="0" sz="16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типа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Крупный экономический и </a:t>
            </a:r>
            <a:r>
              <a:rPr dirty="0" sz="1600">
                <a:solidFill>
                  <a:srgbClr val="171717"/>
                </a:solidFill>
                <a:latin typeface="Calibri"/>
                <a:cs typeface="Calibri"/>
              </a:rPr>
              <a:t>культурный</a:t>
            </a:r>
            <a:r>
              <a:rPr dirty="0" sz="1600" spc="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171717"/>
                </a:solidFill>
                <a:latin typeface="Calibri"/>
                <a:cs typeface="Calibri"/>
              </a:rPr>
              <a:t>центр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Городское поселение, обладающее необходимой</a:t>
            </a:r>
            <a:r>
              <a:rPr dirty="0" sz="1600" spc="1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инфраструктурой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Городское поселение, не осуществляющее заметного</a:t>
            </a:r>
            <a:r>
              <a:rPr dirty="0" sz="1600" spc="1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влияния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67665" algn="l"/>
              </a:tabLst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Моногорода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ct val="100000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Деградирующие поселения городского</a:t>
            </a:r>
            <a:r>
              <a:rPr dirty="0" sz="1600" spc="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типа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ts val="1914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Поселения сельского</a:t>
            </a:r>
            <a:r>
              <a:rPr dirty="0" sz="1600" spc="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типа</a:t>
            </a:r>
            <a:endParaRPr sz="1600">
              <a:latin typeface="Calibri"/>
              <a:cs typeface="Calibri"/>
            </a:endParaRPr>
          </a:p>
          <a:p>
            <a:pPr lvl="1" marL="367030" indent="-354965">
              <a:lnSpc>
                <a:spcPts val="1914"/>
              </a:lnSpc>
              <a:buAutoNum type="arabicPeriod"/>
              <a:tabLst>
                <a:tab pos="36766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Застойные или деградирующие сельские</a:t>
            </a:r>
            <a:r>
              <a:rPr dirty="0" sz="16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поселения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351" y="3985971"/>
            <a:ext cx="4136390" cy="2351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1600" spc="-5" b="1">
                <a:solidFill>
                  <a:srgbClr val="C00000"/>
                </a:solidFill>
                <a:latin typeface="Calibri"/>
                <a:cs typeface="Calibri"/>
              </a:rPr>
              <a:t>оциальные </a:t>
            </a:r>
            <a:r>
              <a:rPr dirty="0" sz="1600" spc="-10" b="1">
                <a:solidFill>
                  <a:srgbClr val="C00000"/>
                </a:solidFill>
                <a:latin typeface="Calibri"/>
                <a:cs typeface="Calibri"/>
              </a:rPr>
              <a:t>модели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(в рамках</a:t>
            </a:r>
            <a:r>
              <a:rPr dirty="0" sz="16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создания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региональных модельных</a:t>
            </a:r>
            <a:r>
              <a:rPr dirty="0" sz="16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центров)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Просвещение детей из </a:t>
            </a: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сельской</a:t>
            </a:r>
            <a:r>
              <a:rPr dirty="0" sz="16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местности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Просвещение</a:t>
            </a:r>
            <a:r>
              <a:rPr dirty="0" sz="16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родителей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Вовлечение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детей, находящихся в</a:t>
            </a:r>
            <a:r>
              <a:rPr dirty="0" sz="16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ТЖС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Дистанционные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6639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Летний </a:t>
            </a: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отдых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и заочные</a:t>
            </a:r>
            <a:r>
              <a:rPr dirty="0" sz="16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школы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10">
                <a:solidFill>
                  <a:srgbClr val="171717"/>
                </a:solidFill>
                <a:latin typeface="Calibri"/>
                <a:cs typeface="Calibri"/>
              </a:rPr>
              <a:t>Разноуровневые</a:t>
            </a:r>
            <a:r>
              <a:rPr dirty="0" sz="16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  <a:p>
            <a:pPr lvl="1" marL="365760" indent="-353695">
              <a:lnSpc>
                <a:spcPct val="100000"/>
              </a:lnSpc>
              <a:buAutoNum type="arabicPeriod"/>
              <a:tabLst>
                <a:tab pos="366395" algn="l"/>
              </a:tabLst>
            </a:pP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Банки эффективных</a:t>
            </a:r>
            <a:r>
              <a:rPr dirty="0" sz="16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171717"/>
                </a:solidFill>
                <a:latin typeface="Calibri"/>
                <a:cs typeface="Calibri"/>
              </a:rPr>
              <a:t>практик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1304" y="1142441"/>
            <a:ext cx="4403725" cy="2042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ипы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 доступности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3.1 </a:t>
            </a: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Финансовая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 доступность</a:t>
            </a:r>
            <a:endParaRPr sz="1800">
              <a:latin typeface="Calibri"/>
              <a:cs typeface="Calibri"/>
            </a:endParaRPr>
          </a:p>
          <a:p>
            <a:pPr lvl="1" marL="410845" indent="-398780">
              <a:lnSpc>
                <a:spcPct val="100000"/>
              </a:lnSpc>
              <a:buAutoNum type="arabicPeriod" startAt="2"/>
              <a:tabLst>
                <a:tab pos="411480" algn="l"/>
              </a:tabLst>
            </a:pP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Территориальная</a:t>
            </a:r>
            <a:r>
              <a:rPr dirty="0" sz="18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доступность</a:t>
            </a:r>
            <a:endParaRPr sz="1800">
              <a:latin typeface="Calibri"/>
              <a:cs typeface="Calibri"/>
            </a:endParaRPr>
          </a:p>
          <a:p>
            <a:pPr lvl="1" marL="410845" indent="-398780">
              <a:lnSpc>
                <a:spcPct val="100000"/>
              </a:lnSpc>
              <a:buAutoNum type="arabicPeriod" startAt="2"/>
              <a:tabLst>
                <a:tab pos="411480" algn="l"/>
              </a:tabLst>
            </a:pP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Содержательная</a:t>
            </a:r>
            <a:r>
              <a:rPr dirty="0" sz="1800" spc="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доступность</a:t>
            </a:r>
            <a:endParaRPr sz="1800">
              <a:latin typeface="Calibri"/>
              <a:cs typeface="Calibri"/>
            </a:endParaRPr>
          </a:p>
          <a:p>
            <a:pPr lvl="1" marL="410845" indent="-398780">
              <a:lnSpc>
                <a:spcPct val="100000"/>
              </a:lnSpc>
              <a:buAutoNum type="arabicPeriod" startAt="2"/>
              <a:tabLst>
                <a:tab pos="411480" algn="l"/>
              </a:tabLst>
            </a:pP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Информационная</a:t>
            </a:r>
            <a:r>
              <a:rPr dirty="0" sz="18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доступность</a:t>
            </a:r>
            <a:endParaRPr sz="1800">
              <a:latin typeface="Calibri"/>
              <a:cs typeface="Calibri"/>
            </a:endParaRPr>
          </a:p>
          <a:p>
            <a:pPr lvl="1" marL="411480" marR="5080" indent="-411480">
              <a:lnSpc>
                <a:spcPct val="100000"/>
              </a:lnSpc>
              <a:buAutoNum type="arabicPeriod" startAt="2"/>
              <a:tabLst>
                <a:tab pos="411480" algn="l"/>
              </a:tabLst>
            </a:pP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Социальная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доступность </a:t>
            </a:r>
            <a:r>
              <a:rPr dirty="0" sz="1800" spc="-5">
                <a:solidFill>
                  <a:srgbClr val="171717"/>
                </a:solidFill>
                <a:latin typeface="Calibri"/>
                <a:cs typeface="Calibri"/>
              </a:rPr>
              <a:t>(для различных  категорий </a:t>
            </a:r>
            <a:r>
              <a:rPr dirty="0" sz="1800">
                <a:solidFill>
                  <a:srgbClr val="171717"/>
                </a:solidFill>
                <a:latin typeface="Calibri"/>
                <a:cs typeface="Calibri"/>
              </a:rPr>
              <a:t>и групп</a:t>
            </a:r>
            <a:r>
              <a:rPr dirty="0" sz="18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171717"/>
                </a:solidFill>
                <a:latin typeface="Calibri"/>
                <a:cs typeface="Calibri"/>
              </a:rPr>
              <a:t>обучающихся).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4702" y="181102"/>
            <a:ext cx="3954779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ПРОГРАММНЫЙ</a:t>
            </a:r>
            <a:r>
              <a:rPr dirty="0" spc="-10" b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pc="-5" b="0">
                <a:solidFill>
                  <a:srgbClr val="171717"/>
                </a:solidFill>
                <a:latin typeface="Calibri"/>
                <a:cs typeface="Calibri"/>
              </a:rPr>
              <a:t>ПОДХОД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43301" y="917575"/>
            <a:ext cx="5116830" cy="8185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82295" marR="5080" indent="-570230">
              <a:lnSpc>
                <a:spcPct val="100000"/>
              </a:lnSpc>
              <a:spcBef>
                <a:spcPts val="105"/>
              </a:spcBef>
            </a:pPr>
            <a:r>
              <a:rPr dirty="0" sz="2600" spc="-5">
                <a:solidFill>
                  <a:srgbClr val="171717"/>
                </a:solidFill>
                <a:latin typeface="Calibri"/>
                <a:cs typeface="Calibri"/>
              </a:rPr>
              <a:t>Новые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оргуправленческие</a:t>
            </a:r>
            <a:r>
              <a:rPr dirty="0" sz="26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единицы  (межвед. совет; РМЦ;</a:t>
            </a:r>
            <a:r>
              <a:rPr dirty="0" sz="26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171717"/>
                </a:solidFill>
                <a:latin typeface="Calibri"/>
                <a:cs typeface="Calibri"/>
              </a:rPr>
              <a:t>МОЦ)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5991" y="2327275"/>
            <a:ext cx="7542530" cy="2506980"/>
            <a:chOff x="1645991" y="2327275"/>
            <a:chExt cx="7542530" cy="25069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91" y="2404110"/>
              <a:ext cx="3053643" cy="2385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93484" y="2395601"/>
              <a:ext cx="2894965" cy="2438400"/>
            </a:xfrm>
            <a:custGeom>
              <a:avLst/>
              <a:gdLst/>
              <a:ahLst/>
              <a:cxnLst/>
              <a:rect l="l" t="t" r="r" b="b"/>
              <a:pathLst>
                <a:path w="2894965" h="2438400">
                  <a:moveTo>
                    <a:pt x="21209" y="2273300"/>
                  </a:moveTo>
                  <a:lnTo>
                    <a:pt x="5461" y="2273300"/>
                  </a:lnTo>
                  <a:lnTo>
                    <a:pt x="3937" y="2286000"/>
                  </a:lnTo>
                  <a:lnTo>
                    <a:pt x="0" y="2286000"/>
                  </a:lnTo>
                  <a:lnTo>
                    <a:pt x="130175" y="2438400"/>
                  </a:lnTo>
                  <a:lnTo>
                    <a:pt x="148589" y="2438400"/>
                  </a:lnTo>
                  <a:lnTo>
                    <a:pt x="149098" y="2425700"/>
                  </a:lnTo>
                  <a:lnTo>
                    <a:pt x="149605" y="2425700"/>
                  </a:lnTo>
                  <a:lnTo>
                    <a:pt x="145121" y="2387600"/>
                  </a:lnTo>
                  <a:lnTo>
                    <a:pt x="114173" y="2387600"/>
                  </a:lnTo>
                  <a:lnTo>
                    <a:pt x="110362" y="2374900"/>
                  </a:lnTo>
                  <a:lnTo>
                    <a:pt x="21209" y="2273300"/>
                  </a:lnTo>
                  <a:close/>
                </a:path>
                <a:path w="2894965" h="2438400">
                  <a:moveTo>
                    <a:pt x="119125" y="2184400"/>
                  </a:moveTo>
                  <a:lnTo>
                    <a:pt x="110489" y="2184400"/>
                  </a:lnTo>
                  <a:lnTo>
                    <a:pt x="108838" y="2197100"/>
                  </a:lnTo>
                  <a:lnTo>
                    <a:pt x="99822" y="2197100"/>
                  </a:lnTo>
                  <a:lnTo>
                    <a:pt x="99822" y="2209800"/>
                  </a:lnTo>
                  <a:lnTo>
                    <a:pt x="118999" y="2362200"/>
                  </a:lnTo>
                  <a:lnTo>
                    <a:pt x="119379" y="2374900"/>
                  </a:lnTo>
                  <a:lnTo>
                    <a:pt x="120776" y="2374900"/>
                  </a:lnTo>
                  <a:lnTo>
                    <a:pt x="121412" y="2387600"/>
                  </a:lnTo>
                  <a:lnTo>
                    <a:pt x="145121" y="2387600"/>
                  </a:lnTo>
                  <a:lnTo>
                    <a:pt x="130175" y="2260600"/>
                  </a:lnTo>
                  <a:lnTo>
                    <a:pt x="129539" y="2260600"/>
                  </a:lnTo>
                  <a:lnTo>
                    <a:pt x="129159" y="2247900"/>
                  </a:lnTo>
                  <a:lnTo>
                    <a:pt x="127635" y="2247900"/>
                  </a:lnTo>
                  <a:lnTo>
                    <a:pt x="127288" y="2236354"/>
                  </a:lnTo>
                  <a:lnTo>
                    <a:pt x="127126" y="2235200"/>
                  </a:lnTo>
                  <a:lnTo>
                    <a:pt x="162560" y="2235200"/>
                  </a:lnTo>
                  <a:lnTo>
                    <a:pt x="119125" y="2184400"/>
                  </a:lnTo>
                  <a:close/>
                </a:path>
                <a:path w="2894965" h="2438400">
                  <a:moveTo>
                    <a:pt x="162560" y="2235200"/>
                  </a:moveTo>
                  <a:lnTo>
                    <a:pt x="127253" y="2235200"/>
                  </a:lnTo>
                  <a:lnTo>
                    <a:pt x="127288" y="2236354"/>
                  </a:lnTo>
                  <a:lnTo>
                    <a:pt x="128904" y="2247900"/>
                  </a:lnTo>
                  <a:lnTo>
                    <a:pt x="137540" y="2247900"/>
                  </a:lnTo>
                  <a:lnTo>
                    <a:pt x="228345" y="2362200"/>
                  </a:lnTo>
                  <a:lnTo>
                    <a:pt x="240030" y="2362200"/>
                  </a:lnTo>
                  <a:lnTo>
                    <a:pt x="242062" y="2349500"/>
                  </a:lnTo>
                  <a:lnTo>
                    <a:pt x="250189" y="2349500"/>
                  </a:lnTo>
                  <a:lnTo>
                    <a:pt x="249936" y="2336800"/>
                  </a:lnTo>
                  <a:lnTo>
                    <a:pt x="249428" y="2336800"/>
                  </a:lnTo>
                  <a:lnTo>
                    <a:pt x="162560" y="2235200"/>
                  </a:lnTo>
                  <a:close/>
                </a:path>
                <a:path w="2894965" h="2438400">
                  <a:moveTo>
                    <a:pt x="215645" y="2184400"/>
                  </a:moveTo>
                  <a:lnTo>
                    <a:pt x="196214" y="2184400"/>
                  </a:lnTo>
                  <a:lnTo>
                    <a:pt x="195325" y="2197100"/>
                  </a:lnTo>
                  <a:lnTo>
                    <a:pt x="289179" y="2311400"/>
                  </a:lnTo>
                  <a:lnTo>
                    <a:pt x="300609" y="2311400"/>
                  </a:lnTo>
                  <a:lnTo>
                    <a:pt x="302513" y="2298700"/>
                  </a:lnTo>
                  <a:lnTo>
                    <a:pt x="310388" y="2298700"/>
                  </a:lnTo>
                  <a:lnTo>
                    <a:pt x="310134" y="2286000"/>
                  </a:lnTo>
                  <a:lnTo>
                    <a:pt x="309498" y="2286000"/>
                  </a:lnTo>
                  <a:lnTo>
                    <a:pt x="268350" y="2247900"/>
                  </a:lnTo>
                  <a:lnTo>
                    <a:pt x="296608" y="2222500"/>
                  </a:lnTo>
                  <a:lnTo>
                    <a:pt x="253745" y="2222500"/>
                  </a:lnTo>
                  <a:lnTo>
                    <a:pt x="215645" y="2184400"/>
                  </a:lnTo>
                  <a:close/>
                </a:path>
                <a:path w="2894965" h="2438400">
                  <a:moveTo>
                    <a:pt x="362965" y="2197100"/>
                  </a:moveTo>
                  <a:lnTo>
                    <a:pt x="324865" y="2197100"/>
                  </a:lnTo>
                  <a:lnTo>
                    <a:pt x="366140" y="2247900"/>
                  </a:lnTo>
                  <a:lnTo>
                    <a:pt x="374268" y="2247900"/>
                  </a:lnTo>
                  <a:lnTo>
                    <a:pt x="375792" y="2235200"/>
                  </a:lnTo>
                  <a:lnTo>
                    <a:pt x="387349" y="2235200"/>
                  </a:lnTo>
                  <a:lnTo>
                    <a:pt x="387349" y="2222500"/>
                  </a:lnTo>
                  <a:lnTo>
                    <a:pt x="386461" y="2222500"/>
                  </a:lnTo>
                  <a:lnTo>
                    <a:pt x="362965" y="2197100"/>
                  </a:lnTo>
                  <a:close/>
                </a:path>
                <a:path w="2894965" h="2438400">
                  <a:moveTo>
                    <a:pt x="127253" y="2235200"/>
                  </a:moveTo>
                  <a:lnTo>
                    <a:pt x="127288" y="2236354"/>
                  </a:lnTo>
                  <a:lnTo>
                    <a:pt x="127253" y="2235200"/>
                  </a:lnTo>
                  <a:close/>
                </a:path>
                <a:path w="2894965" h="2438400">
                  <a:moveTo>
                    <a:pt x="291972" y="2108200"/>
                  </a:moveTo>
                  <a:lnTo>
                    <a:pt x="286892" y="2108200"/>
                  </a:lnTo>
                  <a:lnTo>
                    <a:pt x="285622" y="2120900"/>
                  </a:lnTo>
                  <a:lnTo>
                    <a:pt x="272288" y="2120900"/>
                  </a:lnTo>
                  <a:lnTo>
                    <a:pt x="271780" y="2133600"/>
                  </a:lnTo>
                  <a:lnTo>
                    <a:pt x="272161" y="2133600"/>
                  </a:lnTo>
                  <a:lnTo>
                    <a:pt x="310388" y="2171700"/>
                  </a:lnTo>
                  <a:lnTo>
                    <a:pt x="253745" y="2222500"/>
                  </a:lnTo>
                  <a:lnTo>
                    <a:pt x="296608" y="2222500"/>
                  </a:lnTo>
                  <a:lnTo>
                    <a:pt x="324865" y="2197100"/>
                  </a:lnTo>
                  <a:lnTo>
                    <a:pt x="362965" y="2197100"/>
                  </a:lnTo>
                  <a:lnTo>
                    <a:pt x="292481" y="2120900"/>
                  </a:lnTo>
                  <a:lnTo>
                    <a:pt x="291972" y="2108200"/>
                  </a:lnTo>
                  <a:close/>
                </a:path>
                <a:path w="2894965" h="2438400">
                  <a:moveTo>
                    <a:pt x="361568" y="2070100"/>
                  </a:moveTo>
                  <a:lnTo>
                    <a:pt x="333629" y="2070100"/>
                  </a:lnTo>
                  <a:lnTo>
                    <a:pt x="332232" y="2082800"/>
                  </a:lnTo>
                  <a:lnTo>
                    <a:pt x="333756" y="2082800"/>
                  </a:lnTo>
                  <a:lnTo>
                    <a:pt x="420369" y="2184400"/>
                  </a:lnTo>
                  <a:lnTo>
                    <a:pt x="423290" y="2197100"/>
                  </a:lnTo>
                  <a:lnTo>
                    <a:pt x="432815" y="2197100"/>
                  </a:lnTo>
                  <a:lnTo>
                    <a:pt x="436371" y="2184400"/>
                  </a:lnTo>
                  <a:lnTo>
                    <a:pt x="451358" y="2184400"/>
                  </a:lnTo>
                  <a:lnTo>
                    <a:pt x="453897" y="2171700"/>
                  </a:lnTo>
                  <a:lnTo>
                    <a:pt x="433578" y="2171700"/>
                  </a:lnTo>
                  <a:lnTo>
                    <a:pt x="400304" y="2120900"/>
                  </a:lnTo>
                  <a:lnTo>
                    <a:pt x="420115" y="2108200"/>
                  </a:lnTo>
                  <a:lnTo>
                    <a:pt x="388746" y="2108200"/>
                  </a:lnTo>
                  <a:lnTo>
                    <a:pt x="359537" y="2082800"/>
                  </a:lnTo>
                  <a:lnTo>
                    <a:pt x="361568" y="2070100"/>
                  </a:lnTo>
                  <a:close/>
                </a:path>
                <a:path w="2894965" h="2438400">
                  <a:moveTo>
                    <a:pt x="473015" y="2159000"/>
                  </a:moveTo>
                  <a:lnTo>
                    <a:pt x="437134" y="2159000"/>
                  </a:lnTo>
                  <a:lnTo>
                    <a:pt x="433578" y="2171700"/>
                  </a:lnTo>
                  <a:lnTo>
                    <a:pt x="466851" y="2171700"/>
                  </a:lnTo>
                  <a:lnTo>
                    <a:pt x="473015" y="2159000"/>
                  </a:lnTo>
                  <a:close/>
                </a:path>
                <a:path w="2894965" h="2438400">
                  <a:moveTo>
                    <a:pt x="483389" y="2146300"/>
                  </a:moveTo>
                  <a:lnTo>
                    <a:pt x="451865" y="2146300"/>
                  </a:lnTo>
                  <a:lnTo>
                    <a:pt x="449961" y="2159000"/>
                  </a:lnTo>
                  <a:lnTo>
                    <a:pt x="478536" y="2159000"/>
                  </a:lnTo>
                  <a:lnTo>
                    <a:pt x="483389" y="2146300"/>
                  </a:lnTo>
                  <a:close/>
                </a:path>
                <a:path w="2894965" h="2438400">
                  <a:moveTo>
                    <a:pt x="492633" y="2133600"/>
                  </a:moveTo>
                  <a:lnTo>
                    <a:pt x="467487" y="2133600"/>
                  </a:lnTo>
                  <a:lnTo>
                    <a:pt x="464438" y="2146300"/>
                  </a:lnTo>
                  <a:lnTo>
                    <a:pt x="487553" y="2146300"/>
                  </a:lnTo>
                  <a:lnTo>
                    <a:pt x="492633" y="2133600"/>
                  </a:lnTo>
                  <a:close/>
                </a:path>
                <a:path w="2894965" h="2438400">
                  <a:moveTo>
                    <a:pt x="497839" y="2120900"/>
                  </a:moveTo>
                  <a:lnTo>
                    <a:pt x="473329" y="2120900"/>
                  </a:lnTo>
                  <a:lnTo>
                    <a:pt x="472439" y="2133600"/>
                  </a:lnTo>
                  <a:lnTo>
                    <a:pt x="496188" y="2133600"/>
                  </a:lnTo>
                  <a:lnTo>
                    <a:pt x="497839" y="2120900"/>
                  </a:lnTo>
                  <a:close/>
                </a:path>
                <a:path w="2894965" h="2438400">
                  <a:moveTo>
                    <a:pt x="499617" y="2108200"/>
                  </a:moveTo>
                  <a:lnTo>
                    <a:pt x="473329" y="2108200"/>
                  </a:lnTo>
                  <a:lnTo>
                    <a:pt x="474344" y="2120900"/>
                  </a:lnTo>
                  <a:lnTo>
                    <a:pt x="499617" y="2120900"/>
                  </a:lnTo>
                  <a:lnTo>
                    <a:pt x="499617" y="2108200"/>
                  </a:lnTo>
                  <a:close/>
                </a:path>
                <a:path w="2894965" h="2438400">
                  <a:moveTo>
                    <a:pt x="430530" y="2095500"/>
                  </a:moveTo>
                  <a:lnTo>
                    <a:pt x="409447" y="2095500"/>
                  </a:lnTo>
                  <a:lnTo>
                    <a:pt x="388746" y="2108200"/>
                  </a:lnTo>
                  <a:lnTo>
                    <a:pt x="425449" y="2108200"/>
                  </a:lnTo>
                  <a:lnTo>
                    <a:pt x="430530" y="2095500"/>
                  </a:lnTo>
                  <a:close/>
                </a:path>
                <a:path w="2894965" h="2438400">
                  <a:moveTo>
                    <a:pt x="496442" y="2095500"/>
                  </a:moveTo>
                  <a:lnTo>
                    <a:pt x="464819" y="2095500"/>
                  </a:lnTo>
                  <a:lnTo>
                    <a:pt x="467613" y="2108200"/>
                  </a:lnTo>
                  <a:lnTo>
                    <a:pt x="498093" y="2108200"/>
                  </a:lnTo>
                  <a:lnTo>
                    <a:pt x="496442" y="2095500"/>
                  </a:lnTo>
                  <a:close/>
                </a:path>
                <a:path w="2894965" h="2438400">
                  <a:moveTo>
                    <a:pt x="488188" y="2082800"/>
                  </a:moveTo>
                  <a:lnTo>
                    <a:pt x="419655" y="2082800"/>
                  </a:lnTo>
                  <a:lnTo>
                    <a:pt x="415188" y="2095500"/>
                  </a:lnTo>
                  <a:lnTo>
                    <a:pt x="493140" y="2095500"/>
                  </a:lnTo>
                  <a:lnTo>
                    <a:pt x="488188" y="2082800"/>
                  </a:lnTo>
                  <a:close/>
                </a:path>
                <a:path w="2894965" h="2438400">
                  <a:moveTo>
                    <a:pt x="446532" y="2057400"/>
                  </a:moveTo>
                  <a:lnTo>
                    <a:pt x="425068" y="2057400"/>
                  </a:lnTo>
                  <a:lnTo>
                    <a:pt x="426592" y="2070100"/>
                  </a:lnTo>
                  <a:lnTo>
                    <a:pt x="424814" y="2070100"/>
                  </a:lnTo>
                  <a:lnTo>
                    <a:pt x="422860" y="2082800"/>
                  </a:lnTo>
                  <a:lnTo>
                    <a:pt x="439419" y="2082800"/>
                  </a:lnTo>
                  <a:lnTo>
                    <a:pt x="444372" y="2070100"/>
                  </a:lnTo>
                  <a:lnTo>
                    <a:pt x="446532" y="2057400"/>
                  </a:lnTo>
                  <a:close/>
                </a:path>
                <a:path w="2894965" h="2438400">
                  <a:moveTo>
                    <a:pt x="477916" y="2070100"/>
                  </a:moveTo>
                  <a:lnTo>
                    <a:pt x="446518" y="2070100"/>
                  </a:lnTo>
                  <a:lnTo>
                    <a:pt x="439419" y="2082800"/>
                  </a:lnTo>
                  <a:lnTo>
                    <a:pt x="483236" y="2082800"/>
                  </a:lnTo>
                  <a:lnTo>
                    <a:pt x="477916" y="2070100"/>
                  </a:lnTo>
                  <a:close/>
                </a:path>
                <a:path w="2894965" h="2438400">
                  <a:moveTo>
                    <a:pt x="557021" y="2070100"/>
                  </a:moveTo>
                  <a:lnTo>
                    <a:pt x="543560" y="2070100"/>
                  </a:lnTo>
                  <a:lnTo>
                    <a:pt x="550302" y="2082800"/>
                  </a:lnTo>
                  <a:lnTo>
                    <a:pt x="557021" y="2070100"/>
                  </a:lnTo>
                  <a:close/>
                </a:path>
                <a:path w="2894965" h="2438400">
                  <a:moveTo>
                    <a:pt x="377443" y="2057400"/>
                  </a:moveTo>
                  <a:lnTo>
                    <a:pt x="345186" y="2057400"/>
                  </a:lnTo>
                  <a:lnTo>
                    <a:pt x="342899" y="2070100"/>
                  </a:lnTo>
                  <a:lnTo>
                    <a:pt x="373507" y="2070100"/>
                  </a:lnTo>
                  <a:lnTo>
                    <a:pt x="377443" y="2057400"/>
                  </a:lnTo>
                  <a:close/>
                </a:path>
                <a:path w="2894965" h="2438400">
                  <a:moveTo>
                    <a:pt x="590932" y="2057400"/>
                  </a:moveTo>
                  <a:lnTo>
                    <a:pt x="510468" y="2057400"/>
                  </a:lnTo>
                  <a:lnTo>
                    <a:pt x="517016" y="2070100"/>
                  </a:lnTo>
                  <a:lnTo>
                    <a:pt x="584088" y="2070100"/>
                  </a:lnTo>
                  <a:lnTo>
                    <a:pt x="590932" y="2057400"/>
                  </a:lnTo>
                  <a:close/>
                </a:path>
                <a:path w="2894965" h="2438400">
                  <a:moveTo>
                    <a:pt x="395605" y="2044700"/>
                  </a:moveTo>
                  <a:lnTo>
                    <a:pt x="360171" y="2044700"/>
                  </a:lnTo>
                  <a:lnTo>
                    <a:pt x="354964" y="2057400"/>
                  </a:lnTo>
                  <a:lnTo>
                    <a:pt x="387222" y="2057400"/>
                  </a:lnTo>
                  <a:lnTo>
                    <a:pt x="395605" y="2044700"/>
                  </a:lnTo>
                  <a:close/>
                </a:path>
                <a:path w="2894965" h="2438400">
                  <a:moveTo>
                    <a:pt x="445642" y="2044700"/>
                  </a:moveTo>
                  <a:lnTo>
                    <a:pt x="415163" y="2044700"/>
                  </a:lnTo>
                  <a:lnTo>
                    <a:pt x="417703" y="2057400"/>
                  </a:lnTo>
                  <a:lnTo>
                    <a:pt x="446150" y="2057400"/>
                  </a:lnTo>
                  <a:lnTo>
                    <a:pt x="445642" y="2044700"/>
                  </a:lnTo>
                  <a:close/>
                </a:path>
                <a:path w="2894965" h="2438400">
                  <a:moveTo>
                    <a:pt x="542289" y="2044700"/>
                  </a:moveTo>
                  <a:lnTo>
                    <a:pt x="497514" y="2044700"/>
                  </a:lnTo>
                  <a:lnTo>
                    <a:pt x="503967" y="2057400"/>
                  </a:lnTo>
                  <a:lnTo>
                    <a:pt x="548132" y="2057400"/>
                  </a:lnTo>
                  <a:lnTo>
                    <a:pt x="542289" y="2044700"/>
                  </a:lnTo>
                  <a:close/>
                </a:path>
                <a:path w="2894965" h="2438400">
                  <a:moveTo>
                    <a:pt x="607567" y="2044700"/>
                  </a:moveTo>
                  <a:lnTo>
                    <a:pt x="572515" y="2044700"/>
                  </a:lnTo>
                  <a:lnTo>
                    <a:pt x="560069" y="2057400"/>
                  </a:lnTo>
                  <a:lnTo>
                    <a:pt x="602995" y="2057400"/>
                  </a:lnTo>
                  <a:lnTo>
                    <a:pt x="607567" y="2044700"/>
                  </a:lnTo>
                  <a:close/>
                </a:path>
                <a:path w="2894965" h="2438400">
                  <a:moveTo>
                    <a:pt x="437514" y="2032000"/>
                  </a:moveTo>
                  <a:lnTo>
                    <a:pt x="377269" y="2032000"/>
                  </a:lnTo>
                  <a:lnTo>
                    <a:pt x="371592" y="2044700"/>
                  </a:lnTo>
                  <a:lnTo>
                    <a:pt x="442848" y="2044700"/>
                  </a:lnTo>
                  <a:lnTo>
                    <a:pt x="437514" y="2032000"/>
                  </a:lnTo>
                  <a:close/>
                </a:path>
                <a:path w="2894965" h="2438400">
                  <a:moveTo>
                    <a:pt x="520445" y="2032000"/>
                  </a:moveTo>
                  <a:lnTo>
                    <a:pt x="485469" y="2032000"/>
                  </a:lnTo>
                  <a:lnTo>
                    <a:pt x="491109" y="2044700"/>
                  </a:lnTo>
                  <a:lnTo>
                    <a:pt x="525780" y="2044700"/>
                  </a:lnTo>
                  <a:lnTo>
                    <a:pt x="520445" y="2032000"/>
                  </a:lnTo>
                  <a:close/>
                </a:path>
                <a:path w="2894965" h="2438400">
                  <a:moveTo>
                    <a:pt x="615568" y="2032000"/>
                  </a:moveTo>
                  <a:lnTo>
                    <a:pt x="590931" y="2032000"/>
                  </a:lnTo>
                  <a:lnTo>
                    <a:pt x="585596" y="2044700"/>
                  </a:lnTo>
                  <a:lnTo>
                    <a:pt x="611632" y="2044700"/>
                  </a:lnTo>
                  <a:lnTo>
                    <a:pt x="615568" y="2032000"/>
                  </a:lnTo>
                  <a:close/>
                </a:path>
                <a:path w="2894965" h="2438400">
                  <a:moveTo>
                    <a:pt x="424053" y="2019300"/>
                  </a:moveTo>
                  <a:lnTo>
                    <a:pt x="395096" y="2019300"/>
                  </a:lnTo>
                  <a:lnTo>
                    <a:pt x="388112" y="2032000"/>
                  </a:lnTo>
                  <a:lnTo>
                    <a:pt x="429006" y="2032000"/>
                  </a:lnTo>
                  <a:lnTo>
                    <a:pt x="424053" y="2019300"/>
                  </a:lnTo>
                  <a:close/>
                </a:path>
                <a:path w="2894965" h="2438400">
                  <a:moveTo>
                    <a:pt x="592582" y="1955800"/>
                  </a:moveTo>
                  <a:lnTo>
                    <a:pt x="556404" y="1955800"/>
                  </a:lnTo>
                  <a:lnTo>
                    <a:pt x="563117" y="1968500"/>
                  </a:lnTo>
                  <a:lnTo>
                    <a:pt x="502665" y="2019300"/>
                  </a:lnTo>
                  <a:lnTo>
                    <a:pt x="476428" y="2019300"/>
                  </a:lnTo>
                  <a:lnTo>
                    <a:pt x="480568" y="2032000"/>
                  </a:lnTo>
                  <a:lnTo>
                    <a:pt x="515238" y="2032000"/>
                  </a:lnTo>
                  <a:lnTo>
                    <a:pt x="588263" y="1968500"/>
                  </a:lnTo>
                  <a:lnTo>
                    <a:pt x="591565" y="1968500"/>
                  </a:lnTo>
                  <a:lnTo>
                    <a:pt x="592582" y="1955800"/>
                  </a:lnTo>
                  <a:close/>
                </a:path>
                <a:path w="2894965" h="2438400">
                  <a:moveTo>
                    <a:pt x="626363" y="2019300"/>
                  </a:moveTo>
                  <a:lnTo>
                    <a:pt x="598678" y="2019300"/>
                  </a:lnTo>
                  <a:lnTo>
                    <a:pt x="595248" y="2032000"/>
                  </a:lnTo>
                  <a:lnTo>
                    <a:pt x="624332" y="2032000"/>
                  </a:lnTo>
                  <a:lnTo>
                    <a:pt x="626363" y="2019300"/>
                  </a:lnTo>
                  <a:close/>
                </a:path>
                <a:path w="2894965" h="2438400">
                  <a:moveTo>
                    <a:pt x="494030" y="1993900"/>
                  </a:moveTo>
                  <a:lnTo>
                    <a:pt x="468693" y="1993900"/>
                  </a:lnTo>
                  <a:lnTo>
                    <a:pt x="470503" y="2006600"/>
                  </a:lnTo>
                  <a:lnTo>
                    <a:pt x="473074" y="2019300"/>
                  </a:lnTo>
                  <a:lnTo>
                    <a:pt x="502665" y="2019300"/>
                  </a:lnTo>
                  <a:lnTo>
                    <a:pt x="498983" y="2006600"/>
                  </a:lnTo>
                  <a:lnTo>
                    <a:pt x="496062" y="2006600"/>
                  </a:lnTo>
                  <a:lnTo>
                    <a:pt x="494030" y="1993900"/>
                  </a:lnTo>
                  <a:close/>
                </a:path>
                <a:path w="2894965" h="2438400">
                  <a:moveTo>
                    <a:pt x="629919" y="2006600"/>
                  </a:moveTo>
                  <a:lnTo>
                    <a:pt x="609091" y="2006600"/>
                  </a:lnTo>
                  <a:lnTo>
                    <a:pt x="606933" y="2019300"/>
                  </a:lnTo>
                  <a:lnTo>
                    <a:pt x="629792" y="2019300"/>
                  </a:lnTo>
                  <a:lnTo>
                    <a:pt x="629919" y="2006600"/>
                  </a:lnTo>
                  <a:close/>
                </a:path>
                <a:path w="2894965" h="2438400">
                  <a:moveTo>
                    <a:pt x="620903" y="1993900"/>
                  </a:moveTo>
                  <a:lnTo>
                    <a:pt x="614171" y="1993900"/>
                  </a:lnTo>
                  <a:lnTo>
                    <a:pt x="613156" y="2006600"/>
                  </a:lnTo>
                  <a:lnTo>
                    <a:pt x="623950" y="2006600"/>
                  </a:lnTo>
                  <a:lnTo>
                    <a:pt x="620903" y="1993900"/>
                  </a:lnTo>
                  <a:close/>
                </a:path>
                <a:path w="2894965" h="2438400">
                  <a:moveTo>
                    <a:pt x="490728" y="1981200"/>
                  </a:moveTo>
                  <a:lnTo>
                    <a:pt x="467360" y="1981200"/>
                  </a:lnTo>
                  <a:lnTo>
                    <a:pt x="467645" y="1993900"/>
                  </a:lnTo>
                  <a:lnTo>
                    <a:pt x="490728" y="1993900"/>
                  </a:lnTo>
                  <a:lnTo>
                    <a:pt x="490728" y="1981200"/>
                  </a:lnTo>
                  <a:close/>
                </a:path>
                <a:path w="2894965" h="2438400">
                  <a:moveTo>
                    <a:pt x="491616" y="1968500"/>
                  </a:moveTo>
                  <a:lnTo>
                    <a:pt x="469074" y="1968500"/>
                  </a:lnTo>
                  <a:lnTo>
                    <a:pt x="467836" y="1981200"/>
                  </a:lnTo>
                  <a:lnTo>
                    <a:pt x="490600" y="1981200"/>
                  </a:lnTo>
                  <a:lnTo>
                    <a:pt x="491616" y="1968500"/>
                  </a:lnTo>
                  <a:close/>
                </a:path>
                <a:path w="2894965" h="2438400">
                  <a:moveTo>
                    <a:pt x="597154" y="1854200"/>
                  </a:moveTo>
                  <a:lnTo>
                    <a:pt x="585723" y="1854200"/>
                  </a:lnTo>
                  <a:lnTo>
                    <a:pt x="583691" y="1866900"/>
                  </a:lnTo>
                  <a:lnTo>
                    <a:pt x="575944" y="1866900"/>
                  </a:lnTo>
                  <a:lnTo>
                    <a:pt x="576198" y="1879600"/>
                  </a:lnTo>
                  <a:lnTo>
                    <a:pt x="576834" y="1879600"/>
                  </a:lnTo>
                  <a:lnTo>
                    <a:pt x="670687" y="1981200"/>
                  </a:lnTo>
                  <a:lnTo>
                    <a:pt x="690117" y="1981200"/>
                  </a:lnTo>
                  <a:lnTo>
                    <a:pt x="690880" y="1968500"/>
                  </a:lnTo>
                  <a:lnTo>
                    <a:pt x="649859" y="1917700"/>
                  </a:lnTo>
                  <a:lnTo>
                    <a:pt x="663987" y="1905000"/>
                  </a:lnTo>
                  <a:lnTo>
                    <a:pt x="635381" y="1905000"/>
                  </a:lnTo>
                  <a:lnTo>
                    <a:pt x="597154" y="1854200"/>
                  </a:lnTo>
                  <a:close/>
                </a:path>
                <a:path w="2894965" h="2438400">
                  <a:moveTo>
                    <a:pt x="499744" y="1955800"/>
                  </a:moveTo>
                  <a:lnTo>
                    <a:pt x="473837" y="1955800"/>
                  </a:lnTo>
                  <a:lnTo>
                    <a:pt x="471074" y="1968500"/>
                  </a:lnTo>
                  <a:lnTo>
                    <a:pt x="496062" y="1968500"/>
                  </a:lnTo>
                  <a:lnTo>
                    <a:pt x="499744" y="1955800"/>
                  </a:lnTo>
                  <a:close/>
                </a:path>
                <a:path w="2894965" h="2438400">
                  <a:moveTo>
                    <a:pt x="512149" y="1943100"/>
                  </a:moveTo>
                  <a:lnTo>
                    <a:pt x="481631" y="1943100"/>
                  </a:lnTo>
                  <a:lnTo>
                    <a:pt x="477359" y="1955800"/>
                  </a:lnTo>
                  <a:lnTo>
                    <a:pt x="504697" y="1955800"/>
                  </a:lnTo>
                  <a:lnTo>
                    <a:pt x="512149" y="1943100"/>
                  </a:lnTo>
                  <a:close/>
                </a:path>
                <a:path w="2894965" h="2438400">
                  <a:moveTo>
                    <a:pt x="585596" y="1943100"/>
                  </a:moveTo>
                  <a:lnTo>
                    <a:pt x="542168" y="1943100"/>
                  </a:lnTo>
                  <a:lnTo>
                    <a:pt x="549417" y="1955800"/>
                  </a:lnTo>
                  <a:lnTo>
                    <a:pt x="588771" y="1955800"/>
                  </a:lnTo>
                  <a:lnTo>
                    <a:pt x="585596" y="1943100"/>
                  </a:lnTo>
                  <a:close/>
                </a:path>
                <a:path w="2894965" h="2438400">
                  <a:moveTo>
                    <a:pt x="570863" y="1930400"/>
                  </a:moveTo>
                  <a:lnTo>
                    <a:pt x="492379" y="1930400"/>
                  </a:lnTo>
                  <a:lnTo>
                    <a:pt x="486642" y="1943100"/>
                  </a:lnTo>
                  <a:lnTo>
                    <a:pt x="575992" y="1943100"/>
                  </a:lnTo>
                  <a:lnTo>
                    <a:pt x="570863" y="1930400"/>
                  </a:lnTo>
                  <a:close/>
                </a:path>
                <a:path w="2894965" h="2438400">
                  <a:moveTo>
                    <a:pt x="550671" y="1917700"/>
                  </a:moveTo>
                  <a:lnTo>
                    <a:pt x="518160" y="1917700"/>
                  </a:lnTo>
                  <a:lnTo>
                    <a:pt x="511756" y="1930400"/>
                  </a:lnTo>
                  <a:lnTo>
                    <a:pt x="558291" y="1930400"/>
                  </a:lnTo>
                  <a:lnTo>
                    <a:pt x="550671" y="1917700"/>
                  </a:lnTo>
                  <a:close/>
                </a:path>
                <a:path w="2894965" h="2438400">
                  <a:moveTo>
                    <a:pt x="736642" y="1866900"/>
                  </a:moveTo>
                  <a:lnTo>
                    <a:pt x="706373" y="1866900"/>
                  </a:lnTo>
                  <a:lnTo>
                    <a:pt x="747648" y="1917700"/>
                  </a:lnTo>
                  <a:lnTo>
                    <a:pt x="764666" y="1917700"/>
                  </a:lnTo>
                  <a:lnTo>
                    <a:pt x="766953" y="1905000"/>
                  </a:lnTo>
                  <a:lnTo>
                    <a:pt x="767968" y="1905000"/>
                  </a:lnTo>
                  <a:lnTo>
                    <a:pt x="736642" y="1866900"/>
                  </a:lnTo>
                  <a:close/>
                </a:path>
                <a:path w="2894965" h="2438400">
                  <a:moveTo>
                    <a:pt x="673988" y="1790700"/>
                  </a:moveTo>
                  <a:lnTo>
                    <a:pt x="660654" y="1790700"/>
                  </a:lnTo>
                  <a:lnTo>
                    <a:pt x="658621" y="1803400"/>
                  </a:lnTo>
                  <a:lnTo>
                    <a:pt x="653668" y="1803400"/>
                  </a:lnTo>
                  <a:lnTo>
                    <a:pt x="691895" y="1854200"/>
                  </a:lnTo>
                  <a:lnTo>
                    <a:pt x="635381" y="1905000"/>
                  </a:lnTo>
                  <a:lnTo>
                    <a:pt x="663987" y="1905000"/>
                  </a:lnTo>
                  <a:lnTo>
                    <a:pt x="706373" y="1866900"/>
                  </a:lnTo>
                  <a:lnTo>
                    <a:pt x="736642" y="1866900"/>
                  </a:lnTo>
                  <a:lnTo>
                    <a:pt x="673988" y="1790700"/>
                  </a:lnTo>
                  <a:close/>
                </a:path>
                <a:path w="2894965" h="2438400">
                  <a:moveTo>
                    <a:pt x="774922" y="1752600"/>
                  </a:moveTo>
                  <a:lnTo>
                    <a:pt x="744473" y="1752600"/>
                  </a:lnTo>
                  <a:lnTo>
                    <a:pt x="825499" y="1854200"/>
                  </a:lnTo>
                  <a:lnTo>
                    <a:pt x="840866" y="1854200"/>
                  </a:lnTo>
                  <a:lnTo>
                    <a:pt x="842517" y="1841500"/>
                  </a:lnTo>
                  <a:lnTo>
                    <a:pt x="845819" y="1841500"/>
                  </a:lnTo>
                  <a:lnTo>
                    <a:pt x="774922" y="1752600"/>
                  </a:lnTo>
                  <a:close/>
                </a:path>
                <a:path w="2894965" h="2438400">
                  <a:moveTo>
                    <a:pt x="788415" y="1689100"/>
                  </a:moveTo>
                  <a:lnTo>
                    <a:pt x="782446" y="1689100"/>
                  </a:lnTo>
                  <a:lnTo>
                    <a:pt x="695579" y="1765300"/>
                  </a:lnTo>
                  <a:lnTo>
                    <a:pt x="694182" y="1765300"/>
                  </a:lnTo>
                  <a:lnTo>
                    <a:pt x="694182" y="1778000"/>
                  </a:lnTo>
                  <a:lnTo>
                    <a:pt x="701801" y="1778000"/>
                  </a:lnTo>
                  <a:lnTo>
                    <a:pt x="703071" y="1790700"/>
                  </a:lnTo>
                  <a:lnTo>
                    <a:pt x="711199" y="1790700"/>
                  </a:lnTo>
                  <a:lnTo>
                    <a:pt x="744473" y="1752600"/>
                  </a:lnTo>
                  <a:lnTo>
                    <a:pt x="774922" y="1752600"/>
                  </a:lnTo>
                  <a:lnTo>
                    <a:pt x="764793" y="1739900"/>
                  </a:lnTo>
                  <a:lnTo>
                    <a:pt x="798830" y="1714500"/>
                  </a:lnTo>
                  <a:lnTo>
                    <a:pt x="799591" y="1714500"/>
                  </a:lnTo>
                  <a:lnTo>
                    <a:pt x="799084" y="1701800"/>
                  </a:lnTo>
                  <a:lnTo>
                    <a:pt x="789559" y="1701800"/>
                  </a:lnTo>
                  <a:lnTo>
                    <a:pt x="788415" y="1689100"/>
                  </a:lnTo>
                  <a:close/>
                </a:path>
                <a:path w="2894965" h="2438400">
                  <a:moveTo>
                    <a:pt x="950594" y="1752600"/>
                  </a:moveTo>
                  <a:lnTo>
                    <a:pt x="863218" y="1752600"/>
                  </a:lnTo>
                  <a:lnTo>
                    <a:pt x="866520" y="1765300"/>
                  </a:lnTo>
                  <a:lnTo>
                    <a:pt x="871855" y="1765300"/>
                  </a:lnTo>
                  <a:lnTo>
                    <a:pt x="876299" y="1778000"/>
                  </a:lnTo>
                  <a:lnTo>
                    <a:pt x="933068" y="1778000"/>
                  </a:lnTo>
                  <a:lnTo>
                    <a:pt x="945514" y="1765300"/>
                  </a:lnTo>
                  <a:lnTo>
                    <a:pt x="950594" y="1752600"/>
                  </a:lnTo>
                  <a:close/>
                </a:path>
                <a:path w="2894965" h="2438400">
                  <a:moveTo>
                    <a:pt x="885316" y="1727200"/>
                  </a:moveTo>
                  <a:lnTo>
                    <a:pt x="860933" y="1727200"/>
                  </a:lnTo>
                  <a:lnTo>
                    <a:pt x="860551" y="1739900"/>
                  </a:lnTo>
                  <a:lnTo>
                    <a:pt x="861821" y="1752600"/>
                  </a:lnTo>
                  <a:lnTo>
                    <a:pt x="891793" y="1752600"/>
                  </a:lnTo>
                  <a:lnTo>
                    <a:pt x="888999" y="1739900"/>
                  </a:lnTo>
                  <a:lnTo>
                    <a:pt x="885189" y="1739900"/>
                  </a:lnTo>
                  <a:lnTo>
                    <a:pt x="885316" y="1727200"/>
                  </a:lnTo>
                  <a:close/>
                </a:path>
                <a:path w="2894965" h="2438400">
                  <a:moveTo>
                    <a:pt x="956512" y="1739900"/>
                  </a:moveTo>
                  <a:lnTo>
                    <a:pt x="933958" y="1739900"/>
                  </a:lnTo>
                  <a:lnTo>
                    <a:pt x="928623" y="1752600"/>
                  </a:lnTo>
                  <a:lnTo>
                    <a:pt x="954150" y="1752600"/>
                  </a:lnTo>
                  <a:lnTo>
                    <a:pt x="956512" y="1739900"/>
                  </a:lnTo>
                  <a:close/>
                </a:path>
                <a:path w="2894965" h="2438400">
                  <a:moveTo>
                    <a:pt x="959473" y="1727200"/>
                  </a:moveTo>
                  <a:lnTo>
                    <a:pt x="940054" y="1727200"/>
                  </a:lnTo>
                  <a:lnTo>
                    <a:pt x="937767" y="1739900"/>
                  </a:lnTo>
                  <a:lnTo>
                    <a:pt x="958278" y="1739900"/>
                  </a:lnTo>
                  <a:lnTo>
                    <a:pt x="959473" y="1727200"/>
                  </a:lnTo>
                  <a:close/>
                </a:path>
                <a:path w="2894965" h="2438400">
                  <a:moveTo>
                    <a:pt x="975994" y="1727200"/>
                  </a:moveTo>
                  <a:lnTo>
                    <a:pt x="960119" y="1727200"/>
                  </a:lnTo>
                  <a:lnTo>
                    <a:pt x="970280" y="1739900"/>
                  </a:lnTo>
                  <a:lnTo>
                    <a:pt x="974470" y="1739900"/>
                  </a:lnTo>
                  <a:lnTo>
                    <a:pt x="975994" y="1727200"/>
                  </a:lnTo>
                  <a:close/>
                </a:path>
                <a:path w="2894965" h="2438400">
                  <a:moveTo>
                    <a:pt x="889888" y="1714500"/>
                  </a:moveTo>
                  <a:lnTo>
                    <a:pt x="865378" y="1714500"/>
                  </a:lnTo>
                  <a:lnTo>
                    <a:pt x="863091" y="1727200"/>
                  </a:lnTo>
                  <a:lnTo>
                    <a:pt x="887603" y="1727200"/>
                  </a:lnTo>
                  <a:lnTo>
                    <a:pt x="889888" y="1714500"/>
                  </a:lnTo>
                  <a:close/>
                </a:path>
                <a:path w="2894965" h="2438400">
                  <a:moveTo>
                    <a:pt x="923670" y="1638300"/>
                  </a:moveTo>
                  <a:lnTo>
                    <a:pt x="840232" y="1638300"/>
                  </a:lnTo>
                  <a:lnTo>
                    <a:pt x="836421" y="1651000"/>
                  </a:lnTo>
                  <a:lnTo>
                    <a:pt x="900557" y="1651000"/>
                  </a:lnTo>
                  <a:lnTo>
                    <a:pt x="904239" y="1663700"/>
                  </a:lnTo>
                  <a:lnTo>
                    <a:pt x="911479" y="1663700"/>
                  </a:lnTo>
                  <a:lnTo>
                    <a:pt x="896238" y="1676400"/>
                  </a:lnTo>
                  <a:lnTo>
                    <a:pt x="890047" y="1689100"/>
                  </a:lnTo>
                  <a:lnTo>
                    <a:pt x="923924" y="1689100"/>
                  </a:lnTo>
                  <a:lnTo>
                    <a:pt x="943863" y="1701800"/>
                  </a:lnTo>
                  <a:lnTo>
                    <a:pt x="943610" y="1714500"/>
                  </a:lnTo>
                  <a:lnTo>
                    <a:pt x="942213" y="1727200"/>
                  </a:lnTo>
                  <a:lnTo>
                    <a:pt x="987679" y="1727200"/>
                  </a:lnTo>
                  <a:lnTo>
                    <a:pt x="988187" y="1714500"/>
                  </a:lnTo>
                  <a:lnTo>
                    <a:pt x="987043" y="1714500"/>
                  </a:lnTo>
                  <a:lnTo>
                    <a:pt x="923670" y="1638300"/>
                  </a:lnTo>
                  <a:close/>
                </a:path>
                <a:path w="2894965" h="2438400">
                  <a:moveTo>
                    <a:pt x="979169" y="1574800"/>
                  </a:moveTo>
                  <a:lnTo>
                    <a:pt x="929766" y="1574800"/>
                  </a:lnTo>
                  <a:lnTo>
                    <a:pt x="1061592" y="1727200"/>
                  </a:lnTo>
                  <a:lnTo>
                    <a:pt x="1079881" y="1727200"/>
                  </a:lnTo>
                  <a:lnTo>
                    <a:pt x="1081023" y="1714500"/>
                  </a:lnTo>
                  <a:lnTo>
                    <a:pt x="1081913" y="1714500"/>
                  </a:lnTo>
                  <a:lnTo>
                    <a:pt x="1034922" y="1663700"/>
                  </a:lnTo>
                  <a:lnTo>
                    <a:pt x="1054099" y="1663700"/>
                  </a:lnTo>
                  <a:lnTo>
                    <a:pt x="1058290" y="1651000"/>
                  </a:lnTo>
                  <a:lnTo>
                    <a:pt x="1082929" y="1651000"/>
                  </a:lnTo>
                  <a:lnTo>
                    <a:pt x="1088280" y="1638300"/>
                  </a:lnTo>
                  <a:lnTo>
                    <a:pt x="1016508" y="1638300"/>
                  </a:lnTo>
                  <a:lnTo>
                    <a:pt x="979169" y="1587500"/>
                  </a:lnTo>
                  <a:lnTo>
                    <a:pt x="979169" y="1574800"/>
                  </a:lnTo>
                  <a:close/>
                </a:path>
                <a:path w="2894965" h="2438400">
                  <a:moveTo>
                    <a:pt x="900938" y="1701800"/>
                  </a:moveTo>
                  <a:lnTo>
                    <a:pt x="874903" y="1701800"/>
                  </a:lnTo>
                  <a:lnTo>
                    <a:pt x="869188" y="1714500"/>
                  </a:lnTo>
                  <a:lnTo>
                    <a:pt x="896492" y="1714500"/>
                  </a:lnTo>
                  <a:lnTo>
                    <a:pt x="900938" y="1701800"/>
                  </a:lnTo>
                  <a:close/>
                </a:path>
                <a:path w="2894965" h="2438400">
                  <a:moveTo>
                    <a:pt x="834389" y="1689100"/>
                  </a:moveTo>
                  <a:lnTo>
                    <a:pt x="820673" y="1689100"/>
                  </a:lnTo>
                  <a:lnTo>
                    <a:pt x="821689" y="1701800"/>
                  </a:lnTo>
                  <a:lnTo>
                    <a:pt x="832358" y="1701800"/>
                  </a:lnTo>
                  <a:lnTo>
                    <a:pt x="834389" y="1689100"/>
                  </a:lnTo>
                  <a:close/>
                </a:path>
                <a:path w="2894965" h="2438400">
                  <a:moveTo>
                    <a:pt x="923924" y="1689100"/>
                  </a:moveTo>
                  <a:lnTo>
                    <a:pt x="884428" y="1689100"/>
                  </a:lnTo>
                  <a:lnTo>
                    <a:pt x="879379" y="1701800"/>
                  </a:lnTo>
                  <a:lnTo>
                    <a:pt x="906525" y="1701800"/>
                  </a:lnTo>
                  <a:lnTo>
                    <a:pt x="923924" y="1689100"/>
                  </a:lnTo>
                  <a:close/>
                </a:path>
                <a:path w="2894965" h="2438400">
                  <a:moveTo>
                    <a:pt x="837564" y="1676400"/>
                  </a:moveTo>
                  <a:lnTo>
                    <a:pt x="815339" y="1676400"/>
                  </a:lnTo>
                  <a:lnTo>
                    <a:pt x="815213" y="1689100"/>
                  </a:lnTo>
                  <a:lnTo>
                    <a:pt x="835787" y="1689100"/>
                  </a:lnTo>
                  <a:lnTo>
                    <a:pt x="837564" y="1676400"/>
                  </a:lnTo>
                  <a:close/>
                </a:path>
                <a:path w="2894965" h="2438400">
                  <a:moveTo>
                    <a:pt x="844676" y="1663700"/>
                  </a:moveTo>
                  <a:lnTo>
                    <a:pt x="821182" y="1663700"/>
                  </a:lnTo>
                  <a:lnTo>
                    <a:pt x="819276" y="1676400"/>
                  </a:lnTo>
                  <a:lnTo>
                    <a:pt x="841756" y="1676400"/>
                  </a:lnTo>
                  <a:lnTo>
                    <a:pt x="844676" y="1663700"/>
                  </a:lnTo>
                  <a:close/>
                </a:path>
                <a:path w="2894965" h="2438400">
                  <a:moveTo>
                    <a:pt x="856614" y="1651000"/>
                  </a:moveTo>
                  <a:lnTo>
                    <a:pt x="829310" y="1651000"/>
                  </a:lnTo>
                  <a:lnTo>
                    <a:pt x="826262" y="1663700"/>
                  </a:lnTo>
                  <a:lnTo>
                    <a:pt x="851662" y="1663700"/>
                  </a:lnTo>
                  <a:lnTo>
                    <a:pt x="856614" y="1651000"/>
                  </a:lnTo>
                  <a:close/>
                </a:path>
                <a:path w="2894965" h="2438400">
                  <a:moveTo>
                    <a:pt x="911987" y="1625600"/>
                  </a:moveTo>
                  <a:lnTo>
                    <a:pt x="856186" y="1625600"/>
                  </a:lnTo>
                  <a:lnTo>
                    <a:pt x="850457" y="1638300"/>
                  </a:lnTo>
                  <a:lnTo>
                    <a:pt x="917829" y="1638300"/>
                  </a:lnTo>
                  <a:lnTo>
                    <a:pt x="911987" y="1625600"/>
                  </a:lnTo>
                  <a:close/>
                </a:path>
                <a:path w="2894965" h="2438400">
                  <a:moveTo>
                    <a:pt x="1096698" y="1625600"/>
                  </a:moveTo>
                  <a:lnTo>
                    <a:pt x="1066291" y="1625600"/>
                  </a:lnTo>
                  <a:lnTo>
                    <a:pt x="1060704" y="1638300"/>
                  </a:lnTo>
                  <a:lnTo>
                    <a:pt x="1092882" y="1638300"/>
                  </a:lnTo>
                  <a:lnTo>
                    <a:pt x="1096698" y="1625600"/>
                  </a:lnTo>
                  <a:close/>
                </a:path>
                <a:path w="2894965" h="2438400">
                  <a:moveTo>
                    <a:pt x="1101978" y="1612900"/>
                  </a:moveTo>
                  <a:lnTo>
                    <a:pt x="1076324" y="1612900"/>
                  </a:lnTo>
                  <a:lnTo>
                    <a:pt x="1074800" y="1625600"/>
                  </a:lnTo>
                  <a:lnTo>
                    <a:pt x="1099692" y="1625600"/>
                  </a:lnTo>
                  <a:lnTo>
                    <a:pt x="1101978" y="1612900"/>
                  </a:lnTo>
                  <a:close/>
                </a:path>
                <a:path w="2894965" h="2438400">
                  <a:moveTo>
                    <a:pt x="1103578" y="1587500"/>
                  </a:moveTo>
                  <a:lnTo>
                    <a:pt x="1075689" y="1587500"/>
                  </a:lnTo>
                  <a:lnTo>
                    <a:pt x="1076960" y="1600200"/>
                  </a:lnTo>
                  <a:lnTo>
                    <a:pt x="1078103" y="1600200"/>
                  </a:lnTo>
                  <a:lnTo>
                    <a:pt x="1077975" y="1612900"/>
                  </a:lnTo>
                  <a:lnTo>
                    <a:pt x="1103502" y="1612900"/>
                  </a:lnTo>
                  <a:lnTo>
                    <a:pt x="1104264" y="1600200"/>
                  </a:lnTo>
                  <a:lnTo>
                    <a:pt x="1103578" y="1587500"/>
                  </a:lnTo>
                  <a:close/>
                </a:path>
                <a:path w="2894965" h="2438400">
                  <a:moveTo>
                    <a:pt x="1099871" y="1574800"/>
                  </a:moveTo>
                  <a:lnTo>
                    <a:pt x="1070229" y="1574800"/>
                  </a:lnTo>
                  <a:lnTo>
                    <a:pt x="1073531" y="1587500"/>
                  </a:lnTo>
                  <a:lnTo>
                    <a:pt x="1102106" y="1587500"/>
                  </a:lnTo>
                  <a:lnTo>
                    <a:pt x="1099871" y="1574800"/>
                  </a:lnTo>
                  <a:close/>
                </a:path>
                <a:path w="2894965" h="2438400">
                  <a:moveTo>
                    <a:pt x="947673" y="1562100"/>
                  </a:moveTo>
                  <a:lnTo>
                    <a:pt x="934338" y="1562100"/>
                  </a:lnTo>
                  <a:lnTo>
                    <a:pt x="930910" y="1574800"/>
                  </a:lnTo>
                  <a:lnTo>
                    <a:pt x="960882" y="1574800"/>
                  </a:lnTo>
                  <a:lnTo>
                    <a:pt x="947673" y="1562100"/>
                  </a:lnTo>
                  <a:close/>
                </a:path>
                <a:path w="2894965" h="2438400">
                  <a:moveTo>
                    <a:pt x="980313" y="1562100"/>
                  </a:moveTo>
                  <a:lnTo>
                    <a:pt x="962024" y="1562100"/>
                  </a:lnTo>
                  <a:lnTo>
                    <a:pt x="961389" y="1574800"/>
                  </a:lnTo>
                  <a:lnTo>
                    <a:pt x="979805" y="1574800"/>
                  </a:lnTo>
                  <a:lnTo>
                    <a:pt x="980313" y="1562100"/>
                  </a:lnTo>
                  <a:close/>
                </a:path>
                <a:path w="2894965" h="2438400">
                  <a:moveTo>
                    <a:pt x="1093210" y="1562100"/>
                  </a:moveTo>
                  <a:lnTo>
                    <a:pt x="1063243" y="1562100"/>
                  </a:lnTo>
                  <a:lnTo>
                    <a:pt x="1067054" y="1574800"/>
                  </a:lnTo>
                  <a:lnTo>
                    <a:pt x="1096898" y="1574800"/>
                  </a:lnTo>
                  <a:lnTo>
                    <a:pt x="1093210" y="1562100"/>
                  </a:lnTo>
                  <a:close/>
                </a:path>
                <a:path w="2894965" h="2438400">
                  <a:moveTo>
                    <a:pt x="1083183" y="1447800"/>
                  </a:moveTo>
                  <a:lnTo>
                    <a:pt x="1066291" y="1447800"/>
                  </a:lnTo>
                  <a:lnTo>
                    <a:pt x="1065148" y="1460500"/>
                  </a:lnTo>
                  <a:lnTo>
                    <a:pt x="1062863" y="1460500"/>
                  </a:lnTo>
                  <a:lnTo>
                    <a:pt x="1156969" y="1574800"/>
                  </a:lnTo>
                  <a:lnTo>
                    <a:pt x="1170813" y="1574800"/>
                  </a:lnTo>
                  <a:lnTo>
                    <a:pt x="1173098" y="1562100"/>
                  </a:lnTo>
                  <a:lnTo>
                    <a:pt x="1176019" y="1562100"/>
                  </a:lnTo>
                  <a:lnTo>
                    <a:pt x="1173564" y="1524000"/>
                  </a:lnTo>
                  <a:lnTo>
                    <a:pt x="1147953" y="1524000"/>
                  </a:lnTo>
                  <a:lnTo>
                    <a:pt x="1142872" y="1511300"/>
                  </a:lnTo>
                  <a:lnTo>
                    <a:pt x="1140333" y="1511300"/>
                  </a:lnTo>
                  <a:lnTo>
                    <a:pt x="1083183" y="1447800"/>
                  </a:lnTo>
                  <a:close/>
                </a:path>
                <a:path w="2894965" h="2438400">
                  <a:moveTo>
                    <a:pt x="985265" y="1549400"/>
                  </a:moveTo>
                  <a:lnTo>
                    <a:pt x="963930" y="1549400"/>
                  </a:lnTo>
                  <a:lnTo>
                    <a:pt x="963040" y="1562100"/>
                  </a:lnTo>
                  <a:lnTo>
                    <a:pt x="983741" y="1562100"/>
                  </a:lnTo>
                  <a:lnTo>
                    <a:pt x="985265" y="1549400"/>
                  </a:lnTo>
                  <a:close/>
                </a:path>
                <a:path w="2894965" h="2438400">
                  <a:moveTo>
                    <a:pt x="1077975" y="1536700"/>
                  </a:moveTo>
                  <a:lnTo>
                    <a:pt x="1038224" y="1536700"/>
                  </a:lnTo>
                  <a:lnTo>
                    <a:pt x="1043559" y="1549400"/>
                  </a:lnTo>
                  <a:lnTo>
                    <a:pt x="1049019" y="1549400"/>
                  </a:lnTo>
                  <a:lnTo>
                    <a:pt x="1054099" y="1562100"/>
                  </a:lnTo>
                  <a:lnTo>
                    <a:pt x="1088818" y="1562100"/>
                  </a:lnTo>
                  <a:lnTo>
                    <a:pt x="1083736" y="1549400"/>
                  </a:lnTo>
                  <a:lnTo>
                    <a:pt x="1077975" y="1536700"/>
                  </a:lnTo>
                  <a:close/>
                </a:path>
                <a:path w="2894965" h="2438400">
                  <a:moveTo>
                    <a:pt x="993901" y="1536700"/>
                  </a:moveTo>
                  <a:lnTo>
                    <a:pt x="968756" y="1536700"/>
                  </a:lnTo>
                  <a:lnTo>
                    <a:pt x="967105" y="1549400"/>
                  </a:lnTo>
                  <a:lnTo>
                    <a:pt x="991362" y="1549400"/>
                  </a:lnTo>
                  <a:lnTo>
                    <a:pt x="993901" y="1536700"/>
                  </a:lnTo>
                  <a:close/>
                </a:path>
                <a:path w="2894965" h="2438400">
                  <a:moveTo>
                    <a:pt x="1061848" y="1524000"/>
                  </a:moveTo>
                  <a:lnTo>
                    <a:pt x="976121" y="1524000"/>
                  </a:lnTo>
                  <a:lnTo>
                    <a:pt x="973582" y="1536700"/>
                  </a:lnTo>
                  <a:lnTo>
                    <a:pt x="1067387" y="1536700"/>
                  </a:lnTo>
                  <a:lnTo>
                    <a:pt x="1061848" y="1524000"/>
                  </a:lnTo>
                  <a:close/>
                </a:path>
                <a:path w="2894965" h="2438400">
                  <a:moveTo>
                    <a:pt x="1044336" y="1511300"/>
                  </a:moveTo>
                  <a:lnTo>
                    <a:pt x="989079" y="1511300"/>
                  </a:lnTo>
                  <a:lnTo>
                    <a:pt x="982980" y="1524000"/>
                  </a:lnTo>
                  <a:lnTo>
                    <a:pt x="1050276" y="1524000"/>
                  </a:lnTo>
                  <a:lnTo>
                    <a:pt x="1044336" y="1511300"/>
                  </a:lnTo>
                  <a:close/>
                </a:path>
                <a:path w="2894965" h="2438400">
                  <a:moveTo>
                    <a:pt x="1161668" y="1384300"/>
                  </a:moveTo>
                  <a:lnTo>
                    <a:pt x="1143126" y="1384300"/>
                  </a:lnTo>
                  <a:lnTo>
                    <a:pt x="1142491" y="1397000"/>
                  </a:lnTo>
                  <a:lnTo>
                    <a:pt x="1141984" y="1397000"/>
                  </a:lnTo>
                  <a:lnTo>
                    <a:pt x="1149476" y="1498600"/>
                  </a:lnTo>
                  <a:lnTo>
                    <a:pt x="1149731" y="1511300"/>
                  </a:lnTo>
                  <a:lnTo>
                    <a:pt x="1150112" y="1511300"/>
                  </a:lnTo>
                  <a:lnTo>
                    <a:pt x="1152016" y="1524000"/>
                  </a:lnTo>
                  <a:lnTo>
                    <a:pt x="1173564" y="1524000"/>
                  </a:lnTo>
                  <a:lnTo>
                    <a:pt x="1168654" y="1447800"/>
                  </a:lnTo>
                  <a:lnTo>
                    <a:pt x="1167511" y="1435100"/>
                  </a:lnTo>
                  <a:lnTo>
                    <a:pt x="1167003" y="1435100"/>
                  </a:lnTo>
                  <a:lnTo>
                    <a:pt x="1166494" y="1424939"/>
                  </a:lnTo>
                  <a:lnTo>
                    <a:pt x="1165479" y="1422400"/>
                  </a:lnTo>
                  <a:lnTo>
                    <a:pt x="1196959" y="1422400"/>
                  </a:lnTo>
                  <a:lnTo>
                    <a:pt x="1161668" y="1384300"/>
                  </a:lnTo>
                  <a:close/>
                </a:path>
                <a:path w="2894965" h="2438400">
                  <a:moveTo>
                    <a:pt x="1196959" y="1422400"/>
                  </a:moveTo>
                  <a:lnTo>
                    <a:pt x="1166367" y="1422400"/>
                  </a:lnTo>
                  <a:lnTo>
                    <a:pt x="1166494" y="1424939"/>
                  </a:lnTo>
                  <a:lnTo>
                    <a:pt x="1170559" y="1435100"/>
                  </a:lnTo>
                  <a:lnTo>
                    <a:pt x="1175765" y="1435100"/>
                  </a:lnTo>
                  <a:lnTo>
                    <a:pt x="1181226" y="1447800"/>
                  </a:lnTo>
                  <a:lnTo>
                    <a:pt x="1235329" y="1511300"/>
                  </a:lnTo>
                  <a:lnTo>
                    <a:pt x="1245108" y="1511300"/>
                  </a:lnTo>
                  <a:lnTo>
                    <a:pt x="1246759" y="1498600"/>
                  </a:lnTo>
                  <a:lnTo>
                    <a:pt x="1256538" y="1498600"/>
                  </a:lnTo>
                  <a:lnTo>
                    <a:pt x="1256538" y="1485900"/>
                  </a:lnTo>
                  <a:lnTo>
                    <a:pt x="1255775" y="1485900"/>
                  </a:lnTo>
                  <a:lnTo>
                    <a:pt x="1196959" y="1422400"/>
                  </a:lnTo>
                  <a:close/>
                </a:path>
                <a:path w="2894965" h="2438400">
                  <a:moveTo>
                    <a:pt x="1304670" y="1447800"/>
                  </a:moveTo>
                  <a:lnTo>
                    <a:pt x="1272539" y="1447800"/>
                  </a:lnTo>
                  <a:lnTo>
                    <a:pt x="1274698" y="1460500"/>
                  </a:lnTo>
                  <a:lnTo>
                    <a:pt x="1300734" y="1460500"/>
                  </a:lnTo>
                  <a:lnTo>
                    <a:pt x="1304670" y="1447800"/>
                  </a:lnTo>
                  <a:close/>
                </a:path>
                <a:path w="2894965" h="2438400">
                  <a:moveTo>
                    <a:pt x="1325753" y="1435100"/>
                  </a:moveTo>
                  <a:lnTo>
                    <a:pt x="1270889" y="1435100"/>
                  </a:lnTo>
                  <a:lnTo>
                    <a:pt x="1269111" y="1447800"/>
                  </a:lnTo>
                  <a:lnTo>
                    <a:pt x="1321562" y="1447800"/>
                  </a:lnTo>
                  <a:lnTo>
                    <a:pt x="1325753" y="1435100"/>
                  </a:lnTo>
                  <a:close/>
                </a:path>
                <a:path w="2894965" h="2438400">
                  <a:moveTo>
                    <a:pt x="1340451" y="1422400"/>
                  </a:moveTo>
                  <a:lnTo>
                    <a:pt x="1306575" y="1422400"/>
                  </a:lnTo>
                  <a:lnTo>
                    <a:pt x="1301114" y="1435100"/>
                  </a:lnTo>
                  <a:lnTo>
                    <a:pt x="1336151" y="1435100"/>
                  </a:lnTo>
                  <a:lnTo>
                    <a:pt x="1340451" y="1422400"/>
                  </a:lnTo>
                  <a:close/>
                </a:path>
                <a:path w="2894965" h="2438400">
                  <a:moveTo>
                    <a:pt x="1166367" y="1422400"/>
                  </a:moveTo>
                  <a:lnTo>
                    <a:pt x="1165479" y="1422400"/>
                  </a:lnTo>
                  <a:lnTo>
                    <a:pt x="1166494" y="1424939"/>
                  </a:lnTo>
                  <a:lnTo>
                    <a:pt x="1166367" y="1422400"/>
                  </a:lnTo>
                  <a:close/>
                </a:path>
                <a:path w="2894965" h="2438400">
                  <a:moveTo>
                    <a:pt x="1348739" y="1409700"/>
                  </a:moveTo>
                  <a:lnTo>
                    <a:pt x="1322323" y="1409700"/>
                  </a:lnTo>
                  <a:lnTo>
                    <a:pt x="1319784" y="1422400"/>
                  </a:lnTo>
                  <a:lnTo>
                    <a:pt x="1344167" y="1422400"/>
                  </a:lnTo>
                  <a:lnTo>
                    <a:pt x="1348739" y="1409700"/>
                  </a:lnTo>
                  <a:close/>
                </a:path>
                <a:path w="2894965" h="2438400">
                  <a:moveTo>
                    <a:pt x="1354709" y="1384300"/>
                  </a:moveTo>
                  <a:lnTo>
                    <a:pt x="1326641" y="1384300"/>
                  </a:lnTo>
                  <a:lnTo>
                    <a:pt x="1327531" y="1397000"/>
                  </a:lnTo>
                  <a:lnTo>
                    <a:pt x="1326641" y="1409700"/>
                  </a:lnTo>
                  <a:lnTo>
                    <a:pt x="1351788" y="1409700"/>
                  </a:lnTo>
                  <a:lnTo>
                    <a:pt x="1353312" y="1397000"/>
                  </a:lnTo>
                  <a:lnTo>
                    <a:pt x="1354709" y="1397000"/>
                  </a:lnTo>
                  <a:lnTo>
                    <a:pt x="1354709" y="1384300"/>
                  </a:lnTo>
                  <a:close/>
                </a:path>
                <a:path w="2894965" h="2438400">
                  <a:moveTo>
                    <a:pt x="1279270" y="1384300"/>
                  </a:moveTo>
                  <a:lnTo>
                    <a:pt x="1246505" y="1384300"/>
                  </a:lnTo>
                  <a:lnTo>
                    <a:pt x="1246886" y="1397000"/>
                  </a:lnTo>
                  <a:lnTo>
                    <a:pt x="1260220" y="1397000"/>
                  </a:lnTo>
                  <a:lnTo>
                    <a:pt x="1279270" y="1384300"/>
                  </a:lnTo>
                  <a:close/>
                </a:path>
                <a:path w="2894965" h="2438400">
                  <a:moveTo>
                    <a:pt x="1159129" y="1371600"/>
                  </a:moveTo>
                  <a:lnTo>
                    <a:pt x="1158239" y="1371600"/>
                  </a:lnTo>
                  <a:lnTo>
                    <a:pt x="1157350" y="1384300"/>
                  </a:lnTo>
                  <a:lnTo>
                    <a:pt x="1159890" y="1384300"/>
                  </a:lnTo>
                  <a:lnTo>
                    <a:pt x="1159129" y="1371600"/>
                  </a:lnTo>
                  <a:close/>
                </a:path>
                <a:path w="2894965" h="2438400">
                  <a:moveTo>
                    <a:pt x="1294384" y="1371600"/>
                  </a:moveTo>
                  <a:lnTo>
                    <a:pt x="1259839" y="1371600"/>
                  </a:lnTo>
                  <a:lnTo>
                    <a:pt x="1247139" y="1384300"/>
                  </a:lnTo>
                  <a:lnTo>
                    <a:pt x="1289431" y="1384300"/>
                  </a:lnTo>
                  <a:lnTo>
                    <a:pt x="1294384" y="1371600"/>
                  </a:lnTo>
                  <a:close/>
                </a:path>
                <a:path w="2894965" h="2438400">
                  <a:moveTo>
                    <a:pt x="1351661" y="1371600"/>
                  </a:moveTo>
                  <a:lnTo>
                    <a:pt x="1319530" y="1371600"/>
                  </a:lnTo>
                  <a:lnTo>
                    <a:pt x="1321942" y="1384300"/>
                  </a:lnTo>
                  <a:lnTo>
                    <a:pt x="1353185" y="1384300"/>
                  </a:lnTo>
                  <a:lnTo>
                    <a:pt x="1351661" y="1371600"/>
                  </a:lnTo>
                  <a:close/>
                </a:path>
                <a:path w="2894965" h="2438400">
                  <a:moveTo>
                    <a:pt x="1217167" y="1358900"/>
                  </a:moveTo>
                  <a:lnTo>
                    <a:pt x="1200276" y="1358900"/>
                  </a:lnTo>
                  <a:lnTo>
                    <a:pt x="1201673" y="1371600"/>
                  </a:lnTo>
                  <a:lnTo>
                    <a:pt x="1215897" y="1371600"/>
                  </a:lnTo>
                  <a:lnTo>
                    <a:pt x="1217167" y="1358900"/>
                  </a:lnTo>
                  <a:close/>
                </a:path>
                <a:path w="2894965" h="2438400">
                  <a:moveTo>
                    <a:pt x="1343787" y="1358900"/>
                  </a:moveTo>
                  <a:lnTo>
                    <a:pt x="1272159" y="1358900"/>
                  </a:lnTo>
                  <a:lnTo>
                    <a:pt x="1269111" y="1371600"/>
                  </a:lnTo>
                  <a:lnTo>
                    <a:pt x="1348486" y="1371600"/>
                  </a:lnTo>
                  <a:lnTo>
                    <a:pt x="1343787" y="1358900"/>
                  </a:lnTo>
                  <a:close/>
                </a:path>
                <a:path w="2894965" h="2438400">
                  <a:moveTo>
                    <a:pt x="1222883" y="1346200"/>
                  </a:moveTo>
                  <a:lnTo>
                    <a:pt x="1199388" y="1346200"/>
                  </a:lnTo>
                  <a:lnTo>
                    <a:pt x="1198625" y="1358900"/>
                  </a:lnTo>
                  <a:lnTo>
                    <a:pt x="1220469" y="1358900"/>
                  </a:lnTo>
                  <a:lnTo>
                    <a:pt x="1222883" y="1346200"/>
                  </a:lnTo>
                  <a:close/>
                </a:path>
                <a:path w="2894965" h="2438400">
                  <a:moveTo>
                    <a:pt x="1298066" y="1346200"/>
                  </a:moveTo>
                  <a:lnTo>
                    <a:pt x="1278509" y="1346200"/>
                  </a:lnTo>
                  <a:lnTo>
                    <a:pt x="1277365" y="1358900"/>
                  </a:lnTo>
                  <a:lnTo>
                    <a:pt x="1296289" y="1358900"/>
                  </a:lnTo>
                  <a:lnTo>
                    <a:pt x="1298066" y="1346200"/>
                  </a:lnTo>
                  <a:close/>
                </a:path>
                <a:path w="2894965" h="2438400">
                  <a:moveTo>
                    <a:pt x="1327785" y="1346200"/>
                  </a:moveTo>
                  <a:lnTo>
                    <a:pt x="1301114" y="1346200"/>
                  </a:lnTo>
                  <a:lnTo>
                    <a:pt x="1297178" y="1358900"/>
                  </a:lnTo>
                  <a:lnTo>
                    <a:pt x="1332230" y="1358900"/>
                  </a:lnTo>
                  <a:lnTo>
                    <a:pt x="1327785" y="1346200"/>
                  </a:lnTo>
                  <a:close/>
                </a:path>
                <a:path w="2894965" h="2438400">
                  <a:moveTo>
                    <a:pt x="1429639" y="1346200"/>
                  </a:moveTo>
                  <a:lnTo>
                    <a:pt x="1372996" y="1346200"/>
                  </a:lnTo>
                  <a:lnTo>
                    <a:pt x="1377949" y="1358900"/>
                  </a:lnTo>
                  <a:lnTo>
                    <a:pt x="1423796" y="1358900"/>
                  </a:lnTo>
                  <a:lnTo>
                    <a:pt x="1429639" y="1346200"/>
                  </a:lnTo>
                  <a:close/>
                </a:path>
                <a:path w="2894965" h="2438400">
                  <a:moveTo>
                    <a:pt x="1232662" y="1333500"/>
                  </a:moveTo>
                  <a:lnTo>
                    <a:pt x="1206372" y="1333500"/>
                  </a:lnTo>
                  <a:lnTo>
                    <a:pt x="1203960" y="1346200"/>
                  </a:lnTo>
                  <a:lnTo>
                    <a:pt x="1228724" y="1346200"/>
                  </a:lnTo>
                  <a:lnTo>
                    <a:pt x="1232662" y="1333500"/>
                  </a:lnTo>
                  <a:close/>
                </a:path>
                <a:path w="2894965" h="2438400">
                  <a:moveTo>
                    <a:pt x="1300988" y="1333500"/>
                  </a:moveTo>
                  <a:lnTo>
                    <a:pt x="1278255" y="1333500"/>
                  </a:lnTo>
                  <a:lnTo>
                    <a:pt x="1279016" y="1346200"/>
                  </a:lnTo>
                  <a:lnTo>
                    <a:pt x="1300480" y="1346200"/>
                  </a:lnTo>
                  <a:lnTo>
                    <a:pt x="1300988" y="1333500"/>
                  </a:lnTo>
                  <a:close/>
                </a:path>
                <a:path w="2894965" h="2438400">
                  <a:moveTo>
                    <a:pt x="1444355" y="1333500"/>
                  </a:moveTo>
                  <a:lnTo>
                    <a:pt x="1363217" y="1333500"/>
                  </a:lnTo>
                  <a:lnTo>
                    <a:pt x="1368424" y="1346200"/>
                  </a:lnTo>
                  <a:lnTo>
                    <a:pt x="1440221" y="1346200"/>
                  </a:lnTo>
                  <a:lnTo>
                    <a:pt x="1444355" y="1333500"/>
                  </a:lnTo>
                  <a:close/>
                </a:path>
                <a:path w="2894965" h="2438400">
                  <a:moveTo>
                    <a:pt x="1247520" y="1320800"/>
                  </a:moveTo>
                  <a:lnTo>
                    <a:pt x="1215009" y="1320800"/>
                  </a:lnTo>
                  <a:lnTo>
                    <a:pt x="1211707" y="1333500"/>
                  </a:lnTo>
                  <a:lnTo>
                    <a:pt x="1244218" y="1333500"/>
                  </a:lnTo>
                  <a:lnTo>
                    <a:pt x="1247520" y="1320800"/>
                  </a:lnTo>
                  <a:close/>
                </a:path>
                <a:path w="2894965" h="2438400">
                  <a:moveTo>
                    <a:pt x="1300098" y="1320800"/>
                  </a:moveTo>
                  <a:lnTo>
                    <a:pt x="1269111" y="1320800"/>
                  </a:lnTo>
                  <a:lnTo>
                    <a:pt x="1271650" y="1333500"/>
                  </a:lnTo>
                  <a:lnTo>
                    <a:pt x="1300734" y="1333500"/>
                  </a:lnTo>
                  <a:lnTo>
                    <a:pt x="1300098" y="1320800"/>
                  </a:lnTo>
                  <a:close/>
                </a:path>
                <a:path w="2894965" h="2438400">
                  <a:moveTo>
                    <a:pt x="1385569" y="1320800"/>
                  </a:moveTo>
                  <a:lnTo>
                    <a:pt x="1358518" y="1320800"/>
                  </a:lnTo>
                  <a:lnTo>
                    <a:pt x="1359915" y="1333500"/>
                  </a:lnTo>
                  <a:lnTo>
                    <a:pt x="1388490" y="1333500"/>
                  </a:lnTo>
                  <a:lnTo>
                    <a:pt x="1385569" y="1320800"/>
                  </a:lnTo>
                  <a:close/>
                </a:path>
                <a:path w="2894965" h="2438400">
                  <a:moveTo>
                    <a:pt x="1450847" y="1320800"/>
                  </a:moveTo>
                  <a:lnTo>
                    <a:pt x="1430655" y="1320800"/>
                  </a:lnTo>
                  <a:lnTo>
                    <a:pt x="1425320" y="1333500"/>
                  </a:lnTo>
                  <a:lnTo>
                    <a:pt x="1447893" y="1333500"/>
                  </a:lnTo>
                  <a:lnTo>
                    <a:pt x="1450847" y="1320800"/>
                  </a:lnTo>
                  <a:close/>
                </a:path>
                <a:path w="2894965" h="2438400">
                  <a:moveTo>
                    <a:pt x="1292860" y="1308100"/>
                  </a:moveTo>
                  <a:lnTo>
                    <a:pt x="1232154" y="1308100"/>
                  </a:lnTo>
                  <a:lnTo>
                    <a:pt x="1226185" y="1320800"/>
                  </a:lnTo>
                  <a:lnTo>
                    <a:pt x="1295399" y="1320800"/>
                  </a:lnTo>
                  <a:lnTo>
                    <a:pt x="1292860" y="1308100"/>
                  </a:lnTo>
                  <a:close/>
                </a:path>
                <a:path w="2894965" h="2438400">
                  <a:moveTo>
                    <a:pt x="1384299" y="1295400"/>
                  </a:moveTo>
                  <a:lnTo>
                    <a:pt x="1361947" y="1295400"/>
                  </a:lnTo>
                  <a:lnTo>
                    <a:pt x="1357630" y="1308100"/>
                  </a:lnTo>
                  <a:lnTo>
                    <a:pt x="1357248" y="1320800"/>
                  </a:lnTo>
                  <a:lnTo>
                    <a:pt x="1382775" y="1320800"/>
                  </a:lnTo>
                  <a:lnTo>
                    <a:pt x="1381887" y="1308100"/>
                  </a:lnTo>
                  <a:lnTo>
                    <a:pt x="1383157" y="1308100"/>
                  </a:lnTo>
                  <a:lnTo>
                    <a:pt x="1384299" y="1295400"/>
                  </a:lnTo>
                  <a:close/>
                </a:path>
                <a:path w="2894965" h="2438400">
                  <a:moveTo>
                    <a:pt x="1420367" y="1219200"/>
                  </a:moveTo>
                  <a:lnTo>
                    <a:pt x="1374774" y="1219200"/>
                  </a:lnTo>
                  <a:lnTo>
                    <a:pt x="1382394" y="1231900"/>
                  </a:lnTo>
                  <a:lnTo>
                    <a:pt x="1397254" y="1231900"/>
                  </a:lnTo>
                  <a:lnTo>
                    <a:pt x="1400810" y="1244600"/>
                  </a:lnTo>
                  <a:lnTo>
                    <a:pt x="1408175" y="1244600"/>
                  </a:lnTo>
                  <a:lnTo>
                    <a:pt x="1392936" y="1257300"/>
                  </a:lnTo>
                  <a:lnTo>
                    <a:pt x="1386742" y="1270000"/>
                  </a:lnTo>
                  <a:lnTo>
                    <a:pt x="1420621" y="1270000"/>
                  </a:lnTo>
                  <a:lnTo>
                    <a:pt x="1440561" y="1282700"/>
                  </a:lnTo>
                  <a:lnTo>
                    <a:pt x="1440180" y="1295400"/>
                  </a:lnTo>
                  <a:lnTo>
                    <a:pt x="1438910" y="1308100"/>
                  </a:lnTo>
                  <a:lnTo>
                    <a:pt x="1436623" y="1308100"/>
                  </a:lnTo>
                  <a:lnTo>
                    <a:pt x="1434464" y="1320800"/>
                  </a:lnTo>
                  <a:lnTo>
                    <a:pt x="1454927" y="1320800"/>
                  </a:lnTo>
                  <a:lnTo>
                    <a:pt x="1456152" y="1308100"/>
                  </a:lnTo>
                  <a:lnTo>
                    <a:pt x="1456816" y="1295400"/>
                  </a:lnTo>
                  <a:lnTo>
                    <a:pt x="1483614" y="1295400"/>
                  </a:lnTo>
                  <a:lnTo>
                    <a:pt x="1420367" y="1219200"/>
                  </a:lnTo>
                  <a:close/>
                </a:path>
                <a:path w="2894965" h="2438400">
                  <a:moveTo>
                    <a:pt x="1278509" y="1295400"/>
                  </a:moveTo>
                  <a:lnTo>
                    <a:pt x="1250441" y="1295400"/>
                  </a:lnTo>
                  <a:lnTo>
                    <a:pt x="1244345" y="1308100"/>
                  </a:lnTo>
                  <a:lnTo>
                    <a:pt x="1283715" y="1308100"/>
                  </a:lnTo>
                  <a:lnTo>
                    <a:pt x="1278509" y="1295400"/>
                  </a:lnTo>
                  <a:close/>
                </a:path>
                <a:path w="2894965" h="2438400">
                  <a:moveTo>
                    <a:pt x="1484375" y="1295400"/>
                  </a:moveTo>
                  <a:lnTo>
                    <a:pt x="1456816" y="1295400"/>
                  </a:lnTo>
                  <a:lnTo>
                    <a:pt x="1466214" y="1308100"/>
                  </a:lnTo>
                  <a:lnTo>
                    <a:pt x="1483740" y="1308100"/>
                  </a:lnTo>
                  <a:lnTo>
                    <a:pt x="1484375" y="1295400"/>
                  </a:lnTo>
                  <a:close/>
                </a:path>
                <a:path w="2894965" h="2438400">
                  <a:moveTo>
                    <a:pt x="1393189" y="1282700"/>
                  </a:moveTo>
                  <a:lnTo>
                    <a:pt x="1371472" y="1282700"/>
                  </a:lnTo>
                  <a:lnTo>
                    <a:pt x="1365885" y="1295400"/>
                  </a:lnTo>
                  <a:lnTo>
                    <a:pt x="1386586" y="1295400"/>
                  </a:lnTo>
                  <a:lnTo>
                    <a:pt x="1393189" y="1282700"/>
                  </a:lnTo>
                  <a:close/>
                </a:path>
                <a:path w="2894965" h="2438400">
                  <a:moveTo>
                    <a:pt x="1329055" y="1270000"/>
                  </a:moveTo>
                  <a:lnTo>
                    <a:pt x="1318387" y="1270000"/>
                  </a:lnTo>
                  <a:lnTo>
                    <a:pt x="1320418" y="1282700"/>
                  </a:lnTo>
                  <a:lnTo>
                    <a:pt x="1328039" y="1282700"/>
                  </a:lnTo>
                  <a:lnTo>
                    <a:pt x="1329055" y="1270000"/>
                  </a:lnTo>
                  <a:close/>
                </a:path>
                <a:path w="2894965" h="2438400">
                  <a:moveTo>
                    <a:pt x="1420621" y="1270000"/>
                  </a:moveTo>
                  <a:lnTo>
                    <a:pt x="1381109" y="1270000"/>
                  </a:lnTo>
                  <a:lnTo>
                    <a:pt x="1376023" y="1282700"/>
                  </a:lnTo>
                  <a:lnTo>
                    <a:pt x="1403222" y="1282700"/>
                  </a:lnTo>
                  <a:lnTo>
                    <a:pt x="1420621" y="1270000"/>
                  </a:lnTo>
                  <a:close/>
                </a:path>
                <a:path w="2894965" h="2438400">
                  <a:moveTo>
                    <a:pt x="1336039" y="1257300"/>
                  </a:moveTo>
                  <a:lnTo>
                    <a:pt x="1311910" y="1257300"/>
                  </a:lnTo>
                  <a:lnTo>
                    <a:pt x="1311656" y="1270000"/>
                  </a:lnTo>
                  <a:lnTo>
                    <a:pt x="1332484" y="1270000"/>
                  </a:lnTo>
                  <a:lnTo>
                    <a:pt x="1336039" y="1257300"/>
                  </a:lnTo>
                  <a:close/>
                </a:path>
                <a:path w="2894965" h="2438400">
                  <a:moveTo>
                    <a:pt x="1447418" y="1143000"/>
                  </a:moveTo>
                  <a:lnTo>
                    <a:pt x="1427098" y="1143000"/>
                  </a:lnTo>
                  <a:lnTo>
                    <a:pt x="1426590" y="1155700"/>
                  </a:lnTo>
                  <a:lnTo>
                    <a:pt x="1427098" y="1155700"/>
                  </a:lnTo>
                  <a:lnTo>
                    <a:pt x="1519555" y="1270000"/>
                  </a:lnTo>
                  <a:lnTo>
                    <a:pt x="1527937" y="1270000"/>
                  </a:lnTo>
                  <a:lnTo>
                    <a:pt x="1529841" y="1257300"/>
                  </a:lnTo>
                  <a:lnTo>
                    <a:pt x="1560067" y="1231900"/>
                  </a:lnTo>
                  <a:lnTo>
                    <a:pt x="1529080" y="1231900"/>
                  </a:lnTo>
                  <a:lnTo>
                    <a:pt x="1447418" y="1143000"/>
                  </a:lnTo>
                  <a:close/>
                </a:path>
                <a:path w="2894965" h="2438400">
                  <a:moveTo>
                    <a:pt x="1341373" y="1244600"/>
                  </a:moveTo>
                  <a:lnTo>
                    <a:pt x="1315846" y="1244600"/>
                  </a:lnTo>
                  <a:lnTo>
                    <a:pt x="1314449" y="1257300"/>
                  </a:lnTo>
                  <a:lnTo>
                    <a:pt x="1338325" y="1257300"/>
                  </a:lnTo>
                  <a:lnTo>
                    <a:pt x="1341373" y="1244600"/>
                  </a:lnTo>
                  <a:close/>
                </a:path>
                <a:path w="2894965" h="2438400">
                  <a:moveTo>
                    <a:pt x="1353312" y="1231900"/>
                  </a:moveTo>
                  <a:lnTo>
                    <a:pt x="1326007" y="1231900"/>
                  </a:lnTo>
                  <a:lnTo>
                    <a:pt x="1322959" y="1244600"/>
                  </a:lnTo>
                  <a:lnTo>
                    <a:pt x="1348359" y="1244600"/>
                  </a:lnTo>
                  <a:lnTo>
                    <a:pt x="1353312" y="1231900"/>
                  </a:lnTo>
                  <a:close/>
                </a:path>
                <a:path w="2894965" h="2438400">
                  <a:moveTo>
                    <a:pt x="1374774" y="1219200"/>
                  </a:moveTo>
                  <a:lnTo>
                    <a:pt x="1332991" y="1219200"/>
                  </a:lnTo>
                  <a:lnTo>
                    <a:pt x="1329563" y="1231900"/>
                  </a:lnTo>
                  <a:lnTo>
                    <a:pt x="1370711" y="1231900"/>
                  </a:lnTo>
                  <a:lnTo>
                    <a:pt x="1374774" y="1219200"/>
                  </a:lnTo>
                  <a:close/>
                </a:path>
                <a:path w="2894965" h="2438400">
                  <a:moveTo>
                    <a:pt x="1520951" y="1079500"/>
                  </a:moveTo>
                  <a:lnTo>
                    <a:pt x="1501520" y="1079500"/>
                  </a:lnTo>
                  <a:lnTo>
                    <a:pt x="1500759" y="1092200"/>
                  </a:lnTo>
                  <a:lnTo>
                    <a:pt x="1500505" y="1092200"/>
                  </a:lnTo>
                  <a:lnTo>
                    <a:pt x="1582165" y="1193800"/>
                  </a:lnTo>
                  <a:lnTo>
                    <a:pt x="1529080" y="1231900"/>
                  </a:lnTo>
                  <a:lnTo>
                    <a:pt x="1560067" y="1231900"/>
                  </a:lnTo>
                  <a:lnTo>
                    <a:pt x="1620519" y="1181100"/>
                  </a:lnTo>
                  <a:lnTo>
                    <a:pt x="1648523" y="1181100"/>
                  </a:lnTo>
                  <a:lnTo>
                    <a:pt x="1637887" y="1168400"/>
                  </a:lnTo>
                  <a:lnTo>
                    <a:pt x="1602739" y="1168400"/>
                  </a:lnTo>
                  <a:lnTo>
                    <a:pt x="1520951" y="1079500"/>
                  </a:lnTo>
                  <a:close/>
                </a:path>
                <a:path w="2894965" h="2438400">
                  <a:moveTo>
                    <a:pt x="1408557" y="1206500"/>
                  </a:moveTo>
                  <a:lnTo>
                    <a:pt x="1352883" y="1206500"/>
                  </a:lnTo>
                  <a:lnTo>
                    <a:pt x="1347154" y="1219200"/>
                  </a:lnTo>
                  <a:lnTo>
                    <a:pt x="1414525" y="1219200"/>
                  </a:lnTo>
                  <a:lnTo>
                    <a:pt x="1408557" y="1206500"/>
                  </a:lnTo>
                  <a:close/>
                </a:path>
                <a:path w="2894965" h="2438400">
                  <a:moveTo>
                    <a:pt x="1648523" y="1181100"/>
                  </a:moveTo>
                  <a:lnTo>
                    <a:pt x="1620519" y="1181100"/>
                  </a:lnTo>
                  <a:lnTo>
                    <a:pt x="1652523" y="1219200"/>
                  </a:lnTo>
                  <a:lnTo>
                    <a:pt x="1668271" y="1219200"/>
                  </a:lnTo>
                  <a:lnTo>
                    <a:pt x="1670304" y="1206500"/>
                  </a:lnTo>
                  <a:lnTo>
                    <a:pt x="1669795" y="1206500"/>
                  </a:lnTo>
                  <a:lnTo>
                    <a:pt x="1648523" y="1181100"/>
                  </a:lnTo>
                  <a:close/>
                </a:path>
                <a:path w="2894965" h="2438400">
                  <a:moveTo>
                    <a:pt x="1384172" y="1193800"/>
                  </a:moveTo>
                  <a:lnTo>
                    <a:pt x="1377695" y="1193800"/>
                  </a:lnTo>
                  <a:lnTo>
                    <a:pt x="1370964" y="1206500"/>
                  </a:lnTo>
                  <a:lnTo>
                    <a:pt x="1390522" y="1206500"/>
                  </a:lnTo>
                  <a:lnTo>
                    <a:pt x="1384172" y="1193800"/>
                  </a:lnTo>
                  <a:close/>
                </a:path>
                <a:path w="2894965" h="2438400">
                  <a:moveTo>
                    <a:pt x="1627250" y="1155700"/>
                  </a:moveTo>
                  <a:lnTo>
                    <a:pt x="1618107" y="1155700"/>
                  </a:lnTo>
                  <a:lnTo>
                    <a:pt x="1602739" y="1168400"/>
                  </a:lnTo>
                  <a:lnTo>
                    <a:pt x="1637887" y="1168400"/>
                  </a:lnTo>
                  <a:lnTo>
                    <a:pt x="1627250" y="1155700"/>
                  </a:lnTo>
                  <a:close/>
                </a:path>
                <a:path w="2894965" h="2438400">
                  <a:moveTo>
                    <a:pt x="1584579" y="1016000"/>
                  </a:moveTo>
                  <a:lnTo>
                    <a:pt x="1577974" y="1016000"/>
                  </a:lnTo>
                  <a:lnTo>
                    <a:pt x="1575054" y="1028700"/>
                  </a:lnTo>
                  <a:lnTo>
                    <a:pt x="1563369" y="1028700"/>
                  </a:lnTo>
                  <a:lnTo>
                    <a:pt x="1563115" y="1041400"/>
                  </a:lnTo>
                  <a:lnTo>
                    <a:pt x="1564259" y="1041400"/>
                  </a:lnTo>
                  <a:lnTo>
                    <a:pt x="1658365" y="1155700"/>
                  </a:lnTo>
                  <a:lnTo>
                    <a:pt x="1664589" y="1155700"/>
                  </a:lnTo>
                  <a:lnTo>
                    <a:pt x="1665986" y="1143000"/>
                  </a:lnTo>
                  <a:lnTo>
                    <a:pt x="1677162" y="1143000"/>
                  </a:lnTo>
                  <a:lnTo>
                    <a:pt x="1677289" y="1130300"/>
                  </a:lnTo>
                  <a:lnTo>
                    <a:pt x="1675447" y="1104900"/>
                  </a:lnTo>
                  <a:lnTo>
                    <a:pt x="1651762" y="1104900"/>
                  </a:lnTo>
                  <a:lnTo>
                    <a:pt x="1649221" y="1092200"/>
                  </a:lnTo>
                  <a:lnTo>
                    <a:pt x="1644268" y="1092200"/>
                  </a:lnTo>
                  <a:lnTo>
                    <a:pt x="1638935" y="1079500"/>
                  </a:lnTo>
                  <a:lnTo>
                    <a:pt x="1584579" y="1016000"/>
                  </a:lnTo>
                  <a:close/>
                </a:path>
                <a:path w="2894965" h="2438400">
                  <a:moveTo>
                    <a:pt x="1446275" y="1130300"/>
                  </a:moveTo>
                  <a:lnTo>
                    <a:pt x="1441831" y="1130300"/>
                  </a:lnTo>
                  <a:lnTo>
                    <a:pt x="1440561" y="1143000"/>
                  </a:lnTo>
                  <a:lnTo>
                    <a:pt x="1446911" y="1143000"/>
                  </a:lnTo>
                  <a:lnTo>
                    <a:pt x="1446275" y="1130300"/>
                  </a:lnTo>
                  <a:close/>
                </a:path>
                <a:path w="2894965" h="2438400">
                  <a:moveTo>
                    <a:pt x="1663064" y="952500"/>
                  </a:moveTo>
                  <a:lnTo>
                    <a:pt x="1652396" y="952500"/>
                  </a:lnTo>
                  <a:lnTo>
                    <a:pt x="1648967" y="965200"/>
                  </a:lnTo>
                  <a:lnTo>
                    <a:pt x="1643380" y="965200"/>
                  </a:lnTo>
                  <a:lnTo>
                    <a:pt x="1650872" y="1079500"/>
                  </a:lnTo>
                  <a:lnTo>
                    <a:pt x="1652015" y="1092200"/>
                  </a:lnTo>
                  <a:lnTo>
                    <a:pt x="1652650" y="1092200"/>
                  </a:lnTo>
                  <a:lnTo>
                    <a:pt x="1654174" y="1104900"/>
                  </a:lnTo>
                  <a:lnTo>
                    <a:pt x="1675447" y="1104900"/>
                  </a:lnTo>
                  <a:lnTo>
                    <a:pt x="1669922" y="1028700"/>
                  </a:lnTo>
                  <a:lnTo>
                    <a:pt x="1668398" y="1003300"/>
                  </a:lnTo>
                  <a:lnTo>
                    <a:pt x="1704833" y="1003300"/>
                  </a:lnTo>
                  <a:lnTo>
                    <a:pt x="1663064" y="952500"/>
                  </a:lnTo>
                  <a:close/>
                </a:path>
                <a:path w="2894965" h="2438400">
                  <a:moveTo>
                    <a:pt x="1704833" y="1003300"/>
                  </a:moveTo>
                  <a:lnTo>
                    <a:pt x="1674494" y="1003300"/>
                  </a:lnTo>
                  <a:lnTo>
                    <a:pt x="1677162" y="1016000"/>
                  </a:lnTo>
                  <a:lnTo>
                    <a:pt x="1682495" y="1016000"/>
                  </a:lnTo>
                  <a:lnTo>
                    <a:pt x="1736597" y="1079500"/>
                  </a:lnTo>
                  <a:lnTo>
                    <a:pt x="1753615" y="1079500"/>
                  </a:lnTo>
                  <a:lnTo>
                    <a:pt x="1756029" y="1066800"/>
                  </a:lnTo>
                  <a:lnTo>
                    <a:pt x="1757044" y="1066800"/>
                  </a:lnTo>
                  <a:lnTo>
                    <a:pt x="1704833" y="1003300"/>
                  </a:lnTo>
                  <a:close/>
                </a:path>
                <a:path w="2894965" h="2438400">
                  <a:moveTo>
                    <a:pt x="1789048" y="965200"/>
                  </a:moveTo>
                  <a:lnTo>
                    <a:pt x="1768093" y="965200"/>
                  </a:lnTo>
                  <a:lnTo>
                    <a:pt x="1766696" y="977900"/>
                  </a:lnTo>
                  <a:lnTo>
                    <a:pt x="1766442" y="990600"/>
                  </a:lnTo>
                  <a:lnTo>
                    <a:pt x="1767332" y="1003300"/>
                  </a:lnTo>
                  <a:lnTo>
                    <a:pt x="1769490" y="1003300"/>
                  </a:lnTo>
                  <a:lnTo>
                    <a:pt x="1778254" y="1028700"/>
                  </a:lnTo>
                  <a:lnTo>
                    <a:pt x="1779650" y="1041400"/>
                  </a:lnTo>
                  <a:lnTo>
                    <a:pt x="1800351" y="1041400"/>
                  </a:lnTo>
                  <a:lnTo>
                    <a:pt x="1801748" y="1028700"/>
                  </a:lnTo>
                  <a:lnTo>
                    <a:pt x="1803399" y="1028700"/>
                  </a:lnTo>
                  <a:lnTo>
                    <a:pt x="1794001" y="990600"/>
                  </a:lnTo>
                  <a:lnTo>
                    <a:pt x="1791969" y="990600"/>
                  </a:lnTo>
                  <a:lnTo>
                    <a:pt x="1790572" y="977900"/>
                  </a:lnTo>
                  <a:lnTo>
                    <a:pt x="1789175" y="977900"/>
                  </a:lnTo>
                  <a:lnTo>
                    <a:pt x="1789048" y="965200"/>
                  </a:lnTo>
                  <a:close/>
                </a:path>
                <a:path w="2894965" h="2438400">
                  <a:moveTo>
                    <a:pt x="1757283" y="965200"/>
                  </a:moveTo>
                  <a:lnTo>
                    <a:pt x="1737361" y="965200"/>
                  </a:lnTo>
                  <a:lnTo>
                    <a:pt x="1743837" y="977900"/>
                  </a:lnTo>
                  <a:lnTo>
                    <a:pt x="1750530" y="977900"/>
                  </a:lnTo>
                  <a:lnTo>
                    <a:pt x="1757283" y="965200"/>
                  </a:lnTo>
                  <a:close/>
                </a:path>
                <a:path w="2894965" h="2438400">
                  <a:moveTo>
                    <a:pt x="1785112" y="850900"/>
                  </a:moveTo>
                  <a:lnTo>
                    <a:pt x="1772412" y="850900"/>
                  </a:lnTo>
                  <a:lnTo>
                    <a:pt x="1768093" y="863600"/>
                  </a:lnTo>
                  <a:lnTo>
                    <a:pt x="1756790" y="863600"/>
                  </a:lnTo>
                  <a:lnTo>
                    <a:pt x="1753869" y="876300"/>
                  </a:lnTo>
                  <a:lnTo>
                    <a:pt x="1741550" y="876300"/>
                  </a:lnTo>
                  <a:lnTo>
                    <a:pt x="1735744" y="889000"/>
                  </a:lnTo>
                  <a:lnTo>
                    <a:pt x="1772031" y="889000"/>
                  </a:lnTo>
                  <a:lnTo>
                    <a:pt x="1803781" y="914400"/>
                  </a:lnTo>
                  <a:lnTo>
                    <a:pt x="1787016" y="939800"/>
                  </a:lnTo>
                  <a:lnTo>
                    <a:pt x="1816354" y="939800"/>
                  </a:lnTo>
                  <a:lnTo>
                    <a:pt x="1855978" y="977900"/>
                  </a:lnTo>
                  <a:lnTo>
                    <a:pt x="1873122" y="977900"/>
                  </a:lnTo>
                  <a:lnTo>
                    <a:pt x="1876297" y="965200"/>
                  </a:lnTo>
                  <a:lnTo>
                    <a:pt x="1787016" y="863600"/>
                  </a:lnTo>
                  <a:lnTo>
                    <a:pt x="1785112" y="850900"/>
                  </a:lnTo>
                  <a:close/>
                </a:path>
                <a:path w="2894965" h="2438400">
                  <a:moveTo>
                    <a:pt x="1793874" y="952500"/>
                  </a:moveTo>
                  <a:lnTo>
                    <a:pt x="1720341" y="952500"/>
                  </a:lnTo>
                  <a:lnTo>
                    <a:pt x="1725602" y="965200"/>
                  </a:lnTo>
                  <a:lnTo>
                    <a:pt x="1791715" y="965200"/>
                  </a:lnTo>
                  <a:lnTo>
                    <a:pt x="1793874" y="952500"/>
                  </a:lnTo>
                  <a:close/>
                </a:path>
                <a:path w="2894965" h="2438400">
                  <a:moveTo>
                    <a:pt x="1743329" y="939800"/>
                  </a:moveTo>
                  <a:lnTo>
                    <a:pt x="1711324" y="939800"/>
                  </a:lnTo>
                  <a:lnTo>
                    <a:pt x="1712848" y="952500"/>
                  </a:lnTo>
                  <a:lnTo>
                    <a:pt x="1746122" y="952500"/>
                  </a:lnTo>
                  <a:lnTo>
                    <a:pt x="1743329" y="939800"/>
                  </a:lnTo>
                  <a:close/>
                </a:path>
                <a:path w="2894965" h="2438400">
                  <a:moveTo>
                    <a:pt x="1816354" y="939800"/>
                  </a:moveTo>
                  <a:lnTo>
                    <a:pt x="1771141" y="939800"/>
                  </a:lnTo>
                  <a:lnTo>
                    <a:pt x="1766823" y="952500"/>
                  </a:lnTo>
                  <a:lnTo>
                    <a:pt x="1799589" y="952500"/>
                  </a:lnTo>
                  <a:lnTo>
                    <a:pt x="1816354" y="939800"/>
                  </a:lnTo>
                  <a:close/>
                </a:path>
                <a:path w="2894965" h="2438400">
                  <a:moveTo>
                    <a:pt x="1735836" y="914400"/>
                  </a:moveTo>
                  <a:lnTo>
                    <a:pt x="1713611" y="914400"/>
                  </a:lnTo>
                  <a:lnTo>
                    <a:pt x="1710055" y="927100"/>
                  </a:lnTo>
                  <a:lnTo>
                    <a:pt x="1709928" y="939800"/>
                  </a:lnTo>
                  <a:lnTo>
                    <a:pt x="1736724" y="939800"/>
                  </a:lnTo>
                  <a:lnTo>
                    <a:pt x="1735582" y="927100"/>
                  </a:lnTo>
                  <a:lnTo>
                    <a:pt x="1734312" y="927100"/>
                  </a:lnTo>
                  <a:lnTo>
                    <a:pt x="1735836" y="914400"/>
                  </a:lnTo>
                  <a:close/>
                </a:path>
                <a:path w="2894965" h="2438400">
                  <a:moveTo>
                    <a:pt x="1922525" y="774700"/>
                  </a:moveTo>
                  <a:lnTo>
                    <a:pt x="1873122" y="774700"/>
                  </a:lnTo>
                  <a:lnTo>
                    <a:pt x="2004821" y="927100"/>
                  </a:lnTo>
                  <a:lnTo>
                    <a:pt x="2024380" y="927100"/>
                  </a:lnTo>
                  <a:lnTo>
                    <a:pt x="2025141" y="914400"/>
                  </a:lnTo>
                  <a:lnTo>
                    <a:pt x="1978279" y="863600"/>
                  </a:lnTo>
                  <a:lnTo>
                    <a:pt x="2001646" y="863600"/>
                  </a:lnTo>
                  <a:lnTo>
                    <a:pt x="2009266" y="850900"/>
                  </a:lnTo>
                  <a:lnTo>
                    <a:pt x="2026158" y="850900"/>
                  </a:lnTo>
                  <a:lnTo>
                    <a:pt x="2031565" y="838200"/>
                  </a:lnTo>
                  <a:lnTo>
                    <a:pt x="1959864" y="838200"/>
                  </a:lnTo>
                  <a:lnTo>
                    <a:pt x="1922525" y="787400"/>
                  </a:lnTo>
                  <a:lnTo>
                    <a:pt x="1922525" y="774700"/>
                  </a:lnTo>
                  <a:close/>
                </a:path>
                <a:path w="2894965" h="2438400">
                  <a:moveTo>
                    <a:pt x="1743583" y="901700"/>
                  </a:moveTo>
                  <a:lnTo>
                    <a:pt x="1721992" y="901700"/>
                  </a:lnTo>
                  <a:lnTo>
                    <a:pt x="1717039" y="914400"/>
                  </a:lnTo>
                  <a:lnTo>
                    <a:pt x="1740662" y="914400"/>
                  </a:lnTo>
                  <a:lnTo>
                    <a:pt x="1743583" y="901700"/>
                  </a:lnTo>
                  <a:close/>
                </a:path>
                <a:path w="2894965" h="2438400">
                  <a:moveTo>
                    <a:pt x="1756156" y="889000"/>
                  </a:moveTo>
                  <a:lnTo>
                    <a:pt x="1730533" y="889000"/>
                  </a:lnTo>
                  <a:lnTo>
                    <a:pt x="1725941" y="901700"/>
                  </a:lnTo>
                  <a:lnTo>
                    <a:pt x="1753489" y="901700"/>
                  </a:lnTo>
                  <a:lnTo>
                    <a:pt x="1756156" y="889000"/>
                  </a:lnTo>
                  <a:close/>
                </a:path>
                <a:path w="2894965" h="2438400">
                  <a:moveTo>
                    <a:pt x="2039999" y="825500"/>
                  </a:moveTo>
                  <a:lnTo>
                    <a:pt x="2009647" y="825500"/>
                  </a:lnTo>
                  <a:lnTo>
                    <a:pt x="2004060" y="838200"/>
                  </a:lnTo>
                  <a:lnTo>
                    <a:pt x="2036175" y="838200"/>
                  </a:lnTo>
                  <a:lnTo>
                    <a:pt x="2039999" y="825500"/>
                  </a:lnTo>
                  <a:close/>
                </a:path>
                <a:path w="2894965" h="2438400">
                  <a:moveTo>
                    <a:pt x="2046880" y="787400"/>
                  </a:moveTo>
                  <a:lnTo>
                    <a:pt x="2019045" y="787400"/>
                  </a:lnTo>
                  <a:lnTo>
                    <a:pt x="2020315" y="800100"/>
                  </a:lnTo>
                  <a:lnTo>
                    <a:pt x="2021459" y="800100"/>
                  </a:lnTo>
                  <a:lnTo>
                    <a:pt x="2021332" y="812800"/>
                  </a:lnTo>
                  <a:lnTo>
                    <a:pt x="2018030" y="825500"/>
                  </a:lnTo>
                  <a:lnTo>
                    <a:pt x="2045335" y="825500"/>
                  </a:lnTo>
                  <a:lnTo>
                    <a:pt x="2046859" y="812800"/>
                  </a:lnTo>
                  <a:lnTo>
                    <a:pt x="2047620" y="812800"/>
                  </a:lnTo>
                  <a:lnTo>
                    <a:pt x="2047620" y="800100"/>
                  </a:lnTo>
                  <a:lnTo>
                    <a:pt x="2046880" y="787400"/>
                  </a:lnTo>
                  <a:close/>
                </a:path>
                <a:path w="2894965" h="2438400">
                  <a:moveTo>
                    <a:pt x="2043209" y="774700"/>
                  </a:moveTo>
                  <a:lnTo>
                    <a:pt x="2013585" y="774700"/>
                  </a:lnTo>
                  <a:lnTo>
                    <a:pt x="2016887" y="787400"/>
                  </a:lnTo>
                  <a:lnTo>
                    <a:pt x="2045414" y="787400"/>
                  </a:lnTo>
                  <a:lnTo>
                    <a:pt x="2043209" y="774700"/>
                  </a:lnTo>
                  <a:close/>
                </a:path>
                <a:path w="2894965" h="2438400">
                  <a:moveTo>
                    <a:pt x="1891538" y="762000"/>
                  </a:moveTo>
                  <a:lnTo>
                    <a:pt x="1876424" y="762000"/>
                  </a:lnTo>
                  <a:lnTo>
                    <a:pt x="1875282" y="774700"/>
                  </a:lnTo>
                  <a:lnTo>
                    <a:pt x="1904238" y="774700"/>
                  </a:lnTo>
                  <a:lnTo>
                    <a:pt x="1891538" y="762000"/>
                  </a:lnTo>
                  <a:close/>
                </a:path>
                <a:path w="2894965" h="2438400">
                  <a:moveTo>
                    <a:pt x="1924558" y="762000"/>
                  </a:moveTo>
                  <a:lnTo>
                    <a:pt x="1905381" y="762000"/>
                  </a:lnTo>
                  <a:lnTo>
                    <a:pt x="1904618" y="774700"/>
                  </a:lnTo>
                  <a:lnTo>
                    <a:pt x="1923668" y="774700"/>
                  </a:lnTo>
                  <a:lnTo>
                    <a:pt x="1924558" y="762000"/>
                  </a:lnTo>
                  <a:close/>
                </a:path>
                <a:path w="2894965" h="2438400">
                  <a:moveTo>
                    <a:pt x="2036564" y="762000"/>
                  </a:moveTo>
                  <a:lnTo>
                    <a:pt x="2002155" y="762000"/>
                  </a:lnTo>
                  <a:lnTo>
                    <a:pt x="2006599" y="774700"/>
                  </a:lnTo>
                  <a:lnTo>
                    <a:pt x="2040255" y="774700"/>
                  </a:lnTo>
                  <a:lnTo>
                    <a:pt x="2036564" y="762000"/>
                  </a:lnTo>
                  <a:close/>
                </a:path>
                <a:path w="2894965" h="2438400">
                  <a:moveTo>
                    <a:pt x="1928621" y="749300"/>
                  </a:moveTo>
                  <a:lnTo>
                    <a:pt x="1907286" y="749300"/>
                  </a:lnTo>
                  <a:lnTo>
                    <a:pt x="1906396" y="762000"/>
                  </a:lnTo>
                  <a:lnTo>
                    <a:pt x="1926970" y="762000"/>
                  </a:lnTo>
                  <a:lnTo>
                    <a:pt x="1928621" y="749300"/>
                  </a:lnTo>
                  <a:close/>
                </a:path>
                <a:path w="2894965" h="2438400">
                  <a:moveTo>
                    <a:pt x="2027039" y="749300"/>
                  </a:moveTo>
                  <a:lnTo>
                    <a:pt x="1992248" y="749300"/>
                  </a:lnTo>
                  <a:lnTo>
                    <a:pt x="1997329" y="762000"/>
                  </a:lnTo>
                  <a:lnTo>
                    <a:pt x="2032158" y="762000"/>
                  </a:lnTo>
                  <a:lnTo>
                    <a:pt x="2027039" y="749300"/>
                  </a:lnTo>
                  <a:close/>
                </a:path>
                <a:path w="2894965" h="2438400">
                  <a:moveTo>
                    <a:pt x="2132490" y="749300"/>
                  </a:moveTo>
                  <a:lnTo>
                    <a:pt x="2078835" y="749300"/>
                  </a:lnTo>
                  <a:lnTo>
                    <a:pt x="2085435" y="762000"/>
                  </a:lnTo>
                  <a:lnTo>
                    <a:pt x="2125725" y="762000"/>
                  </a:lnTo>
                  <a:lnTo>
                    <a:pt x="2132490" y="749300"/>
                  </a:lnTo>
                  <a:close/>
                </a:path>
                <a:path w="2894965" h="2438400">
                  <a:moveTo>
                    <a:pt x="1942591" y="736600"/>
                  </a:moveTo>
                  <a:lnTo>
                    <a:pt x="1912112" y="736600"/>
                  </a:lnTo>
                  <a:lnTo>
                    <a:pt x="1910334" y="749300"/>
                  </a:lnTo>
                  <a:lnTo>
                    <a:pt x="1937258" y="749300"/>
                  </a:lnTo>
                  <a:lnTo>
                    <a:pt x="1942591" y="736600"/>
                  </a:lnTo>
                  <a:close/>
                </a:path>
                <a:path w="2894965" h="2438400">
                  <a:moveTo>
                    <a:pt x="2016061" y="736600"/>
                  </a:moveTo>
                  <a:lnTo>
                    <a:pt x="1976119" y="736600"/>
                  </a:lnTo>
                  <a:lnTo>
                    <a:pt x="1981581" y="749300"/>
                  </a:lnTo>
                  <a:lnTo>
                    <a:pt x="2021205" y="749300"/>
                  </a:lnTo>
                  <a:lnTo>
                    <a:pt x="2016061" y="736600"/>
                  </a:lnTo>
                  <a:close/>
                </a:path>
                <a:path w="2894965" h="2438400">
                  <a:moveTo>
                    <a:pt x="2152904" y="736600"/>
                  </a:moveTo>
                  <a:lnTo>
                    <a:pt x="2059114" y="736600"/>
                  </a:lnTo>
                  <a:lnTo>
                    <a:pt x="2065639" y="749300"/>
                  </a:lnTo>
                  <a:lnTo>
                    <a:pt x="2146067" y="749300"/>
                  </a:lnTo>
                  <a:lnTo>
                    <a:pt x="2152904" y="736600"/>
                  </a:lnTo>
                  <a:close/>
                </a:path>
                <a:path w="2894965" h="2438400">
                  <a:moveTo>
                    <a:pt x="2005203" y="723900"/>
                  </a:moveTo>
                  <a:lnTo>
                    <a:pt x="1919478" y="723900"/>
                  </a:lnTo>
                  <a:lnTo>
                    <a:pt x="1916938" y="736600"/>
                  </a:lnTo>
                  <a:lnTo>
                    <a:pt x="2010727" y="736600"/>
                  </a:lnTo>
                  <a:lnTo>
                    <a:pt x="2005203" y="723900"/>
                  </a:lnTo>
                  <a:close/>
                </a:path>
                <a:path w="2894965" h="2438400">
                  <a:moveTo>
                    <a:pt x="2086356" y="723900"/>
                  </a:moveTo>
                  <a:lnTo>
                    <a:pt x="2046350" y="723900"/>
                  </a:lnTo>
                  <a:lnTo>
                    <a:pt x="2052685" y="736600"/>
                  </a:lnTo>
                  <a:lnTo>
                    <a:pt x="2091816" y="736600"/>
                  </a:lnTo>
                  <a:lnTo>
                    <a:pt x="2086356" y="723900"/>
                  </a:lnTo>
                  <a:close/>
                </a:path>
                <a:path w="2894965" h="2438400">
                  <a:moveTo>
                    <a:pt x="2174113" y="711200"/>
                  </a:moveTo>
                  <a:lnTo>
                    <a:pt x="2146045" y="711200"/>
                  </a:lnTo>
                  <a:lnTo>
                    <a:pt x="2134108" y="723900"/>
                  </a:lnTo>
                  <a:lnTo>
                    <a:pt x="2127631" y="736600"/>
                  </a:lnTo>
                  <a:lnTo>
                    <a:pt x="2162810" y="736600"/>
                  </a:lnTo>
                  <a:lnTo>
                    <a:pt x="2170684" y="723900"/>
                  </a:lnTo>
                  <a:lnTo>
                    <a:pt x="2174113" y="711200"/>
                  </a:lnTo>
                  <a:close/>
                </a:path>
                <a:path w="2894965" h="2438400">
                  <a:moveTo>
                    <a:pt x="1987692" y="711200"/>
                  </a:moveTo>
                  <a:lnTo>
                    <a:pt x="1938496" y="711200"/>
                  </a:lnTo>
                  <a:lnTo>
                    <a:pt x="1932380" y="723900"/>
                  </a:lnTo>
                  <a:lnTo>
                    <a:pt x="1993632" y="723900"/>
                  </a:lnTo>
                  <a:lnTo>
                    <a:pt x="1987692" y="711200"/>
                  </a:lnTo>
                  <a:close/>
                </a:path>
                <a:path w="2894965" h="2438400">
                  <a:moveTo>
                    <a:pt x="2051176" y="685800"/>
                  </a:moveTo>
                  <a:lnTo>
                    <a:pt x="2025618" y="685800"/>
                  </a:lnTo>
                  <a:lnTo>
                    <a:pt x="2028189" y="698500"/>
                  </a:lnTo>
                  <a:lnTo>
                    <a:pt x="2031599" y="711200"/>
                  </a:lnTo>
                  <a:lnTo>
                    <a:pt x="2035746" y="711200"/>
                  </a:lnTo>
                  <a:lnTo>
                    <a:pt x="2040655" y="723900"/>
                  </a:lnTo>
                  <a:lnTo>
                    <a:pt x="2075561" y="723900"/>
                  </a:lnTo>
                  <a:lnTo>
                    <a:pt x="2070354" y="711200"/>
                  </a:lnTo>
                  <a:lnTo>
                    <a:pt x="2084984" y="698500"/>
                  </a:lnTo>
                  <a:lnTo>
                    <a:pt x="2054097" y="698500"/>
                  </a:lnTo>
                  <a:lnTo>
                    <a:pt x="2051176" y="685800"/>
                  </a:lnTo>
                  <a:close/>
                </a:path>
                <a:path w="2894965" h="2438400">
                  <a:moveTo>
                    <a:pt x="2182875" y="698500"/>
                  </a:moveTo>
                  <a:lnTo>
                    <a:pt x="2157221" y="698500"/>
                  </a:lnTo>
                  <a:lnTo>
                    <a:pt x="2153792" y="711200"/>
                  </a:lnTo>
                  <a:lnTo>
                    <a:pt x="2181479" y="711200"/>
                  </a:lnTo>
                  <a:lnTo>
                    <a:pt x="2182875" y="698500"/>
                  </a:lnTo>
                  <a:close/>
                </a:path>
                <a:path w="2894965" h="2438400">
                  <a:moveTo>
                    <a:pt x="2147696" y="635000"/>
                  </a:moveTo>
                  <a:lnTo>
                    <a:pt x="2111539" y="635000"/>
                  </a:lnTo>
                  <a:lnTo>
                    <a:pt x="2118233" y="647700"/>
                  </a:lnTo>
                  <a:lnTo>
                    <a:pt x="2057781" y="698500"/>
                  </a:lnTo>
                  <a:lnTo>
                    <a:pt x="2084984" y="698500"/>
                  </a:lnTo>
                  <a:lnTo>
                    <a:pt x="2143506" y="647700"/>
                  </a:lnTo>
                  <a:lnTo>
                    <a:pt x="2147189" y="647700"/>
                  </a:lnTo>
                  <a:lnTo>
                    <a:pt x="2147696" y="635000"/>
                  </a:lnTo>
                  <a:close/>
                </a:path>
                <a:path w="2894965" h="2438400">
                  <a:moveTo>
                    <a:pt x="2183257" y="685800"/>
                  </a:moveTo>
                  <a:lnTo>
                    <a:pt x="2165858" y="685800"/>
                  </a:lnTo>
                  <a:lnTo>
                    <a:pt x="2164207" y="698500"/>
                  </a:lnTo>
                  <a:lnTo>
                    <a:pt x="2184018" y="698500"/>
                  </a:lnTo>
                  <a:lnTo>
                    <a:pt x="2183257" y="685800"/>
                  </a:lnTo>
                  <a:close/>
                </a:path>
                <a:path w="2894965" h="2438400">
                  <a:moveTo>
                    <a:pt x="2046986" y="673100"/>
                  </a:moveTo>
                  <a:lnTo>
                    <a:pt x="2022760" y="673100"/>
                  </a:lnTo>
                  <a:lnTo>
                    <a:pt x="2023808" y="685800"/>
                  </a:lnTo>
                  <a:lnTo>
                    <a:pt x="2049144" y="685800"/>
                  </a:lnTo>
                  <a:lnTo>
                    <a:pt x="2046986" y="673100"/>
                  </a:lnTo>
                  <a:close/>
                </a:path>
                <a:path w="2894965" h="2438400">
                  <a:moveTo>
                    <a:pt x="2045715" y="660400"/>
                  </a:moveTo>
                  <a:lnTo>
                    <a:pt x="2023024" y="660400"/>
                  </a:lnTo>
                  <a:lnTo>
                    <a:pt x="2022474" y="673100"/>
                  </a:lnTo>
                  <a:lnTo>
                    <a:pt x="2045969" y="673100"/>
                  </a:lnTo>
                  <a:lnTo>
                    <a:pt x="2045715" y="660400"/>
                  </a:lnTo>
                  <a:close/>
                </a:path>
                <a:path w="2894965" h="2438400">
                  <a:moveTo>
                    <a:pt x="2054860" y="635000"/>
                  </a:moveTo>
                  <a:lnTo>
                    <a:pt x="2032527" y="635000"/>
                  </a:lnTo>
                  <a:lnTo>
                    <a:pt x="2029079" y="647700"/>
                  </a:lnTo>
                  <a:lnTo>
                    <a:pt x="2026314" y="647700"/>
                  </a:lnTo>
                  <a:lnTo>
                    <a:pt x="2024300" y="660400"/>
                  </a:lnTo>
                  <a:lnTo>
                    <a:pt x="2046859" y="660400"/>
                  </a:lnTo>
                  <a:lnTo>
                    <a:pt x="2051176" y="647700"/>
                  </a:lnTo>
                  <a:lnTo>
                    <a:pt x="2054860" y="635000"/>
                  </a:lnTo>
                  <a:close/>
                </a:path>
                <a:path w="2894965" h="2438400">
                  <a:moveTo>
                    <a:pt x="2247518" y="647700"/>
                  </a:moveTo>
                  <a:lnTo>
                    <a:pt x="2216013" y="647700"/>
                  </a:lnTo>
                  <a:lnTo>
                    <a:pt x="2222372" y="660400"/>
                  </a:lnTo>
                  <a:lnTo>
                    <a:pt x="2241232" y="660400"/>
                  </a:lnTo>
                  <a:lnTo>
                    <a:pt x="2247518" y="647700"/>
                  </a:lnTo>
                  <a:close/>
                </a:path>
                <a:path w="2894965" h="2438400">
                  <a:moveTo>
                    <a:pt x="2272157" y="635000"/>
                  </a:moveTo>
                  <a:lnTo>
                    <a:pt x="2190837" y="635000"/>
                  </a:lnTo>
                  <a:lnTo>
                    <a:pt x="2197099" y="647700"/>
                  </a:lnTo>
                  <a:lnTo>
                    <a:pt x="2266110" y="647700"/>
                  </a:lnTo>
                  <a:lnTo>
                    <a:pt x="2272157" y="635000"/>
                  </a:lnTo>
                  <a:close/>
                </a:path>
                <a:path w="2894965" h="2438400">
                  <a:moveTo>
                    <a:pt x="2074783" y="622300"/>
                  </a:moveTo>
                  <a:lnTo>
                    <a:pt x="2041759" y="622300"/>
                  </a:lnTo>
                  <a:lnTo>
                    <a:pt x="2036762" y="635000"/>
                  </a:lnTo>
                  <a:lnTo>
                    <a:pt x="2067319" y="635000"/>
                  </a:lnTo>
                  <a:lnTo>
                    <a:pt x="2074783" y="622300"/>
                  </a:lnTo>
                  <a:close/>
                </a:path>
                <a:path w="2894965" h="2438400">
                  <a:moveTo>
                    <a:pt x="2136022" y="622300"/>
                  </a:moveTo>
                  <a:lnTo>
                    <a:pt x="2089912" y="622300"/>
                  </a:lnTo>
                  <a:lnTo>
                    <a:pt x="2097391" y="635000"/>
                  </a:lnTo>
                  <a:lnTo>
                    <a:pt x="2140712" y="635000"/>
                  </a:lnTo>
                  <a:lnTo>
                    <a:pt x="2136022" y="622300"/>
                  </a:lnTo>
                  <a:close/>
                </a:path>
                <a:path w="2894965" h="2438400">
                  <a:moveTo>
                    <a:pt x="2227834" y="622300"/>
                  </a:moveTo>
                  <a:lnTo>
                    <a:pt x="2178454" y="622300"/>
                  </a:lnTo>
                  <a:lnTo>
                    <a:pt x="2184622" y="635000"/>
                  </a:lnTo>
                  <a:lnTo>
                    <a:pt x="2233548" y="635000"/>
                  </a:lnTo>
                  <a:lnTo>
                    <a:pt x="2227834" y="622300"/>
                  </a:lnTo>
                  <a:close/>
                </a:path>
                <a:path w="2894965" h="2438400">
                  <a:moveTo>
                    <a:pt x="2282316" y="622300"/>
                  </a:moveTo>
                  <a:lnTo>
                    <a:pt x="2244343" y="622300"/>
                  </a:lnTo>
                  <a:lnTo>
                    <a:pt x="2239137" y="635000"/>
                  </a:lnTo>
                  <a:lnTo>
                    <a:pt x="2279395" y="635000"/>
                  </a:lnTo>
                  <a:lnTo>
                    <a:pt x="2282316" y="622300"/>
                  </a:lnTo>
                  <a:close/>
                </a:path>
                <a:path w="2894965" h="2438400">
                  <a:moveTo>
                    <a:pt x="2120645" y="609600"/>
                  </a:moveTo>
                  <a:lnTo>
                    <a:pt x="2053969" y="609600"/>
                  </a:lnTo>
                  <a:lnTo>
                    <a:pt x="2047493" y="622300"/>
                  </a:lnTo>
                  <a:lnTo>
                    <a:pt x="2125978" y="622300"/>
                  </a:lnTo>
                  <a:lnTo>
                    <a:pt x="2120645" y="609600"/>
                  </a:lnTo>
                  <a:close/>
                </a:path>
                <a:path w="2894965" h="2438400">
                  <a:moveTo>
                    <a:pt x="2204592" y="609600"/>
                  </a:moveTo>
                  <a:lnTo>
                    <a:pt x="2165879" y="609600"/>
                  </a:lnTo>
                  <a:lnTo>
                    <a:pt x="2172335" y="622300"/>
                  </a:lnTo>
                  <a:lnTo>
                    <a:pt x="2210435" y="622300"/>
                  </a:lnTo>
                  <a:lnTo>
                    <a:pt x="2204592" y="609600"/>
                  </a:lnTo>
                  <a:close/>
                </a:path>
                <a:path w="2894965" h="2438400">
                  <a:moveTo>
                    <a:pt x="2292095" y="609600"/>
                  </a:moveTo>
                  <a:lnTo>
                    <a:pt x="2264410" y="609600"/>
                  </a:lnTo>
                  <a:lnTo>
                    <a:pt x="2259711" y="622300"/>
                  </a:lnTo>
                  <a:lnTo>
                    <a:pt x="2289937" y="622300"/>
                  </a:lnTo>
                  <a:lnTo>
                    <a:pt x="2292095" y="609600"/>
                  </a:lnTo>
                  <a:close/>
                </a:path>
                <a:path w="2894965" h="2438400">
                  <a:moveTo>
                    <a:pt x="2089912" y="596900"/>
                  </a:moveTo>
                  <a:lnTo>
                    <a:pt x="2081784" y="596900"/>
                  </a:lnTo>
                  <a:lnTo>
                    <a:pt x="2073274" y="609600"/>
                  </a:lnTo>
                  <a:lnTo>
                    <a:pt x="2105914" y="609600"/>
                  </a:lnTo>
                  <a:lnTo>
                    <a:pt x="2089912" y="596900"/>
                  </a:lnTo>
                  <a:close/>
                </a:path>
                <a:path w="2894965" h="2438400">
                  <a:moveTo>
                    <a:pt x="2172716" y="558800"/>
                  </a:moveTo>
                  <a:lnTo>
                    <a:pt x="2147062" y="558800"/>
                  </a:lnTo>
                  <a:lnTo>
                    <a:pt x="2147181" y="571500"/>
                  </a:lnTo>
                  <a:lnTo>
                    <a:pt x="2148109" y="571500"/>
                  </a:lnTo>
                  <a:lnTo>
                    <a:pt x="2149848" y="584200"/>
                  </a:lnTo>
                  <a:lnTo>
                    <a:pt x="2152395" y="584200"/>
                  </a:lnTo>
                  <a:lnTo>
                    <a:pt x="2155922" y="596900"/>
                  </a:lnTo>
                  <a:lnTo>
                    <a:pt x="2160412" y="609600"/>
                  </a:lnTo>
                  <a:lnTo>
                    <a:pt x="2198623" y="609600"/>
                  </a:lnTo>
                  <a:lnTo>
                    <a:pt x="2192528" y="596900"/>
                  </a:lnTo>
                  <a:lnTo>
                    <a:pt x="2184503" y="596900"/>
                  </a:lnTo>
                  <a:lnTo>
                    <a:pt x="2178526" y="584200"/>
                  </a:lnTo>
                  <a:lnTo>
                    <a:pt x="2174597" y="571500"/>
                  </a:lnTo>
                  <a:lnTo>
                    <a:pt x="2172716" y="558800"/>
                  </a:lnTo>
                  <a:close/>
                </a:path>
                <a:path w="2894965" h="2438400">
                  <a:moveTo>
                    <a:pt x="2295651" y="584200"/>
                  </a:moveTo>
                  <a:lnTo>
                    <a:pt x="2277237" y="584200"/>
                  </a:lnTo>
                  <a:lnTo>
                    <a:pt x="2275332" y="596900"/>
                  </a:lnTo>
                  <a:lnTo>
                    <a:pt x="2272538" y="596900"/>
                  </a:lnTo>
                  <a:lnTo>
                    <a:pt x="2270251" y="609600"/>
                  </a:lnTo>
                  <a:lnTo>
                    <a:pt x="2294890" y="609600"/>
                  </a:lnTo>
                  <a:lnTo>
                    <a:pt x="2296033" y="596900"/>
                  </a:lnTo>
                  <a:lnTo>
                    <a:pt x="2295651" y="584200"/>
                  </a:lnTo>
                  <a:close/>
                </a:path>
                <a:path w="2894965" h="2438400">
                  <a:moveTo>
                    <a:pt x="2247265" y="457200"/>
                  </a:moveTo>
                  <a:lnTo>
                    <a:pt x="2237105" y="457200"/>
                  </a:lnTo>
                  <a:lnTo>
                    <a:pt x="2235581" y="469900"/>
                  </a:lnTo>
                  <a:lnTo>
                    <a:pt x="2223516" y="469900"/>
                  </a:lnTo>
                  <a:lnTo>
                    <a:pt x="2223262" y="482600"/>
                  </a:lnTo>
                  <a:lnTo>
                    <a:pt x="2228722" y="482600"/>
                  </a:lnTo>
                  <a:lnTo>
                    <a:pt x="2358897" y="558800"/>
                  </a:lnTo>
                  <a:lnTo>
                    <a:pt x="2364740" y="558800"/>
                  </a:lnTo>
                  <a:lnTo>
                    <a:pt x="2382139" y="609600"/>
                  </a:lnTo>
                  <a:lnTo>
                    <a:pt x="2400299" y="609600"/>
                  </a:lnTo>
                  <a:lnTo>
                    <a:pt x="2403093" y="596900"/>
                  </a:lnTo>
                  <a:lnTo>
                    <a:pt x="2405761" y="596900"/>
                  </a:lnTo>
                  <a:lnTo>
                    <a:pt x="2385948" y="533400"/>
                  </a:lnTo>
                  <a:lnTo>
                    <a:pt x="2381088" y="520700"/>
                  </a:lnTo>
                  <a:lnTo>
                    <a:pt x="2354325" y="520700"/>
                  </a:lnTo>
                  <a:lnTo>
                    <a:pt x="2247265" y="457200"/>
                  </a:lnTo>
                  <a:close/>
                </a:path>
                <a:path w="2894965" h="2438400">
                  <a:moveTo>
                    <a:pt x="2283460" y="571500"/>
                  </a:moveTo>
                  <a:lnTo>
                    <a:pt x="2280666" y="571500"/>
                  </a:lnTo>
                  <a:lnTo>
                    <a:pt x="2280031" y="584200"/>
                  </a:lnTo>
                  <a:lnTo>
                    <a:pt x="2284348" y="584200"/>
                  </a:lnTo>
                  <a:lnTo>
                    <a:pt x="2283460" y="571500"/>
                  </a:lnTo>
                  <a:close/>
                </a:path>
                <a:path w="2894965" h="2438400">
                  <a:moveTo>
                    <a:pt x="2179359" y="533400"/>
                  </a:moveTo>
                  <a:lnTo>
                    <a:pt x="2154046" y="533400"/>
                  </a:lnTo>
                  <a:lnTo>
                    <a:pt x="2151241" y="546100"/>
                  </a:lnTo>
                  <a:lnTo>
                    <a:pt x="2149125" y="546100"/>
                  </a:lnTo>
                  <a:lnTo>
                    <a:pt x="2147724" y="558800"/>
                  </a:lnTo>
                  <a:lnTo>
                    <a:pt x="2172882" y="558800"/>
                  </a:lnTo>
                  <a:lnTo>
                    <a:pt x="2175097" y="546100"/>
                  </a:lnTo>
                  <a:lnTo>
                    <a:pt x="2179359" y="533400"/>
                  </a:lnTo>
                  <a:close/>
                </a:path>
                <a:path w="2894965" h="2438400">
                  <a:moveTo>
                    <a:pt x="2195067" y="520700"/>
                  </a:moveTo>
                  <a:lnTo>
                    <a:pt x="2161540" y="520700"/>
                  </a:lnTo>
                  <a:lnTo>
                    <a:pt x="2157495" y="533400"/>
                  </a:lnTo>
                  <a:lnTo>
                    <a:pt x="2190368" y="533400"/>
                  </a:lnTo>
                  <a:lnTo>
                    <a:pt x="2195067" y="520700"/>
                  </a:lnTo>
                  <a:close/>
                </a:path>
                <a:path w="2894965" h="2438400">
                  <a:moveTo>
                    <a:pt x="2488691" y="520700"/>
                  </a:moveTo>
                  <a:lnTo>
                    <a:pt x="2485263" y="520700"/>
                  </a:lnTo>
                  <a:lnTo>
                    <a:pt x="2486024" y="533400"/>
                  </a:lnTo>
                  <a:lnTo>
                    <a:pt x="2487548" y="533400"/>
                  </a:lnTo>
                  <a:lnTo>
                    <a:pt x="2488691" y="520700"/>
                  </a:lnTo>
                  <a:close/>
                </a:path>
                <a:path w="2894965" h="2438400">
                  <a:moveTo>
                    <a:pt x="2229104" y="508000"/>
                  </a:moveTo>
                  <a:lnTo>
                    <a:pt x="2174874" y="508000"/>
                  </a:lnTo>
                  <a:lnTo>
                    <a:pt x="2171318" y="520700"/>
                  </a:lnTo>
                  <a:lnTo>
                    <a:pt x="2229485" y="520700"/>
                  </a:lnTo>
                  <a:lnTo>
                    <a:pt x="2229104" y="508000"/>
                  </a:lnTo>
                  <a:close/>
                </a:path>
                <a:path w="2894965" h="2438400">
                  <a:moveTo>
                    <a:pt x="2332482" y="393700"/>
                  </a:moveTo>
                  <a:lnTo>
                    <a:pt x="2312289" y="393700"/>
                  </a:lnTo>
                  <a:lnTo>
                    <a:pt x="2309875" y="406400"/>
                  </a:lnTo>
                  <a:lnTo>
                    <a:pt x="2309494" y="406400"/>
                  </a:lnTo>
                  <a:lnTo>
                    <a:pt x="2354707" y="520700"/>
                  </a:lnTo>
                  <a:lnTo>
                    <a:pt x="2381088" y="520700"/>
                  </a:lnTo>
                  <a:lnTo>
                    <a:pt x="2332482" y="393700"/>
                  </a:lnTo>
                  <a:close/>
                </a:path>
                <a:path w="2894965" h="2438400">
                  <a:moveTo>
                    <a:pt x="2401823" y="368300"/>
                  </a:moveTo>
                  <a:lnTo>
                    <a:pt x="2352293" y="368300"/>
                  </a:lnTo>
                  <a:lnTo>
                    <a:pt x="2484119" y="520700"/>
                  </a:lnTo>
                  <a:lnTo>
                    <a:pt x="2503550" y="520700"/>
                  </a:lnTo>
                  <a:lnTo>
                    <a:pt x="2504440" y="508000"/>
                  </a:lnTo>
                  <a:lnTo>
                    <a:pt x="2457449" y="457200"/>
                  </a:lnTo>
                  <a:lnTo>
                    <a:pt x="2488565" y="457200"/>
                  </a:lnTo>
                  <a:lnTo>
                    <a:pt x="2492120" y="444500"/>
                  </a:lnTo>
                  <a:lnTo>
                    <a:pt x="2505456" y="444500"/>
                  </a:lnTo>
                  <a:lnTo>
                    <a:pt x="2510863" y="431800"/>
                  </a:lnTo>
                  <a:lnTo>
                    <a:pt x="2439162" y="431800"/>
                  </a:lnTo>
                  <a:lnTo>
                    <a:pt x="2401823" y="381000"/>
                  </a:lnTo>
                  <a:lnTo>
                    <a:pt x="2401569" y="381000"/>
                  </a:lnTo>
                  <a:lnTo>
                    <a:pt x="2401823" y="368300"/>
                  </a:lnTo>
                  <a:close/>
                </a:path>
                <a:path w="2894965" h="2438400">
                  <a:moveTo>
                    <a:pt x="2218816" y="495300"/>
                  </a:moveTo>
                  <a:lnTo>
                    <a:pt x="2197608" y="495300"/>
                  </a:lnTo>
                  <a:lnTo>
                    <a:pt x="2193797" y="508000"/>
                  </a:lnTo>
                  <a:lnTo>
                    <a:pt x="2219833" y="508000"/>
                  </a:lnTo>
                  <a:lnTo>
                    <a:pt x="2218816" y="495300"/>
                  </a:lnTo>
                  <a:close/>
                </a:path>
                <a:path w="2894965" h="2438400">
                  <a:moveTo>
                    <a:pt x="2522346" y="419100"/>
                  </a:moveTo>
                  <a:lnTo>
                    <a:pt x="2493898" y="419100"/>
                  </a:lnTo>
                  <a:lnTo>
                    <a:pt x="2488818" y="431800"/>
                  </a:lnTo>
                  <a:lnTo>
                    <a:pt x="2519297" y="431800"/>
                  </a:lnTo>
                  <a:lnTo>
                    <a:pt x="2522346" y="419100"/>
                  </a:lnTo>
                  <a:close/>
                </a:path>
                <a:path w="2894965" h="2438400">
                  <a:moveTo>
                    <a:pt x="2526061" y="406400"/>
                  </a:moveTo>
                  <a:lnTo>
                    <a:pt x="2498851" y="406400"/>
                  </a:lnTo>
                  <a:lnTo>
                    <a:pt x="2497328" y="419100"/>
                  </a:lnTo>
                  <a:lnTo>
                    <a:pt x="2524561" y="419100"/>
                  </a:lnTo>
                  <a:lnTo>
                    <a:pt x="2526061" y="406400"/>
                  </a:lnTo>
                  <a:close/>
                </a:path>
                <a:path w="2894965" h="2438400">
                  <a:moveTo>
                    <a:pt x="2522400" y="368300"/>
                  </a:moveTo>
                  <a:lnTo>
                    <a:pt x="2489581" y="368300"/>
                  </a:lnTo>
                  <a:lnTo>
                    <a:pt x="2492883" y="381000"/>
                  </a:lnTo>
                  <a:lnTo>
                    <a:pt x="2498343" y="381000"/>
                  </a:lnTo>
                  <a:lnTo>
                    <a:pt x="2500630" y="393700"/>
                  </a:lnTo>
                  <a:lnTo>
                    <a:pt x="2500503" y="406400"/>
                  </a:lnTo>
                  <a:lnTo>
                    <a:pt x="2526847" y="406400"/>
                  </a:lnTo>
                  <a:lnTo>
                    <a:pt x="2526918" y="393700"/>
                  </a:lnTo>
                  <a:lnTo>
                    <a:pt x="2526158" y="393700"/>
                  </a:lnTo>
                  <a:lnTo>
                    <a:pt x="2524648" y="381000"/>
                  </a:lnTo>
                  <a:lnTo>
                    <a:pt x="2522400" y="368300"/>
                  </a:lnTo>
                  <a:close/>
                </a:path>
                <a:path w="2894965" h="2438400">
                  <a:moveTo>
                    <a:pt x="2370200" y="355600"/>
                  </a:moveTo>
                  <a:lnTo>
                    <a:pt x="2356992" y="355600"/>
                  </a:lnTo>
                  <a:lnTo>
                    <a:pt x="2355595" y="368300"/>
                  </a:lnTo>
                  <a:lnTo>
                    <a:pt x="2383409" y="368300"/>
                  </a:lnTo>
                  <a:lnTo>
                    <a:pt x="2370200" y="355600"/>
                  </a:lnTo>
                  <a:close/>
                </a:path>
                <a:path w="2894965" h="2438400">
                  <a:moveTo>
                    <a:pt x="2407792" y="342900"/>
                  </a:moveTo>
                  <a:lnTo>
                    <a:pt x="2386584" y="342900"/>
                  </a:lnTo>
                  <a:lnTo>
                    <a:pt x="2384551" y="355600"/>
                  </a:lnTo>
                  <a:lnTo>
                    <a:pt x="2383916" y="368300"/>
                  </a:lnTo>
                  <a:lnTo>
                    <a:pt x="2402840" y="368300"/>
                  </a:lnTo>
                  <a:lnTo>
                    <a:pt x="2403856" y="355600"/>
                  </a:lnTo>
                  <a:lnTo>
                    <a:pt x="2406268" y="355600"/>
                  </a:lnTo>
                  <a:lnTo>
                    <a:pt x="2407792" y="342900"/>
                  </a:lnTo>
                  <a:close/>
                </a:path>
                <a:path w="2894965" h="2438400">
                  <a:moveTo>
                    <a:pt x="2515754" y="355600"/>
                  </a:moveTo>
                  <a:lnTo>
                    <a:pt x="2481453" y="355600"/>
                  </a:lnTo>
                  <a:lnTo>
                    <a:pt x="2485770" y="368300"/>
                  </a:lnTo>
                  <a:lnTo>
                    <a:pt x="2519425" y="368300"/>
                  </a:lnTo>
                  <a:lnTo>
                    <a:pt x="2515754" y="355600"/>
                  </a:lnTo>
                  <a:close/>
                </a:path>
                <a:path w="2894965" h="2438400">
                  <a:moveTo>
                    <a:pt x="2506317" y="342900"/>
                  </a:moveTo>
                  <a:lnTo>
                    <a:pt x="2471546" y="342900"/>
                  </a:lnTo>
                  <a:lnTo>
                    <a:pt x="2476626" y="355600"/>
                  </a:lnTo>
                  <a:lnTo>
                    <a:pt x="2511393" y="355600"/>
                  </a:lnTo>
                  <a:lnTo>
                    <a:pt x="2506317" y="342900"/>
                  </a:lnTo>
                  <a:close/>
                </a:path>
                <a:path w="2894965" h="2438400">
                  <a:moveTo>
                    <a:pt x="2613612" y="342900"/>
                  </a:moveTo>
                  <a:lnTo>
                    <a:pt x="2556974" y="342900"/>
                  </a:lnTo>
                  <a:lnTo>
                    <a:pt x="2563304" y="355600"/>
                  </a:lnTo>
                  <a:lnTo>
                    <a:pt x="2607454" y="355600"/>
                  </a:lnTo>
                  <a:lnTo>
                    <a:pt x="2613612" y="342900"/>
                  </a:lnTo>
                  <a:close/>
                </a:path>
                <a:path w="2894965" h="2438400">
                  <a:moveTo>
                    <a:pt x="2421763" y="330200"/>
                  </a:moveTo>
                  <a:lnTo>
                    <a:pt x="2391410" y="330200"/>
                  </a:lnTo>
                  <a:lnTo>
                    <a:pt x="2389632" y="342900"/>
                  </a:lnTo>
                  <a:lnTo>
                    <a:pt x="2416556" y="342900"/>
                  </a:lnTo>
                  <a:lnTo>
                    <a:pt x="2421763" y="330200"/>
                  </a:lnTo>
                  <a:close/>
                </a:path>
                <a:path w="2894965" h="2438400">
                  <a:moveTo>
                    <a:pt x="2495286" y="330200"/>
                  </a:moveTo>
                  <a:lnTo>
                    <a:pt x="2455291" y="330200"/>
                  </a:lnTo>
                  <a:lnTo>
                    <a:pt x="2460751" y="342900"/>
                  </a:lnTo>
                  <a:lnTo>
                    <a:pt x="2500503" y="342900"/>
                  </a:lnTo>
                  <a:lnTo>
                    <a:pt x="2495286" y="330200"/>
                  </a:lnTo>
                  <a:close/>
                </a:path>
                <a:path w="2894965" h="2438400">
                  <a:moveTo>
                    <a:pt x="2629535" y="330200"/>
                  </a:moveTo>
                  <a:lnTo>
                    <a:pt x="2538190" y="330200"/>
                  </a:lnTo>
                  <a:lnTo>
                    <a:pt x="2544405" y="342900"/>
                  </a:lnTo>
                  <a:lnTo>
                    <a:pt x="2625724" y="342900"/>
                  </a:lnTo>
                  <a:lnTo>
                    <a:pt x="2629535" y="330200"/>
                  </a:lnTo>
                  <a:close/>
                </a:path>
                <a:path w="2894965" h="2438400">
                  <a:moveTo>
                    <a:pt x="2484375" y="317500"/>
                  </a:moveTo>
                  <a:lnTo>
                    <a:pt x="2398775" y="317500"/>
                  </a:lnTo>
                  <a:lnTo>
                    <a:pt x="2396109" y="330200"/>
                  </a:lnTo>
                  <a:lnTo>
                    <a:pt x="2489914" y="330200"/>
                  </a:lnTo>
                  <a:lnTo>
                    <a:pt x="2484375" y="317500"/>
                  </a:lnTo>
                  <a:close/>
                </a:path>
                <a:path w="2894965" h="2438400">
                  <a:moveTo>
                    <a:pt x="2564130" y="317500"/>
                  </a:moveTo>
                  <a:lnTo>
                    <a:pt x="2525903" y="317500"/>
                  </a:lnTo>
                  <a:lnTo>
                    <a:pt x="2532022" y="330200"/>
                  </a:lnTo>
                  <a:lnTo>
                    <a:pt x="2569971" y="330200"/>
                  </a:lnTo>
                  <a:lnTo>
                    <a:pt x="2564130" y="317500"/>
                  </a:lnTo>
                  <a:close/>
                </a:path>
                <a:path w="2894965" h="2438400">
                  <a:moveTo>
                    <a:pt x="2641472" y="317500"/>
                  </a:moveTo>
                  <a:lnTo>
                    <a:pt x="2613406" y="317500"/>
                  </a:lnTo>
                  <a:lnTo>
                    <a:pt x="2608453" y="330200"/>
                  </a:lnTo>
                  <a:lnTo>
                    <a:pt x="2638933" y="330200"/>
                  </a:lnTo>
                  <a:lnTo>
                    <a:pt x="2641472" y="317500"/>
                  </a:lnTo>
                  <a:close/>
                </a:path>
                <a:path w="2894965" h="2438400">
                  <a:moveTo>
                    <a:pt x="2466911" y="304800"/>
                  </a:moveTo>
                  <a:lnTo>
                    <a:pt x="2417730" y="304800"/>
                  </a:lnTo>
                  <a:lnTo>
                    <a:pt x="2411606" y="317500"/>
                  </a:lnTo>
                  <a:lnTo>
                    <a:pt x="2472820" y="317500"/>
                  </a:lnTo>
                  <a:lnTo>
                    <a:pt x="2466911" y="304800"/>
                  </a:lnTo>
                  <a:close/>
                </a:path>
                <a:path w="2894965" h="2438400">
                  <a:moveTo>
                    <a:pt x="2528165" y="266700"/>
                  </a:moveTo>
                  <a:lnTo>
                    <a:pt x="2500751" y="266700"/>
                  </a:lnTo>
                  <a:lnTo>
                    <a:pt x="2501693" y="279400"/>
                  </a:lnTo>
                  <a:lnTo>
                    <a:pt x="2503469" y="279400"/>
                  </a:lnTo>
                  <a:lnTo>
                    <a:pt x="2506091" y="292100"/>
                  </a:lnTo>
                  <a:lnTo>
                    <a:pt x="2509543" y="292100"/>
                  </a:lnTo>
                  <a:lnTo>
                    <a:pt x="2513996" y="304800"/>
                  </a:lnTo>
                  <a:lnTo>
                    <a:pt x="2519449" y="317500"/>
                  </a:lnTo>
                  <a:lnTo>
                    <a:pt x="2558161" y="317500"/>
                  </a:lnTo>
                  <a:lnTo>
                    <a:pt x="2552191" y="304800"/>
                  </a:lnTo>
                  <a:lnTo>
                    <a:pt x="2546095" y="304800"/>
                  </a:lnTo>
                  <a:lnTo>
                    <a:pt x="2538071" y="292100"/>
                  </a:lnTo>
                  <a:lnTo>
                    <a:pt x="2532094" y="279400"/>
                  </a:lnTo>
                  <a:lnTo>
                    <a:pt x="2528165" y="266700"/>
                  </a:lnTo>
                  <a:close/>
                </a:path>
                <a:path w="2894965" h="2438400">
                  <a:moveTo>
                    <a:pt x="2647315" y="304800"/>
                  </a:moveTo>
                  <a:lnTo>
                    <a:pt x="2623819" y="304800"/>
                  </a:lnTo>
                  <a:lnTo>
                    <a:pt x="2621534" y="317500"/>
                  </a:lnTo>
                  <a:lnTo>
                    <a:pt x="2645664" y="317500"/>
                  </a:lnTo>
                  <a:lnTo>
                    <a:pt x="2647315" y="304800"/>
                  </a:lnTo>
                  <a:close/>
                </a:path>
                <a:path w="2894965" h="2438400">
                  <a:moveTo>
                    <a:pt x="2650490" y="292100"/>
                  </a:moveTo>
                  <a:lnTo>
                    <a:pt x="2628899" y="292100"/>
                  </a:lnTo>
                  <a:lnTo>
                    <a:pt x="2627757" y="304800"/>
                  </a:lnTo>
                  <a:lnTo>
                    <a:pt x="2650236" y="304800"/>
                  </a:lnTo>
                  <a:lnTo>
                    <a:pt x="2650490" y="292100"/>
                  </a:lnTo>
                  <a:close/>
                </a:path>
                <a:path w="2894965" h="2438400">
                  <a:moveTo>
                    <a:pt x="2644901" y="279400"/>
                  </a:moveTo>
                  <a:lnTo>
                    <a:pt x="2631313" y="279400"/>
                  </a:lnTo>
                  <a:lnTo>
                    <a:pt x="2630805" y="292100"/>
                  </a:lnTo>
                  <a:lnTo>
                    <a:pt x="2646044" y="292100"/>
                  </a:lnTo>
                  <a:lnTo>
                    <a:pt x="2644901" y="279400"/>
                  </a:lnTo>
                  <a:close/>
                </a:path>
                <a:path w="2894965" h="2438400">
                  <a:moveTo>
                    <a:pt x="2528665" y="241300"/>
                  </a:moveTo>
                  <a:lnTo>
                    <a:pt x="2504826" y="241300"/>
                  </a:lnTo>
                  <a:lnTo>
                    <a:pt x="2502741" y="254000"/>
                  </a:lnTo>
                  <a:lnTo>
                    <a:pt x="2501346" y="254000"/>
                  </a:lnTo>
                  <a:lnTo>
                    <a:pt x="2500630" y="266700"/>
                  </a:lnTo>
                  <a:lnTo>
                    <a:pt x="2526284" y="266700"/>
                  </a:lnTo>
                  <a:lnTo>
                    <a:pt x="2526450" y="254000"/>
                  </a:lnTo>
                  <a:lnTo>
                    <a:pt x="2528665" y="241300"/>
                  </a:lnTo>
                  <a:close/>
                </a:path>
                <a:path w="2894965" h="2438400">
                  <a:moveTo>
                    <a:pt x="2717018" y="254000"/>
                  </a:moveTo>
                  <a:lnTo>
                    <a:pt x="2670095" y="254000"/>
                  </a:lnTo>
                  <a:lnTo>
                    <a:pt x="2676634" y="266700"/>
                  </a:lnTo>
                  <a:lnTo>
                    <a:pt x="2710180" y="266700"/>
                  </a:lnTo>
                  <a:lnTo>
                    <a:pt x="2717018" y="254000"/>
                  </a:lnTo>
                  <a:close/>
                </a:path>
                <a:path w="2894965" h="2438400">
                  <a:moveTo>
                    <a:pt x="2737485" y="241300"/>
                  </a:moveTo>
                  <a:lnTo>
                    <a:pt x="2644663" y="241300"/>
                  </a:lnTo>
                  <a:lnTo>
                    <a:pt x="2650888" y="254000"/>
                  </a:lnTo>
                  <a:lnTo>
                    <a:pt x="2730646" y="254000"/>
                  </a:lnTo>
                  <a:lnTo>
                    <a:pt x="2737485" y="241300"/>
                  </a:lnTo>
                  <a:close/>
                </a:path>
                <a:path w="2894965" h="2438400">
                  <a:moveTo>
                    <a:pt x="2539238" y="228600"/>
                  </a:moveTo>
                  <a:lnTo>
                    <a:pt x="2511119" y="228600"/>
                  </a:lnTo>
                  <a:lnTo>
                    <a:pt x="2507615" y="241300"/>
                  </a:lnTo>
                  <a:lnTo>
                    <a:pt x="2532927" y="241300"/>
                  </a:lnTo>
                  <a:lnTo>
                    <a:pt x="2539238" y="228600"/>
                  </a:lnTo>
                  <a:close/>
                </a:path>
                <a:path w="2894965" h="2438400">
                  <a:moveTo>
                    <a:pt x="2674366" y="228600"/>
                  </a:moveTo>
                  <a:lnTo>
                    <a:pt x="2632583" y="228600"/>
                  </a:lnTo>
                  <a:lnTo>
                    <a:pt x="2638557" y="241300"/>
                  </a:lnTo>
                  <a:lnTo>
                    <a:pt x="2680208" y="241300"/>
                  </a:lnTo>
                  <a:lnTo>
                    <a:pt x="2674366" y="228600"/>
                  </a:lnTo>
                  <a:close/>
                </a:path>
                <a:path w="2894965" h="2438400">
                  <a:moveTo>
                    <a:pt x="2749756" y="228600"/>
                  </a:moveTo>
                  <a:lnTo>
                    <a:pt x="2717545" y="228600"/>
                  </a:lnTo>
                  <a:lnTo>
                    <a:pt x="2711068" y="241300"/>
                  </a:lnTo>
                  <a:lnTo>
                    <a:pt x="2744079" y="241300"/>
                  </a:lnTo>
                  <a:lnTo>
                    <a:pt x="2749756" y="228600"/>
                  </a:lnTo>
                  <a:close/>
                </a:path>
                <a:path w="2894965" h="2438400">
                  <a:moveTo>
                    <a:pt x="2562224" y="215900"/>
                  </a:moveTo>
                  <a:lnTo>
                    <a:pt x="2519795" y="215900"/>
                  </a:lnTo>
                  <a:lnTo>
                    <a:pt x="2515171" y="228600"/>
                  </a:lnTo>
                  <a:lnTo>
                    <a:pt x="2557907" y="228600"/>
                  </a:lnTo>
                  <a:lnTo>
                    <a:pt x="2562224" y="215900"/>
                  </a:lnTo>
                  <a:close/>
                </a:path>
                <a:path w="2894965" h="2438400">
                  <a:moveTo>
                    <a:pt x="2657601" y="215900"/>
                  </a:moveTo>
                  <a:lnTo>
                    <a:pt x="2622470" y="215900"/>
                  </a:lnTo>
                  <a:lnTo>
                    <a:pt x="2627199" y="228600"/>
                  </a:lnTo>
                  <a:lnTo>
                    <a:pt x="2663063" y="228600"/>
                  </a:lnTo>
                  <a:lnTo>
                    <a:pt x="2657601" y="215900"/>
                  </a:lnTo>
                  <a:close/>
                </a:path>
                <a:path w="2894965" h="2438400">
                  <a:moveTo>
                    <a:pt x="2758313" y="215900"/>
                  </a:moveTo>
                  <a:lnTo>
                    <a:pt x="2729991" y="215900"/>
                  </a:lnTo>
                  <a:lnTo>
                    <a:pt x="2724022" y="228600"/>
                  </a:lnTo>
                  <a:lnTo>
                    <a:pt x="2754504" y="228600"/>
                  </a:lnTo>
                  <a:lnTo>
                    <a:pt x="2758313" y="215900"/>
                  </a:lnTo>
                  <a:close/>
                </a:path>
                <a:path w="2894965" h="2438400">
                  <a:moveTo>
                    <a:pt x="2577211" y="203200"/>
                  </a:moveTo>
                  <a:lnTo>
                    <a:pt x="2536063" y="203200"/>
                  </a:lnTo>
                  <a:lnTo>
                    <a:pt x="2532253" y="215900"/>
                  </a:lnTo>
                  <a:lnTo>
                    <a:pt x="2581147" y="215900"/>
                  </a:lnTo>
                  <a:lnTo>
                    <a:pt x="2577211" y="203200"/>
                  </a:lnTo>
                  <a:close/>
                </a:path>
                <a:path w="2894965" h="2438400">
                  <a:moveTo>
                    <a:pt x="2639694" y="190500"/>
                  </a:moveTo>
                  <a:lnTo>
                    <a:pt x="2612264" y="190500"/>
                  </a:lnTo>
                  <a:lnTo>
                    <a:pt x="2614930" y="203200"/>
                  </a:lnTo>
                  <a:lnTo>
                    <a:pt x="2618384" y="215900"/>
                  </a:lnTo>
                  <a:lnTo>
                    <a:pt x="2652521" y="215900"/>
                  </a:lnTo>
                  <a:lnTo>
                    <a:pt x="2647188" y="203200"/>
                  </a:lnTo>
                  <a:lnTo>
                    <a:pt x="2642869" y="203200"/>
                  </a:lnTo>
                  <a:lnTo>
                    <a:pt x="2639694" y="190500"/>
                  </a:lnTo>
                  <a:close/>
                </a:path>
                <a:path w="2894965" h="2438400">
                  <a:moveTo>
                    <a:pt x="2763361" y="203200"/>
                  </a:moveTo>
                  <a:lnTo>
                    <a:pt x="2739516" y="203200"/>
                  </a:lnTo>
                  <a:lnTo>
                    <a:pt x="2736849" y="215900"/>
                  </a:lnTo>
                  <a:lnTo>
                    <a:pt x="2761241" y="215900"/>
                  </a:lnTo>
                  <a:lnTo>
                    <a:pt x="2763361" y="203200"/>
                  </a:lnTo>
                  <a:close/>
                </a:path>
                <a:path w="2894965" h="2438400">
                  <a:moveTo>
                    <a:pt x="2765170" y="190500"/>
                  </a:moveTo>
                  <a:lnTo>
                    <a:pt x="2740151" y="190500"/>
                  </a:lnTo>
                  <a:lnTo>
                    <a:pt x="2740533" y="203200"/>
                  </a:lnTo>
                  <a:lnTo>
                    <a:pt x="2764670" y="203200"/>
                  </a:lnTo>
                  <a:lnTo>
                    <a:pt x="2765170" y="190500"/>
                  </a:lnTo>
                  <a:close/>
                </a:path>
                <a:path w="2894965" h="2438400">
                  <a:moveTo>
                    <a:pt x="2634741" y="177800"/>
                  </a:moveTo>
                  <a:lnTo>
                    <a:pt x="2609268" y="177800"/>
                  </a:lnTo>
                  <a:lnTo>
                    <a:pt x="2610373" y="190500"/>
                  </a:lnTo>
                  <a:lnTo>
                    <a:pt x="2636646" y="190500"/>
                  </a:lnTo>
                  <a:lnTo>
                    <a:pt x="2634741" y="177800"/>
                  </a:lnTo>
                  <a:close/>
                </a:path>
                <a:path w="2894965" h="2438400">
                  <a:moveTo>
                    <a:pt x="2761849" y="165100"/>
                  </a:moveTo>
                  <a:lnTo>
                    <a:pt x="2731389" y="165100"/>
                  </a:lnTo>
                  <a:lnTo>
                    <a:pt x="2734691" y="177800"/>
                  </a:lnTo>
                  <a:lnTo>
                    <a:pt x="2737866" y="177800"/>
                  </a:lnTo>
                  <a:lnTo>
                    <a:pt x="2739643" y="190500"/>
                  </a:lnTo>
                  <a:lnTo>
                    <a:pt x="2764809" y="190500"/>
                  </a:lnTo>
                  <a:lnTo>
                    <a:pt x="2763710" y="177800"/>
                  </a:lnTo>
                  <a:lnTo>
                    <a:pt x="2761849" y="165100"/>
                  </a:lnTo>
                  <a:close/>
                </a:path>
                <a:path w="2894965" h="2438400">
                  <a:moveTo>
                    <a:pt x="2633853" y="165100"/>
                  </a:moveTo>
                  <a:lnTo>
                    <a:pt x="2609389" y="165100"/>
                  </a:lnTo>
                  <a:lnTo>
                    <a:pt x="2608961" y="177800"/>
                  </a:lnTo>
                  <a:lnTo>
                    <a:pt x="2634234" y="177800"/>
                  </a:lnTo>
                  <a:lnTo>
                    <a:pt x="2633853" y="165100"/>
                  </a:lnTo>
                  <a:close/>
                </a:path>
                <a:path w="2894965" h="2438400">
                  <a:moveTo>
                    <a:pt x="2656840" y="127000"/>
                  </a:moveTo>
                  <a:lnTo>
                    <a:pt x="2630052" y="127000"/>
                  </a:lnTo>
                  <a:lnTo>
                    <a:pt x="2624375" y="139700"/>
                  </a:lnTo>
                  <a:lnTo>
                    <a:pt x="2619627" y="139700"/>
                  </a:lnTo>
                  <a:lnTo>
                    <a:pt x="2615818" y="152400"/>
                  </a:lnTo>
                  <a:lnTo>
                    <a:pt x="2612818" y="152400"/>
                  </a:lnTo>
                  <a:lnTo>
                    <a:pt x="2610675" y="165100"/>
                  </a:lnTo>
                  <a:lnTo>
                    <a:pt x="2634868" y="165100"/>
                  </a:lnTo>
                  <a:lnTo>
                    <a:pt x="2639948" y="152400"/>
                  </a:lnTo>
                  <a:lnTo>
                    <a:pt x="2644266" y="139700"/>
                  </a:lnTo>
                  <a:lnTo>
                    <a:pt x="2656840" y="127000"/>
                  </a:lnTo>
                  <a:close/>
                </a:path>
                <a:path w="2894965" h="2438400">
                  <a:moveTo>
                    <a:pt x="2755820" y="152400"/>
                  </a:moveTo>
                  <a:lnTo>
                    <a:pt x="2721737" y="152400"/>
                  </a:lnTo>
                  <a:lnTo>
                    <a:pt x="2727070" y="165100"/>
                  </a:lnTo>
                  <a:lnTo>
                    <a:pt x="2759201" y="165100"/>
                  </a:lnTo>
                  <a:lnTo>
                    <a:pt x="2755820" y="152400"/>
                  </a:lnTo>
                  <a:close/>
                </a:path>
                <a:path w="2894965" h="2438400">
                  <a:moveTo>
                    <a:pt x="2754503" y="50800"/>
                  </a:moveTo>
                  <a:lnTo>
                    <a:pt x="2727197" y="50800"/>
                  </a:lnTo>
                  <a:lnTo>
                    <a:pt x="2728721" y="63500"/>
                  </a:lnTo>
                  <a:lnTo>
                    <a:pt x="2731516" y="63500"/>
                  </a:lnTo>
                  <a:lnTo>
                    <a:pt x="2815336" y="165100"/>
                  </a:lnTo>
                  <a:lnTo>
                    <a:pt x="2833878" y="165100"/>
                  </a:lnTo>
                  <a:lnTo>
                    <a:pt x="2836417" y="152400"/>
                  </a:lnTo>
                  <a:lnTo>
                    <a:pt x="2851404" y="152400"/>
                  </a:lnTo>
                  <a:lnTo>
                    <a:pt x="2853943" y="139700"/>
                  </a:lnTo>
                  <a:lnTo>
                    <a:pt x="2828543" y="139700"/>
                  </a:lnTo>
                  <a:lnTo>
                    <a:pt x="2795269" y="101600"/>
                  </a:lnTo>
                  <a:lnTo>
                    <a:pt x="2805176" y="88900"/>
                  </a:lnTo>
                  <a:lnTo>
                    <a:pt x="2783713" y="88900"/>
                  </a:lnTo>
                  <a:lnTo>
                    <a:pt x="2754503" y="50800"/>
                  </a:lnTo>
                  <a:close/>
                </a:path>
                <a:path w="2894965" h="2438400">
                  <a:moveTo>
                    <a:pt x="2747057" y="139700"/>
                  </a:moveTo>
                  <a:lnTo>
                    <a:pt x="2711322" y="139700"/>
                  </a:lnTo>
                  <a:lnTo>
                    <a:pt x="2716657" y="152400"/>
                  </a:lnTo>
                  <a:lnTo>
                    <a:pt x="2751772" y="152400"/>
                  </a:lnTo>
                  <a:lnTo>
                    <a:pt x="2747057" y="139700"/>
                  </a:lnTo>
                  <a:close/>
                </a:path>
                <a:path w="2894965" h="2438400">
                  <a:moveTo>
                    <a:pt x="2735701" y="127000"/>
                  </a:moveTo>
                  <a:lnTo>
                    <a:pt x="2694178" y="127000"/>
                  </a:lnTo>
                  <a:lnTo>
                    <a:pt x="2700019" y="139700"/>
                  </a:lnTo>
                  <a:lnTo>
                    <a:pt x="2741675" y="139700"/>
                  </a:lnTo>
                  <a:lnTo>
                    <a:pt x="2735701" y="127000"/>
                  </a:lnTo>
                  <a:close/>
                </a:path>
                <a:path w="2894965" h="2438400">
                  <a:moveTo>
                    <a:pt x="2867981" y="127000"/>
                  </a:moveTo>
                  <a:lnTo>
                    <a:pt x="2835656" y="127000"/>
                  </a:lnTo>
                  <a:lnTo>
                    <a:pt x="2833878" y="139700"/>
                  </a:lnTo>
                  <a:lnTo>
                    <a:pt x="2861817" y="139700"/>
                  </a:lnTo>
                  <a:lnTo>
                    <a:pt x="2867981" y="127000"/>
                  </a:lnTo>
                  <a:close/>
                </a:path>
                <a:path w="2894965" h="2438400">
                  <a:moveTo>
                    <a:pt x="2723370" y="114300"/>
                  </a:moveTo>
                  <a:lnTo>
                    <a:pt x="2643503" y="114300"/>
                  </a:lnTo>
                  <a:lnTo>
                    <a:pt x="2636646" y="127000"/>
                  </a:lnTo>
                  <a:lnTo>
                    <a:pt x="2729595" y="127000"/>
                  </a:lnTo>
                  <a:lnTo>
                    <a:pt x="2723370" y="114300"/>
                  </a:lnTo>
                  <a:close/>
                </a:path>
                <a:path w="2894965" h="2438400">
                  <a:moveTo>
                    <a:pt x="2882518" y="114300"/>
                  </a:moveTo>
                  <a:lnTo>
                    <a:pt x="2855214" y="114300"/>
                  </a:lnTo>
                  <a:lnTo>
                    <a:pt x="2849880" y="127000"/>
                  </a:lnTo>
                  <a:lnTo>
                    <a:pt x="2878355" y="127000"/>
                  </a:lnTo>
                  <a:lnTo>
                    <a:pt x="2882518" y="114300"/>
                  </a:lnTo>
                  <a:close/>
                </a:path>
                <a:path w="2894965" h="2438400">
                  <a:moveTo>
                    <a:pt x="2704099" y="101600"/>
                  </a:moveTo>
                  <a:lnTo>
                    <a:pt x="2657167" y="101600"/>
                  </a:lnTo>
                  <a:lnTo>
                    <a:pt x="2650347" y="114300"/>
                  </a:lnTo>
                  <a:lnTo>
                    <a:pt x="2710610" y="114300"/>
                  </a:lnTo>
                  <a:lnTo>
                    <a:pt x="2704099" y="101600"/>
                  </a:lnTo>
                  <a:close/>
                </a:path>
                <a:path w="2894965" h="2438400">
                  <a:moveTo>
                    <a:pt x="2891028" y="101600"/>
                  </a:moveTo>
                  <a:lnTo>
                    <a:pt x="2865373" y="101600"/>
                  </a:lnTo>
                  <a:lnTo>
                    <a:pt x="2862453" y="114300"/>
                  </a:lnTo>
                  <a:lnTo>
                    <a:pt x="2887598" y="114300"/>
                  </a:lnTo>
                  <a:lnTo>
                    <a:pt x="2891028" y="101600"/>
                  </a:lnTo>
                  <a:close/>
                </a:path>
                <a:path w="2894965" h="2438400">
                  <a:moveTo>
                    <a:pt x="2894584" y="76200"/>
                  </a:moveTo>
                  <a:lnTo>
                    <a:pt x="2867151" y="76200"/>
                  </a:lnTo>
                  <a:lnTo>
                    <a:pt x="2868294" y="88900"/>
                  </a:lnTo>
                  <a:lnTo>
                    <a:pt x="2869311" y="88900"/>
                  </a:lnTo>
                  <a:lnTo>
                    <a:pt x="2868294" y="101600"/>
                  </a:lnTo>
                  <a:lnTo>
                    <a:pt x="2892806" y="101600"/>
                  </a:lnTo>
                  <a:lnTo>
                    <a:pt x="2894584" y="88900"/>
                  </a:lnTo>
                  <a:lnTo>
                    <a:pt x="2894584" y="76200"/>
                  </a:lnTo>
                  <a:close/>
                </a:path>
                <a:path w="2894965" h="2438400">
                  <a:moveTo>
                    <a:pt x="2834640" y="63500"/>
                  </a:moveTo>
                  <a:lnTo>
                    <a:pt x="2804414" y="63500"/>
                  </a:lnTo>
                  <a:lnTo>
                    <a:pt x="2783713" y="88900"/>
                  </a:lnTo>
                  <a:lnTo>
                    <a:pt x="2805176" y="88900"/>
                  </a:lnTo>
                  <a:lnTo>
                    <a:pt x="2815082" y="76200"/>
                  </a:lnTo>
                  <a:lnTo>
                    <a:pt x="2830067" y="76200"/>
                  </a:lnTo>
                  <a:lnTo>
                    <a:pt x="2834640" y="63500"/>
                  </a:lnTo>
                  <a:close/>
                </a:path>
                <a:path w="2894965" h="2438400">
                  <a:moveTo>
                    <a:pt x="2891409" y="63500"/>
                  </a:moveTo>
                  <a:lnTo>
                    <a:pt x="2853563" y="63500"/>
                  </a:lnTo>
                  <a:lnTo>
                    <a:pt x="2856738" y="76200"/>
                  </a:lnTo>
                  <a:lnTo>
                    <a:pt x="2892933" y="76200"/>
                  </a:lnTo>
                  <a:lnTo>
                    <a:pt x="2891409" y="63500"/>
                  </a:lnTo>
                  <a:close/>
                </a:path>
                <a:path w="2894965" h="2438400">
                  <a:moveTo>
                    <a:pt x="2878202" y="50800"/>
                  </a:moveTo>
                  <a:lnTo>
                    <a:pt x="2814621" y="50800"/>
                  </a:lnTo>
                  <a:lnTo>
                    <a:pt x="2810154" y="63500"/>
                  </a:lnTo>
                  <a:lnTo>
                    <a:pt x="2883154" y="63500"/>
                  </a:lnTo>
                  <a:lnTo>
                    <a:pt x="2878202" y="50800"/>
                  </a:lnTo>
                  <a:close/>
                </a:path>
                <a:path w="2894965" h="2438400">
                  <a:moveTo>
                    <a:pt x="2765043" y="38100"/>
                  </a:moveTo>
                  <a:lnTo>
                    <a:pt x="2733420" y="38100"/>
                  </a:lnTo>
                  <a:lnTo>
                    <a:pt x="2731516" y="50800"/>
                  </a:lnTo>
                  <a:lnTo>
                    <a:pt x="2758947" y="50800"/>
                  </a:lnTo>
                  <a:lnTo>
                    <a:pt x="2765043" y="38100"/>
                  </a:lnTo>
                  <a:close/>
                </a:path>
                <a:path w="2894965" h="2438400">
                  <a:moveTo>
                    <a:pt x="2839339" y="38100"/>
                  </a:moveTo>
                  <a:lnTo>
                    <a:pt x="2821559" y="38100"/>
                  </a:lnTo>
                  <a:lnTo>
                    <a:pt x="2819781" y="50800"/>
                  </a:lnTo>
                  <a:lnTo>
                    <a:pt x="2834386" y="50800"/>
                  </a:lnTo>
                  <a:lnTo>
                    <a:pt x="2839339" y="38100"/>
                  </a:lnTo>
                  <a:close/>
                </a:path>
                <a:path w="2894965" h="2438400">
                  <a:moveTo>
                    <a:pt x="2861183" y="38100"/>
                  </a:moveTo>
                  <a:lnTo>
                    <a:pt x="2854870" y="38100"/>
                  </a:lnTo>
                  <a:lnTo>
                    <a:pt x="2848308" y="50800"/>
                  </a:lnTo>
                  <a:lnTo>
                    <a:pt x="2867205" y="50800"/>
                  </a:lnTo>
                  <a:lnTo>
                    <a:pt x="2861183" y="38100"/>
                  </a:lnTo>
                  <a:close/>
                </a:path>
                <a:path w="2894965" h="2438400">
                  <a:moveTo>
                    <a:pt x="2777490" y="25400"/>
                  </a:moveTo>
                  <a:lnTo>
                    <a:pt x="2744850" y="25400"/>
                  </a:lnTo>
                  <a:lnTo>
                    <a:pt x="2740024" y="38100"/>
                  </a:lnTo>
                  <a:lnTo>
                    <a:pt x="2772410" y="38100"/>
                  </a:lnTo>
                  <a:lnTo>
                    <a:pt x="2777490" y="25400"/>
                  </a:lnTo>
                  <a:close/>
                </a:path>
                <a:path w="2894965" h="2438400">
                  <a:moveTo>
                    <a:pt x="2841116" y="25400"/>
                  </a:moveTo>
                  <a:lnTo>
                    <a:pt x="2814955" y="25400"/>
                  </a:lnTo>
                  <a:lnTo>
                    <a:pt x="2820035" y="38100"/>
                  </a:lnTo>
                  <a:lnTo>
                    <a:pt x="2841497" y="38100"/>
                  </a:lnTo>
                  <a:lnTo>
                    <a:pt x="2841116" y="25400"/>
                  </a:lnTo>
                  <a:close/>
                </a:path>
                <a:path w="2894965" h="2438400">
                  <a:moveTo>
                    <a:pt x="2837815" y="12700"/>
                  </a:moveTo>
                  <a:lnTo>
                    <a:pt x="2760725" y="12700"/>
                  </a:lnTo>
                  <a:lnTo>
                    <a:pt x="2757932" y="25400"/>
                  </a:lnTo>
                  <a:lnTo>
                    <a:pt x="2840609" y="25400"/>
                  </a:lnTo>
                  <a:lnTo>
                    <a:pt x="2837815" y="12700"/>
                  </a:lnTo>
                  <a:close/>
                </a:path>
                <a:path w="2894965" h="2438400">
                  <a:moveTo>
                    <a:pt x="2828416" y="0"/>
                  </a:moveTo>
                  <a:lnTo>
                    <a:pt x="2777745" y="0"/>
                  </a:lnTo>
                  <a:lnTo>
                    <a:pt x="2772235" y="12700"/>
                  </a:lnTo>
                  <a:lnTo>
                    <a:pt x="2832481" y="12700"/>
                  </a:lnTo>
                  <a:lnTo>
                    <a:pt x="2828416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9569" y="2327275"/>
              <a:ext cx="3526408" cy="24856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52855" y="5383479"/>
            <a:ext cx="7676515" cy="1328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171717"/>
                </a:solidFill>
                <a:latin typeface="Calibri"/>
                <a:cs typeface="Calibri"/>
              </a:rPr>
              <a:t>Система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персонифицированного</a:t>
            </a:r>
            <a:r>
              <a:rPr dirty="0" sz="28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финансирования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Calibri"/>
              <a:cs typeface="Calibri"/>
            </a:endParaRPr>
          </a:p>
          <a:p>
            <a:pPr algn="ctr" marL="24130">
              <a:lnSpc>
                <a:spcPct val="100000"/>
              </a:lnSpc>
            </a:pPr>
            <a:r>
              <a:rPr dirty="0" sz="2800" spc="-5">
                <a:solidFill>
                  <a:srgbClr val="171717"/>
                </a:solidFill>
                <a:latin typeface="Calibri"/>
                <a:cs typeface="Calibri"/>
              </a:rPr>
              <a:t>Благополучатели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8991" y="5821679"/>
            <a:ext cx="228600" cy="497840"/>
          </a:xfrm>
          <a:custGeom>
            <a:avLst/>
            <a:gdLst/>
            <a:ahLst/>
            <a:cxnLst/>
            <a:rect l="l" t="t" r="r" b="b"/>
            <a:pathLst>
              <a:path w="228600" h="497839">
                <a:moveTo>
                  <a:pt x="152400" y="190500"/>
                </a:moveTo>
                <a:lnTo>
                  <a:pt x="76200" y="190500"/>
                </a:lnTo>
                <a:lnTo>
                  <a:pt x="76200" y="497827"/>
                </a:lnTo>
                <a:lnTo>
                  <a:pt x="152400" y="497827"/>
                </a:lnTo>
                <a:lnTo>
                  <a:pt x="152400" y="190500"/>
                </a:lnTo>
                <a:close/>
              </a:path>
              <a:path w="228600" h="497839">
                <a:moveTo>
                  <a:pt x="114300" y="0"/>
                </a:moveTo>
                <a:lnTo>
                  <a:pt x="0" y="228600"/>
                </a:lnTo>
                <a:lnTo>
                  <a:pt x="76200" y="228600"/>
                </a:lnTo>
                <a:lnTo>
                  <a:pt x="76200" y="190500"/>
                </a:lnTo>
                <a:lnTo>
                  <a:pt x="209550" y="190500"/>
                </a:lnTo>
                <a:lnTo>
                  <a:pt x="114300" y="0"/>
                </a:lnTo>
                <a:close/>
              </a:path>
              <a:path w="228600" h="497839">
                <a:moveTo>
                  <a:pt x="209550" y="190500"/>
                </a:moveTo>
                <a:lnTo>
                  <a:pt x="152400" y="190500"/>
                </a:lnTo>
                <a:lnTo>
                  <a:pt x="152400" y="228600"/>
                </a:lnTo>
                <a:lnTo>
                  <a:pt x="228600" y="228600"/>
                </a:lnTo>
                <a:lnTo>
                  <a:pt x="209550" y="190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573023" y="354965"/>
            <a:ext cx="9514840" cy="5316220"/>
            <a:chOff x="573023" y="354965"/>
            <a:chExt cx="9514840" cy="5316220"/>
          </a:xfrm>
        </p:grpSpPr>
        <p:sp>
          <p:nvSpPr>
            <p:cNvPr id="11" name="object 11"/>
            <p:cNvSpPr/>
            <p:nvPr/>
          </p:nvSpPr>
          <p:spPr>
            <a:xfrm>
              <a:off x="9226295" y="5641848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 h="0">
                  <a:moveTo>
                    <a:pt x="0" y="0"/>
                  </a:moveTo>
                  <a:lnTo>
                    <a:pt x="831723" y="0"/>
                  </a:lnTo>
                </a:path>
              </a:pathLst>
            </a:custGeom>
            <a:ln w="57912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70292" y="354965"/>
              <a:ext cx="2374900" cy="173990"/>
            </a:xfrm>
            <a:custGeom>
              <a:avLst/>
              <a:gdLst/>
              <a:ahLst/>
              <a:cxnLst/>
              <a:rect l="l" t="t" r="r" b="b"/>
              <a:pathLst>
                <a:path w="2374900" h="173990">
                  <a:moveTo>
                    <a:pt x="174498" y="0"/>
                  </a:moveTo>
                  <a:lnTo>
                    <a:pt x="0" y="85470"/>
                  </a:lnTo>
                  <a:lnTo>
                    <a:pt x="172974" y="173735"/>
                  </a:lnTo>
                  <a:lnTo>
                    <a:pt x="134867" y="115474"/>
                  </a:lnTo>
                  <a:lnTo>
                    <a:pt x="115569" y="115315"/>
                  </a:lnTo>
                  <a:lnTo>
                    <a:pt x="116077" y="57403"/>
                  </a:lnTo>
                  <a:lnTo>
                    <a:pt x="135497" y="57403"/>
                  </a:lnTo>
                  <a:lnTo>
                    <a:pt x="174498" y="0"/>
                  </a:lnTo>
                  <a:close/>
                </a:path>
                <a:path w="2374900" h="173990">
                  <a:moveTo>
                    <a:pt x="135389" y="57562"/>
                  </a:moveTo>
                  <a:lnTo>
                    <a:pt x="115823" y="86360"/>
                  </a:lnTo>
                  <a:lnTo>
                    <a:pt x="134867" y="115474"/>
                  </a:lnTo>
                  <a:lnTo>
                    <a:pt x="347217" y="117220"/>
                  </a:lnTo>
                  <a:lnTo>
                    <a:pt x="347725" y="59308"/>
                  </a:lnTo>
                  <a:lnTo>
                    <a:pt x="135389" y="57562"/>
                  </a:lnTo>
                  <a:close/>
                </a:path>
                <a:path w="2374900" h="173990">
                  <a:moveTo>
                    <a:pt x="115823" y="86360"/>
                  </a:moveTo>
                  <a:lnTo>
                    <a:pt x="115569" y="115315"/>
                  </a:lnTo>
                  <a:lnTo>
                    <a:pt x="134867" y="115474"/>
                  </a:lnTo>
                  <a:lnTo>
                    <a:pt x="115823" y="86360"/>
                  </a:lnTo>
                  <a:close/>
                </a:path>
                <a:path w="2374900" h="173990">
                  <a:moveTo>
                    <a:pt x="116077" y="57403"/>
                  </a:moveTo>
                  <a:lnTo>
                    <a:pt x="115824" y="86360"/>
                  </a:lnTo>
                  <a:lnTo>
                    <a:pt x="135389" y="57562"/>
                  </a:lnTo>
                  <a:lnTo>
                    <a:pt x="116077" y="57403"/>
                  </a:lnTo>
                  <a:close/>
                </a:path>
                <a:path w="2374900" h="173990">
                  <a:moveTo>
                    <a:pt x="135497" y="57403"/>
                  </a:moveTo>
                  <a:lnTo>
                    <a:pt x="116077" y="57403"/>
                  </a:lnTo>
                  <a:lnTo>
                    <a:pt x="135389" y="57562"/>
                  </a:lnTo>
                  <a:lnTo>
                    <a:pt x="135497" y="57403"/>
                  </a:lnTo>
                  <a:close/>
                </a:path>
                <a:path w="2374900" h="173990">
                  <a:moveTo>
                    <a:pt x="521461" y="60705"/>
                  </a:moveTo>
                  <a:lnTo>
                    <a:pt x="520953" y="118617"/>
                  </a:lnTo>
                  <a:lnTo>
                    <a:pt x="752601" y="120522"/>
                  </a:lnTo>
                  <a:lnTo>
                    <a:pt x="753109" y="62610"/>
                  </a:lnTo>
                  <a:lnTo>
                    <a:pt x="521461" y="60705"/>
                  </a:lnTo>
                  <a:close/>
                </a:path>
                <a:path w="2374900" h="173990">
                  <a:moveTo>
                    <a:pt x="926846" y="64007"/>
                  </a:moveTo>
                  <a:lnTo>
                    <a:pt x="926337" y="121919"/>
                  </a:lnTo>
                  <a:lnTo>
                    <a:pt x="1157985" y="123824"/>
                  </a:lnTo>
                  <a:lnTo>
                    <a:pt x="1158366" y="65912"/>
                  </a:lnTo>
                  <a:lnTo>
                    <a:pt x="926846" y="64007"/>
                  </a:lnTo>
                  <a:close/>
                </a:path>
                <a:path w="2374900" h="173990">
                  <a:moveTo>
                    <a:pt x="1332102" y="67436"/>
                  </a:moveTo>
                  <a:lnTo>
                    <a:pt x="1331722" y="125221"/>
                  </a:lnTo>
                  <a:lnTo>
                    <a:pt x="1563369" y="127126"/>
                  </a:lnTo>
                  <a:lnTo>
                    <a:pt x="1563751" y="69214"/>
                  </a:lnTo>
                  <a:lnTo>
                    <a:pt x="1332102" y="67436"/>
                  </a:lnTo>
                  <a:close/>
                </a:path>
                <a:path w="2374900" h="173990">
                  <a:moveTo>
                    <a:pt x="1737486" y="70738"/>
                  </a:moveTo>
                  <a:lnTo>
                    <a:pt x="1737105" y="128650"/>
                  </a:lnTo>
                  <a:lnTo>
                    <a:pt x="1968753" y="130428"/>
                  </a:lnTo>
                  <a:lnTo>
                    <a:pt x="1969134" y="72516"/>
                  </a:lnTo>
                  <a:lnTo>
                    <a:pt x="1737486" y="70738"/>
                  </a:lnTo>
                  <a:close/>
                </a:path>
                <a:path w="2374900" h="173990">
                  <a:moveTo>
                    <a:pt x="2142871" y="74040"/>
                  </a:moveTo>
                  <a:lnTo>
                    <a:pt x="2142489" y="131952"/>
                  </a:lnTo>
                  <a:lnTo>
                    <a:pt x="2374010" y="133730"/>
                  </a:lnTo>
                  <a:lnTo>
                    <a:pt x="2374518" y="75818"/>
                  </a:lnTo>
                  <a:lnTo>
                    <a:pt x="2142871" y="7404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058400" y="460248"/>
              <a:ext cx="0" cy="5194300"/>
            </a:xfrm>
            <a:custGeom>
              <a:avLst/>
              <a:gdLst/>
              <a:ahLst/>
              <a:cxnLst/>
              <a:rect l="l" t="t" r="r" b="b"/>
              <a:pathLst>
                <a:path w="0" h="5194300">
                  <a:moveTo>
                    <a:pt x="0" y="0"/>
                  </a:moveTo>
                  <a:lnTo>
                    <a:pt x="0" y="5193741"/>
                  </a:lnTo>
                </a:path>
              </a:pathLst>
            </a:custGeom>
            <a:ln w="57912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188203" y="2465450"/>
              <a:ext cx="2792095" cy="2326005"/>
            </a:xfrm>
            <a:custGeom>
              <a:avLst/>
              <a:gdLst/>
              <a:ahLst/>
              <a:cxnLst/>
              <a:rect l="l" t="t" r="r" b="b"/>
              <a:pathLst>
                <a:path w="2792095" h="2326004">
                  <a:moveTo>
                    <a:pt x="92837" y="2109343"/>
                  </a:moveTo>
                  <a:lnTo>
                    <a:pt x="86360" y="2109343"/>
                  </a:lnTo>
                  <a:lnTo>
                    <a:pt x="79629" y="2110486"/>
                  </a:lnTo>
                  <a:lnTo>
                    <a:pt x="42291" y="2128901"/>
                  </a:lnTo>
                  <a:lnTo>
                    <a:pt x="38862" y="2131822"/>
                  </a:lnTo>
                  <a:lnTo>
                    <a:pt x="4572" y="2160651"/>
                  </a:lnTo>
                  <a:lnTo>
                    <a:pt x="2412" y="2162429"/>
                  </a:lnTo>
                  <a:lnTo>
                    <a:pt x="1143" y="2164715"/>
                  </a:lnTo>
                  <a:lnTo>
                    <a:pt x="508" y="2167636"/>
                  </a:lnTo>
                  <a:lnTo>
                    <a:pt x="0" y="2170430"/>
                  </a:lnTo>
                  <a:lnTo>
                    <a:pt x="1143" y="2173605"/>
                  </a:lnTo>
                  <a:lnTo>
                    <a:pt x="127888" y="2324481"/>
                  </a:lnTo>
                  <a:lnTo>
                    <a:pt x="128397" y="2325116"/>
                  </a:lnTo>
                  <a:lnTo>
                    <a:pt x="129159" y="2325624"/>
                  </a:lnTo>
                  <a:lnTo>
                    <a:pt x="129794" y="2325751"/>
                  </a:lnTo>
                  <a:lnTo>
                    <a:pt x="130556" y="2326005"/>
                  </a:lnTo>
                  <a:lnTo>
                    <a:pt x="136525" y="2323465"/>
                  </a:lnTo>
                  <a:lnTo>
                    <a:pt x="138049" y="2322576"/>
                  </a:lnTo>
                  <a:lnTo>
                    <a:pt x="146685" y="2314829"/>
                  </a:lnTo>
                  <a:lnTo>
                    <a:pt x="147955" y="2313559"/>
                  </a:lnTo>
                  <a:lnTo>
                    <a:pt x="148717" y="2312416"/>
                  </a:lnTo>
                  <a:lnTo>
                    <a:pt x="149351" y="2311400"/>
                  </a:lnTo>
                  <a:lnTo>
                    <a:pt x="149860" y="2310511"/>
                  </a:lnTo>
                  <a:lnTo>
                    <a:pt x="150113" y="2309622"/>
                  </a:lnTo>
                  <a:lnTo>
                    <a:pt x="149987" y="2307971"/>
                  </a:lnTo>
                  <a:lnTo>
                    <a:pt x="149733" y="2307209"/>
                  </a:lnTo>
                  <a:lnTo>
                    <a:pt x="149225" y="2306574"/>
                  </a:lnTo>
                  <a:lnTo>
                    <a:pt x="100711" y="2249043"/>
                  </a:lnTo>
                  <a:lnTo>
                    <a:pt x="118999" y="2233676"/>
                  </a:lnTo>
                  <a:lnTo>
                    <a:pt x="121397" y="2231517"/>
                  </a:lnTo>
                  <a:lnTo>
                    <a:pt x="86106" y="2231517"/>
                  </a:lnTo>
                  <a:lnTo>
                    <a:pt x="32258" y="2167382"/>
                  </a:lnTo>
                  <a:lnTo>
                    <a:pt x="68072" y="2139696"/>
                  </a:lnTo>
                  <a:lnTo>
                    <a:pt x="83693" y="2136140"/>
                  </a:lnTo>
                  <a:lnTo>
                    <a:pt x="137081" y="2136140"/>
                  </a:lnTo>
                  <a:lnTo>
                    <a:pt x="133749" y="2131822"/>
                  </a:lnTo>
                  <a:lnTo>
                    <a:pt x="128778" y="2125980"/>
                  </a:lnTo>
                  <a:lnTo>
                    <a:pt x="123317" y="2121154"/>
                  </a:lnTo>
                  <a:lnTo>
                    <a:pt x="111633" y="2114042"/>
                  </a:lnTo>
                  <a:lnTo>
                    <a:pt x="105537" y="2111629"/>
                  </a:lnTo>
                  <a:lnTo>
                    <a:pt x="92837" y="2109343"/>
                  </a:lnTo>
                  <a:close/>
                </a:path>
                <a:path w="2792095" h="2326004">
                  <a:moveTo>
                    <a:pt x="137081" y="2136140"/>
                  </a:moveTo>
                  <a:lnTo>
                    <a:pt x="83693" y="2136140"/>
                  </a:lnTo>
                  <a:lnTo>
                    <a:pt x="89408" y="2136902"/>
                  </a:lnTo>
                  <a:lnTo>
                    <a:pt x="95631" y="2139315"/>
                  </a:lnTo>
                  <a:lnTo>
                    <a:pt x="121920" y="2167636"/>
                  </a:lnTo>
                  <a:lnTo>
                    <a:pt x="124587" y="2178304"/>
                  </a:lnTo>
                  <a:lnTo>
                    <a:pt x="124206" y="2183638"/>
                  </a:lnTo>
                  <a:lnTo>
                    <a:pt x="86106" y="2231517"/>
                  </a:lnTo>
                  <a:lnTo>
                    <a:pt x="121397" y="2231517"/>
                  </a:lnTo>
                  <a:lnTo>
                    <a:pt x="147462" y="2195798"/>
                  </a:lnTo>
                  <a:lnTo>
                    <a:pt x="150921" y="2178304"/>
                  </a:lnTo>
                  <a:lnTo>
                    <a:pt x="150780" y="2169922"/>
                  </a:lnTo>
                  <a:lnTo>
                    <a:pt x="138449" y="2137918"/>
                  </a:lnTo>
                  <a:lnTo>
                    <a:pt x="137081" y="2136140"/>
                  </a:lnTo>
                  <a:close/>
                </a:path>
                <a:path w="2792095" h="2326004">
                  <a:moveTo>
                    <a:pt x="279376" y="2074926"/>
                  </a:moveTo>
                  <a:lnTo>
                    <a:pt x="231648" y="2074926"/>
                  </a:lnTo>
                  <a:lnTo>
                    <a:pt x="239268" y="2076196"/>
                  </a:lnTo>
                  <a:lnTo>
                    <a:pt x="243078" y="2077466"/>
                  </a:lnTo>
                  <a:lnTo>
                    <a:pt x="254126" y="2085086"/>
                  </a:lnTo>
                  <a:lnTo>
                    <a:pt x="257683" y="2090166"/>
                  </a:lnTo>
                  <a:lnTo>
                    <a:pt x="264922" y="2099056"/>
                  </a:lnTo>
                  <a:lnTo>
                    <a:pt x="249682" y="2111756"/>
                  </a:lnTo>
                  <a:lnTo>
                    <a:pt x="243417" y="2116836"/>
                  </a:lnTo>
                  <a:lnTo>
                    <a:pt x="237759" y="2121916"/>
                  </a:lnTo>
                  <a:lnTo>
                    <a:pt x="232697" y="2128266"/>
                  </a:lnTo>
                  <a:lnTo>
                    <a:pt x="228219" y="2133346"/>
                  </a:lnTo>
                  <a:lnTo>
                    <a:pt x="222504" y="2140966"/>
                  </a:lnTo>
                  <a:lnTo>
                    <a:pt x="218567" y="2147316"/>
                  </a:lnTo>
                  <a:lnTo>
                    <a:pt x="216408" y="2154936"/>
                  </a:lnTo>
                  <a:lnTo>
                    <a:pt x="214122" y="2162556"/>
                  </a:lnTo>
                  <a:lnTo>
                    <a:pt x="213741" y="2168906"/>
                  </a:lnTo>
                  <a:lnTo>
                    <a:pt x="215011" y="2175256"/>
                  </a:lnTo>
                  <a:lnTo>
                    <a:pt x="216408" y="2182876"/>
                  </a:lnTo>
                  <a:lnTo>
                    <a:pt x="219710" y="2189226"/>
                  </a:lnTo>
                  <a:lnTo>
                    <a:pt x="229362" y="2200656"/>
                  </a:lnTo>
                  <a:lnTo>
                    <a:pt x="234315" y="2204466"/>
                  </a:lnTo>
                  <a:lnTo>
                    <a:pt x="239775" y="2207006"/>
                  </a:lnTo>
                  <a:lnTo>
                    <a:pt x="245110" y="2209546"/>
                  </a:lnTo>
                  <a:lnTo>
                    <a:pt x="250698" y="2210816"/>
                  </a:lnTo>
                  <a:lnTo>
                    <a:pt x="268097" y="2210816"/>
                  </a:lnTo>
                  <a:lnTo>
                    <a:pt x="280162" y="2205736"/>
                  </a:lnTo>
                  <a:lnTo>
                    <a:pt x="286131" y="2201926"/>
                  </a:lnTo>
                  <a:lnTo>
                    <a:pt x="291973" y="2196846"/>
                  </a:lnTo>
                  <a:lnTo>
                    <a:pt x="296660" y="2191766"/>
                  </a:lnTo>
                  <a:lnTo>
                    <a:pt x="300799" y="2187956"/>
                  </a:lnTo>
                  <a:lnTo>
                    <a:pt x="301513" y="2186686"/>
                  </a:lnTo>
                  <a:lnTo>
                    <a:pt x="268605" y="2186686"/>
                  </a:lnTo>
                  <a:lnTo>
                    <a:pt x="255524" y="2185416"/>
                  </a:lnTo>
                  <a:lnTo>
                    <a:pt x="249809" y="2182876"/>
                  </a:lnTo>
                  <a:lnTo>
                    <a:pt x="244983" y="2176526"/>
                  </a:lnTo>
                  <a:lnTo>
                    <a:pt x="242188" y="2172716"/>
                  </a:lnTo>
                  <a:lnTo>
                    <a:pt x="240284" y="2170176"/>
                  </a:lnTo>
                  <a:lnTo>
                    <a:pt x="238506" y="2162556"/>
                  </a:lnTo>
                  <a:lnTo>
                    <a:pt x="238633" y="2158746"/>
                  </a:lnTo>
                  <a:lnTo>
                    <a:pt x="239775" y="2154936"/>
                  </a:lnTo>
                  <a:lnTo>
                    <a:pt x="240919" y="2149856"/>
                  </a:lnTo>
                  <a:lnTo>
                    <a:pt x="277368" y="2113026"/>
                  </a:lnTo>
                  <a:lnTo>
                    <a:pt x="311406" y="2113026"/>
                  </a:lnTo>
                  <a:lnTo>
                    <a:pt x="279376" y="2074926"/>
                  </a:lnTo>
                  <a:close/>
                </a:path>
                <a:path w="2792095" h="2326004">
                  <a:moveTo>
                    <a:pt x="311406" y="2113026"/>
                  </a:moveTo>
                  <a:lnTo>
                    <a:pt x="277368" y="2113026"/>
                  </a:lnTo>
                  <a:lnTo>
                    <a:pt x="297180" y="2137156"/>
                  </a:lnTo>
                  <a:lnTo>
                    <a:pt x="296799" y="2147316"/>
                  </a:lnTo>
                  <a:lnTo>
                    <a:pt x="295529" y="2154936"/>
                  </a:lnTo>
                  <a:lnTo>
                    <a:pt x="290957" y="2167636"/>
                  </a:lnTo>
                  <a:lnTo>
                    <a:pt x="287147" y="2173986"/>
                  </a:lnTo>
                  <a:lnTo>
                    <a:pt x="281813" y="2177796"/>
                  </a:lnTo>
                  <a:lnTo>
                    <a:pt x="275209" y="2184146"/>
                  </a:lnTo>
                  <a:lnTo>
                    <a:pt x="268605" y="2186686"/>
                  </a:lnTo>
                  <a:lnTo>
                    <a:pt x="301513" y="2186686"/>
                  </a:lnTo>
                  <a:lnTo>
                    <a:pt x="304367" y="2181606"/>
                  </a:lnTo>
                  <a:lnTo>
                    <a:pt x="307340" y="2176526"/>
                  </a:lnTo>
                  <a:lnTo>
                    <a:pt x="309721" y="2170176"/>
                  </a:lnTo>
                  <a:lnTo>
                    <a:pt x="311531" y="2163826"/>
                  </a:lnTo>
                  <a:lnTo>
                    <a:pt x="312769" y="2157476"/>
                  </a:lnTo>
                  <a:lnTo>
                    <a:pt x="313436" y="2151126"/>
                  </a:lnTo>
                  <a:lnTo>
                    <a:pt x="340868" y="2151126"/>
                  </a:lnTo>
                  <a:lnTo>
                    <a:pt x="341375" y="2148586"/>
                  </a:lnTo>
                  <a:lnTo>
                    <a:pt x="341122" y="2148586"/>
                  </a:lnTo>
                  <a:lnTo>
                    <a:pt x="340233" y="2147316"/>
                  </a:lnTo>
                  <a:lnTo>
                    <a:pt x="311406" y="2113026"/>
                  </a:lnTo>
                  <a:close/>
                </a:path>
                <a:path w="2792095" h="2326004">
                  <a:moveTo>
                    <a:pt x="340868" y="2151126"/>
                  </a:moveTo>
                  <a:lnTo>
                    <a:pt x="313436" y="2151126"/>
                  </a:lnTo>
                  <a:lnTo>
                    <a:pt x="322707" y="2161286"/>
                  </a:lnTo>
                  <a:lnTo>
                    <a:pt x="324485" y="2163826"/>
                  </a:lnTo>
                  <a:lnTo>
                    <a:pt x="326390" y="2163826"/>
                  </a:lnTo>
                  <a:lnTo>
                    <a:pt x="327660" y="2162556"/>
                  </a:lnTo>
                  <a:lnTo>
                    <a:pt x="329184" y="2162556"/>
                  </a:lnTo>
                  <a:lnTo>
                    <a:pt x="330708" y="2161286"/>
                  </a:lnTo>
                  <a:lnTo>
                    <a:pt x="332486" y="2160016"/>
                  </a:lnTo>
                  <a:lnTo>
                    <a:pt x="334645" y="2158746"/>
                  </a:lnTo>
                  <a:lnTo>
                    <a:pt x="336804" y="2156206"/>
                  </a:lnTo>
                  <a:lnTo>
                    <a:pt x="338455" y="2154936"/>
                  </a:lnTo>
                  <a:lnTo>
                    <a:pt x="339344" y="2153666"/>
                  </a:lnTo>
                  <a:lnTo>
                    <a:pt x="340360" y="2152396"/>
                  </a:lnTo>
                  <a:lnTo>
                    <a:pt x="340868" y="2151126"/>
                  </a:lnTo>
                  <a:close/>
                </a:path>
                <a:path w="2792095" h="2326004">
                  <a:moveTo>
                    <a:pt x="183134" y="2126996"/>
                  </a:moveTo>
                  <a:lnTo>
                    <a:pt x="179070" y="2126996"/>
                  </a:lnTo>
                  <a:lnTo>
                    <a:pt x="179959" y="2128266"/>
                  </a:lnTo>
                  <a:lnTo>
                    <a:pt x="182372" y="2128266"/>
                  </a:lnTo>
                  <a:lnTo>
                    <a:pt x="183134" y="2126996"/>
                  </a:lnTo>
                  <a:close/>
                </a:path>
                <a:path w="2792095" h="2326004">
                  <a:moveTo>
                    <a:pt x="234696" y="2048256"/>
                  </a:moveTo>
                  <a:lnTo>
                    <a:pt x="227965" y="2049526"/>
                  </a:lnTo>
                  <a:lnTo>
                    <a:pt x="220853" y="2052066"/>
                  </a:lnTo>
                  <a:lnTo>
                    <a:pt x="215425" y="2054606"/>
                  </a:lnTo>
                  <a:lnTo>
                    <a:pt x="209819" y="2058416"/>
                  </a:lnTo>
                  <a:lnTo>
                    <a:pt x="204047" y="2062226"/>
                  </a:lnTo>
                  <a:lnTo>
                    <a:pt x="182880" y="2083816"/>
                  </a:lnTo>
                  <a:lnTo>
                    <a:pt x="179832" y="2087626"/>
                  </a:lnTo>
                  <a:lnTo>
                    <a:pt x="168401" y="2114296"/>
                  </a:lnTo>
                  <a:lnTo>
                    <a:pt x="168656" y="2115566"/>
                  </a:lnTo>
                  <a:lnTo>
                    <a:pt x="169291" y="2116836"/>
                  </a:lnTo>
                  <a:lnTo>
                    <a:pt x="170053" y="2118106"/>
                  </a:lnTo>
                  <a:lnTo>
                    <a:pt x="172974" y="2121916"/>
                  </a:lnTo>
                  <a:lnTo>
                    <a:pt x="174117" y="2123186"/>
                  </a:lnTo>
                  <a:lnTo>
                    <a:pt x="177165" y="2126996"/>
                  </a:lnTo>
                  <a:lnTo>
                    <a:pt x="183769" y="2126996"/>
                  </a:lnTo>
                  <a:lnTo>
                    <a:pt x="185800" y="2124456"/>
                  </a:lnTo>
                  <a:lnTo>
                    <a:pt x="187833" y="2118106"/>
                  </a:lnTo>
                  <a:lnTo>
                    <a:pt x="189230" y="2115566"/>
                  </a:lnTo>
                  <a:lnTo>
                    <a:pt x="192786" y="2106676"/>
                  </a:lnTo>
                  <a:lnTo>
                    <a:pt x="195199" y="2102866"/>
                  </a:lnTo>
                  <a:lnTo>
                    <a:pt x="198120" y="2097786"/>
                  </a:lnTo>
                  <a:lnTo>
                    <a:pt x="201168" y="2093976"/>
                  </a:lnTo>
                  <a:lnTo>
                    <a:pt x="205105" y="2088896"/>
                  </a:lnTo>
                  <a:lnTo>
                    <a:pt x="210185" y="2085086"/>
                  </a:lnTo>
                  <a:lnTo>
                    <a:pt x="214884" y="2081276"/>
                  </a:lnTo>
                  <a:lnTo>
                    <a:pt x="219329" y="2078736"/>
                  </a:lnTo>
                  <a:lnTo>
                    <a:pt x="223520" y="2077466"/>
                  </a:lnTo>
                  <a:lnTo>
                    <a:pt x="227584" y="2074926"/>
                  </a:lnTo>
                  <a:lnTo>
                    <a:pt x="279376" y="2074926"/>
                  </a:lnTo>
                  <a:lnTo>
                    <a:pt x="277241" y="2072386"/>
                  </a:lnTo>
                  <a:lnTo>
                    <a:pt x="271399" y="2064766"/>
                  </a:lnTo>
                  <a:lnTo>
                    <a:pt x="265557" y="2059686"/>
                  </a:lnTo>
                  <a:lnTo>
                    <a:pt x="259587" y="2055876"/>
                  </a:lnTo>
                  <a:lnTo>
                    <a:pt x="253746" y="2052066"/>
                  </a:lnTo>
                  <a:lnTo>
                    <a:pt x="247523" y="2049526"/>
                  </a:lnTo>
                  <a:lnTo>
                    <a:pt x="234696" y="2048256"/>
                  </a:lnTo>
                  <a:close/>
                </a:path>
                <a:path w="2792095" h="2326004">
                  <a:moveTo>
                    <a:pt x="436016" y="2030476"/>
                  </a:moveTo>
                  <a:lnTo>
                    <a:pt x="395350" y="2030476"/>
                  </a:lnTo>
                  <a:lnTo>
                    <a:pt x="401700" y="2033016"/>
                  </a:lnTo>
                  <a:lnTo>
                    <a:pt x="404495" y="2034286"/>
                  </a:lnTo>
                  <a:lnTo>
                    <a:pt x="406908" y="2038096"/>
                  </a:lnTo>
                  <a:lnTo>
                    <a:pt x="409701" y="2040636"/>
                  </a:lnTo>
                  <a:lnTo>
                    <a:pt x="411607" y="2044446"/>
                  </a:lnTo>
                  <a:lnTo>
                    <a:pt x="413385" y="2052066"/>
                  </a:lnTo>
                  <a:lnTo>
                    <a:pt x="413385" y="2055876"/>
                  </a:lnTo>
                  <a:lnTo>
                    <a:pt x="391413" y="2085086"/>
                  </a:lnTo>
                  <a:lnTo>
                    <a:pt x="385953" y="2088896"/>
                  </a:lnTo>
                  <a:lnTo>
                    <a:pt x="376047" y="2093976"/>
                  </a:lnTo>
                  <a:lnTo>
                    <a:pt x="371601" y="2095246"/>
                  </a:lnTo>
                  <a:lnTo>
                    <a:pt x="367792" y="2096516"/>
                  </a:lnTo>
                  <a:lnTo>
                    <a:pt x="363855" y="2096516"/>
                  </a:lnTo>
                  <a:lnTo>
                    <a:pt x="360680" y="2097786"/>
                  </a:lnTo>
                  <a:lnTo>
                    <a:pt x="355600" y="2097786"/>
                  </a:lnTo>
                  <a:lnTo>
                    <a:pt x="353822" y="2099056"/>
                  </a:lnTo>
                  <a:lnTo>
                    <a:pt x="352933" y="2099056"/>
                  </a:lnTo>
                  <a:lnTo>
                    <a:pt x="352425" y="2100326"/>
                  </a:lnTo>
                  <a:lnTo>
                    <a:pt x="351917" y="2100326"/>
                  </a:lnTo>
                  <a:lnTo>
                    <a:pt x="351917" y="2101596"/>
                  </a:lnTo>
                  <a:lnTo>
                    <a:pt x="352425" y="2104136"/>
                  </a:lnTo>
                  <a:lnTo>
                    <a:pt x="352806" y="2104136"/>
                  </a:lnTo>
                  <a:lnTo>
                    <a:pt x="354075" y="2106676"/>
                  </a:lnTo>
                  <a:lnTo>
                    <a:pt x="354965" y="2107946"/>
                  </a:lnTo>
                  <a:lnTo>
                    <a:pt x="355981" y="2109216"/>
                  </a:lnTo>
                  <a:lnTo>
                    <a:pt x="357250" y="2110486"/>
                  </a:lnTo>
                  <a:lnTo>
                    <a:pt x="360425" y="2114296"/>
                  </a:lnTo>
                  <a:lnTo>
                    <a:pt x="362076" y="2115566"/>
                  </a:lnTo>
                  <a:lnTo>
                    <a:pt x="362966" y="2115566"/>
                  </a:lnTo>
                  <a:lnTo>
                    <a:pt x="363728" y="2116836"/>
                  </a:lnTo>
                  <a:lnTo>
                    <a:pt x="372110" y="2116836"/>
                  </a:lnTo>
                  <a:lnTo>
                    <a:pt x="378206" y="2115566"/>
                  </a:lnTo>
                  <a:lnTo>
                    <a:pt x="381635" y="2114296"/>
                  </a:lnTo>
                  <a:lnTo>
                    <a:pt x="385572" y="2113026"/>
                  </a:lnTo>
                  <a:lnTo>
                    <a:pt x="389382" y="2110486"/>
                  </a:lnTo>
                  <a:lnTo>
                    <a:pt x="393446" y="2109216"/>
                  </a:lnTo>
                  <a:lnTo>
                    <a:pt x="402082" y="2104136"/>
                  </a:lnTo>
                  <a:lnTo>
                    <a:pt x="406273" y="2100326"/>
                  </a:lnTo>
                  <a:lnTo>
                    <a:pt x="410591" y="2096516"/>
                  </a:lnTo>
                  <a:lnTo>
                    <a:pt x="416040" y="2092706"/>
                  </a:lnTo>
                  <a:lnTo>
                    <a:pt x="420941" y="2087626"/>
                  </a:lnTo>
                  <a:lnTo>
                    <a:pt x="439674" y="2050796"/>
                  </a:lnTo>
                  <a:lnTo>
                    <a:pt x="439674" y="2044446"/>
                  </a:lnTo>
                  <a:lnTo>
                    <a:pt x="436625" y="2031746"/>
                  </a:lnTo>
                  <a:lnTo>
                    <a:pt x="436016" y="2030476"/>
                  </a:lnTo>
                  <a:close/>
                </a:path>
                <a:path w="2792095" h="2326004">
                  <a:moveTo>
                    <a:pt x="384386" y="1979676"/>
                  </a:moveTo>
                  <a:lnTo>
                    <a:pt x="345567" y="1979676"/>
                  </a:lnTo>
                  <a:lnTo>
                    <a:pt x="348488" y="1980946"/>
                  </a:lnTo>
                  <a:lnTo>
                    <a:pt x="351409" y="1980946"/>
                  </a:lnTo>
                  <a:lnTo>
                    <a:pt x="354330" y="1982216"/>
                  </a:lnTo>
                  <a:lnTo>
                    <a:pt x="356870" y="1984756"/>
                  </a:lnTo>
                  <a:lnTo>
                    <a:pt x="359156" y="1987296"/>
                  </a:lnTo>
                  <a:lnTo>
                    <a:pt x="361696" y="1989836"/>
                  </a:lnTo>
                  <a:lnTo>
                    <a:pt x="363347" y="1993646"/>
                  </a:lnTo>
                  <a:lnTo>
                    <a:pt x="364236" y="1996186"/>
                  </a:lnTo>
                  <a:lnTo>
                    <a:pt x="364998" y="1999996"/>
                  </a:lnTo>
                  <a:lnTo>
                    <a:pt x="364744" y="2003806"/>
                  </a:lnTo>
                  <a:lnTo>
                    <a:pt x="362458" y="2011426"/>
                  </a:lnTo>
                  <a:lnTo>
                    <a:pt x="360299" y="2015236"/>
                  </a:lnTo>
                  <a:lnTo>
                    <a:pt x="354203" y="2022856"/>
                  </a:lnTo>
                  <a:lnTo>
                    <a:pt x="350138" y="2026666"/>
                  </a:lnTo>
                  <a:lnTo>
                    <a:pt x="344932" y="2031746"/>
                  </a:lnTo>
                  <a:lnTo>
                    <a:pt x="332105" y="2041906"/>
                  </a:lnTo>
                  <a:lnTo>
                    <a:pt x="331597" y="2043176"/>
                  </a:lnTo>
                  <a:lnTo>
                    <a:pt x="331343" y="2043176"/>
                  </a:lnTo>
                  <a:lnTo>
                    <a:pt x="331088" y="2045716"/>
                  </a:lnTo>
                  <a:lnTo>
                    <a:pt x="331216" y="2045716"/>
                  </a:lnTo>
                  <a:lnTo>
                    <a:pt x="331470" y="2046986"/>
                  </a:lnTo>
                  <a:lnTo>
                    <a:pt x="331850" y="2048256"/>
                  </a:lnTo>
                  <a:lnTo>
                    <a:pt x="333121" y="2049526"/>
                  </a:lnTo>
                  <a:lnTo>
                    <a:pt x="334010" y="2050796"/>
                  </a:lnTo>
                  <a:lnTo>
                    <a:pt x="337438" y="2054606"/>
                  </a:lnTo>
                  <a:lnTo>
                    <a:pt x="338455" y="2055876"/>
                  </a:lnTo>
                  <a:lnTo>
                    <a:pt x="339344" y="2057146"/>
                  </a:lnTo>
                  <a:lnTo>
                    <a:pt x="340360" y="2057146"/>
                  </a:lnTo>
                  <a:lnTo>
                    <a:pt x="341249" y="2058416"/>
                  </a:lnTo>
                  <a:lnTo>
                    <a:pt x="344424" y="2058416"/>
                  </a:lnTo>
                  <a:lnTo>
                    <a:pt x="345186" y="2057146"/>
                  </a:lnTo>
                  <a:lnTo>
                    <a:pt x="358394" y="2046986"/>
                  </a:lnTo>
                  <a:lnTo>
                    <a:pt x="364236" y="2041906"/>
                  </a:lnTo>
                  <a:lnTo>
                    <a:pt x="369570" y="2038096"/>
                  </a:lnTo>
                  <a:lnTo>
                    <a:pt x="374523" y="2035556"/>
                  </a:lnTo>
                  <a:lnTo>
                    <a:pt x="379349" y="2033016"/>
                  </a:lnTo>
                  <a:lnTo>
                    <a:pt x="383794" y="2030476"/>
                  </a:lnTo>
                  <a:lnTo>
                    <a:pt x="436016" y="2030476"/>
                  </a:lnTo>
                  <a:lnTo>
                    <a:pt x="433578" y="2025396"/>
                  </a:lnTo>
                  <a:lnTo>
                    <a:pt x="428879" y="2020316"/>
                  </a:lnTo>
                  <a:lnTo>
                    <a:pt x="425450" y="2015236"/>
                  </a:lnTo>
                  <a:lnTo>
                    <a:pt x="423545" y="2013966"/>
                  </a:lnTo>
                  <a:lnTo>
                    <a:pt x="378713" y="2013966"/>
                  </a:lnTo>
                  <a:lnTo>
                    <a:pt x="381381" y="2008886"/>
                  </a:lnTo>
                  <a:lnTo>
                    <a:pt x="383159" y="2005076"/>
                  </a:lnTo>
                  <a:lnTo>
                    <a:pt x="384429" y="2001266"/>
                  </a:lnTo>
                  <a:lnTo>
                    <a:pt x="385572" y="1997456"/>
                  </a:lnTo>
                  <a:lnTo>
                    <a:pt x="386207" y="1993646"/>
                  </a:lnTo>
                  <a:lnTo>
                    <a:pt x="385953" y="1986026"/>
                  </a:lnTo>
                  <a:lnTo>
                    <a:pt x="385318" y="1982216"/>
                  </a:lnTo>
                  <a:lnTo>
                    <a:pt x="384386" y="1979676"/>
                  </a:lnTo>
                  <a:close/>
                </a:path>
                <a:path w="2792095" h="2326004">
                  <a:moveTo>
                    <a:pt x="297180" y="2029206"/>
                  </a:moveTo>
                  <a:lnTo>
                    <a:pt x="293497" y="2029206"/>
                  </a:lnTo>
                  <a:lnTo>
                    <a:pt x="295021" y="2030476"/>
                  </a:lnTo>
                  <a:lnTo>
                    <a:pt x="296672" y="2030476"/>
                  </a:lnTo>
                  <a:lnTo>
                    <a:pt x="297180" y="2029206"/>
                  </a:lnTo>
                  <a:close/>
                </a:path>
                <a:path w="2792095" h="2326004">
                  <a:moveTo>
                    <a:pt x="353187" y="1954276"/>
                  </a:moveTo>
                  <a:lnTo>
                    <a:pt x="311404" y="1972056"/>
                  </a:lnTo>
                  <a:lnTo>
                    <a:pt x="307340" y="1975866"/>
                  </a:lnTo>
                  <a:lnTo>
                    <a:pt x="303657" y="1978406"/>
                  </a:lnTo>
                  <a:lnTo>
                    <a:pt x="300228" y="1983486"/>
                  </a:lnTo>
                  <a:lnTo>
                    <a:pt x="296925" y="1987296"/>
                  </a:lnTo>
                  <a:lnTo>
                    <a:pt x="294005" y="1991106"/>
                  </a:lnTo>
                  <a:lnTo>
                    <a:pt x="291592" y="1994916"/>
                  </a:lnTo>
                  <a:lnTo>
                    <a:pt x="289051" y="1998726"/>
                  </a:lnTo>
                  <a:lnTo>
                    <a:pt x="285876" y="2005076"/>
                  </a:lnTo>
                  <a:lnTo>
                    <a:pt x="284480" y="2008886"/>
                  </a:lnTo>
                  <a:lnTo>
                    <a:pt x="283718" y="2011426"/>
                  </a:lnTo>
                  <a:lnTo>
                    <a:pt x="283591" y="2013966"/>
                  </a:lnTo>
                  <a:lnTo>
                    <a:pt x="283337" y="2015236"/>
                  </a:lnTo>
                  <a:lnTo>
                    <a:pt x="284480" y="2019046"/>
                  </a:lnTo>
                  <a:lnTo>
                    <a:pt x="285369" y="2020316"/>
                  </a:lnTo>
                  <a:lnTo>
                    <a:pt x="286766" y="2022856"/>
                  </a:lnTo>
                  <a:lnTo>
                    <a:pt x="288671" y="2025396"/>
                  </a:lnTo>
                  <a:lnTo>
                    <a:pt x="290830" y="2026666"/>
                  </a:lnTo>
                  <a:lnTo>
                    <a:pt x="292735" y="2029206"/>
                  </a:lnTo>
                  <a:lnTo>
                    <a:pt x="298323" y="2029206"/>
                  </a:lnTo>
                  <a:lnTo>
                    <a:pt x="300990" y="2021586"/>
                  </a:lnTo>
                  <a:lnTo>
                    <a:pt x="302260" y="2019046"/>
                  </a:lnTo>
                  <a:lnTo>
                    <a:pt x="322834" y="1989836"/>
                  </a:lnTo>
                  <a:lnTo>
                    <a:pt x="326009" y="1987296"/>
                  </a:lnTo>
                  <a:lnTo>
                    <a:pt x="329311" y="1984756"/>
                  </a:lnTo>
                  <a:lnTo>
                    <a:pt x="336169" y="1980946"/>
                  </a:lnTo>
                  <a:lnTo>
                    <a:pt x="339344" y="1980946"/>
                  </a:lnTo>
                  <a:lnTo>
                    <a:pt x="342519" y="1979676"/>
                  </a:lnTo>
                  <a:lnTo>
                    <a:pt x="384386" y="1979676"/>
                  </a:lnTo>
                  <a:lnTo>
                    <a:pt x="383921" y="1978406"/>
                  </a:lnTo>
                  <a:lnTo>
                    <a:pt x="382650" y="1974596"/>
                  </a:lnTo>
                  <a:lnTo>
                    <a:pt x="380619" y="1970786"/>
                  </a:lnTo>
                  <a:lnTo>
                    <a:pt x="378079" y="1968246"/>
                  </a:lnTo>
                  <a:lnTo>
                    <a:pt x="373761" y="1963166"/>
                  </a:lnTo>
                  <a:lnTo>
                    <a:pt x="369062" y="1959356"/>
                  </a:lnTo>
                  <a:lnTo>
                    <a:pt x="358648" y="1955546"/>
                  </a:lnTo>
                  <a:lnTo>
                    <a:pt x="353187" y="1954276"/>
                  </a:lnTo>
                  <a:close/>
                </a:path>
                <a:path w="2792095" h="2326004">
                  <a:moveTo>
                    <a:pt x="475107" y="1852676"/>
                  </a:moveTo>
                  <a:lnTo>
                    <a:pt x="469138" y="1853946"/>
                  </a:lnTo>
                  <a:lnTo>
                    <a:pt x="463169" y="1853946"/>
                  </a:lnTo>
                  <a:lnTo>
                    <a:pt x="456692" y="1856486"/>
                  </a:lnTo>
                  <a:lnTo>
                    <a:pt x="449707" y="1860296"/>
                  </a:lnTo>
                  <a:lnTo>
                    <a:pt x="444373" y="1862836"/>
                  </a:lnTo>
                  <a:lnTo>
                    <a:pt x="438848" y="1866646"/>
                  </a:lnTo>
                  <a:lnTo>
                    <a:pt x="433133" y="1870456"/>
                  </a:lnTo>
                  <a:lnTo>
                    <a:pt x="427228" y="1875536"/>
                  </a:lnTo>
                  <a:lnTo>
                    <a:pt x="424434" y="1878076"/>
                  </a:lnTo>
                  <a:lnTo>
                    <a:pt x="419100" y="1883156"/>
                  </a:lnTo>
                  <a:lnTo>
                    <a:pt x="411353" y="1889506"/>
                  </a:lnTo>
                  <a:lnTo>
                    <a:pt x="401955" y="1898396"/>
                  </a:lnTo>
                  <a:lnTo>
                    <a:pt x="399923" y="1900936"/>
                  </a:lnTo>
                  <a:lnTo>
                    <a:pt x="397891" y="1902206"/>
                  </a:lnTo>
                  <a:lnTo>
                    <a:pt x="395097" y="1906016"/>
                  </a:lnTo>
                  <a:lnTo>
                    <a:pt x="393700" y="1908556"/>
                  </a:lnTo>
                  <a:lnTo>
                    <a:pt x="393700" y="1914906"/>
                  </a:lnTo>
                  <a:lnTo>
                    <a:pt x="395097" y="1918716"/>
                  </a:lnTo>
                  <a:lnTo>
                    <a:pt x="397891" y="1921256"/>
                  </a:lnTo>
                  <a:lnTo>
                    <a:pt x="478409" y="2017776"/>
                  </a:lnTo>
                  <a:lnTo>
                    <a:pt x="484250" y="2022856"/>
                  </a:lnTo>
                  <a:lnTo>
                    <a:pt x="490347" y="2024126"/>
                  </a:lnTo>
                  <a:lnTo>
                    <a:pt x="493775" y="2022856"/>
                  </a:lnTo>
                  <a:lnTo>
                    <a:pt x="497459" y="2020316"/>
                  </a:lnTo>
                  <a:lnTo>
                    <a:pt x="499872" y="2019046"/>
                  </a:lnTo>
                  <a:lnTo>
                    <a:pt x="502412" y="2016506"/>
                  </a:lnTo>
                  <a:lnTo>
                    <a:pt x="504951" y="2015236"/>
                  </a:lnTo>
                  <a:lnTo>
                    <a:pt x="507365" y="2013966"/>
                  </a:lnTo>
                  <a:lnTo>
                    <a:pt x="509905" y="2011426"/>
                  </a:lnTo>
                  <a:lnTo>
                    <a:pt x="512318" y="2010156"/>
                  </a:lnTo>
                  <a:lnTo>
                    <a:pt x="517398" y="2005076"/>
                  </a:lnTo>
                  <a:lnTo>
                    <a:pt x="520065" y="2003806"/>
                  </a:lnTo>
                  <a:lnTo>
                    <a:pt x="522605" y="2001266"/>
                  </a:lnTo>
                  <a:lnTo>
                    <a:pt x="525272" y="1998726"/>
                  </a:lnTo>
                  <a:lnTo>
                    <a:pt x="527938" y="1997456"/>
                  </a:lnTo>
                  <a:lnTo>
                    <a:pt x="529171" y="1996186"/>
                  </a:lnTo>
                  <a:lnTo>
                    <a:pt x="494665" y="1996186"/>
                  </a:lnTo>
                  <a:lnTo>
                    <a:pt x="461518" y="1956816"/>
                  </a:lnTo>
                  <a:lnTo>
                    <a:pt x="478389" y="1942846"/>
                  </a:lnTo>
                  <a:lnTo>
                    <a:pt x="449961" y="1942846"/>
                  </a:lnTo>
                  <a:lnTo>
                    <a:pt x="420878" y="1908556"/>
                  </a:lnTo>
                  <a:lnTo>
                    <a:pt x="422910" y="1906016"/>
                  </a:lnTo>
                  <a:lnTo>
                    <a:pt x="425450" y="1903476"/>
                  </a:lnTo>
                  <a:lnTo>
                    <a:pt x="431546" y="1898396"/>
                  </a:lnTo>
                  <a:lnTo>
                    <a:pt x="434975" y="1894586"/>
                  </a:lnTo>
                  <a:lnTo>
                    <a:pt x="438912" y="1892046"/>
                  </a:lnTo>
                  <a:lnTo>
                    <a:pt x="443992" y="1888236"/>
                  </a:lnTo>
                  <a:lnTo>
                    <a:pt x="448691" y="1884426"/>
                  </a:lnTo>
                  <a:lnTo>
                    <a:pt x="457073" y="1879346"/>
                  </a:lnTo>
                  <a:lnTo>
                    <a:pt x="460883" y="1878076"/>
                  </a:lnTo>
                  <a:lnTo>
                    <a:pt x="506653" y="1878076"/>
                  </a:lnTo>
                  <a:lnTo>
                    <a:pt x="504317" y="1872996"/>
                  </a:lnTo>
                  <a:lnTo>
                    <a:pt x="495046" y="1861566"/>
                  </a:lnTo>
                  <a:lnTo>
                    <a:pt x="490600" y="1857756"/>
                  </a:lnTo>
                  <a:lnTo>
                    <a:pt x="480695" y="1853946"/>
                  </a:lnTo>
                  <a:lnTo>
                    <a:pt x="475107" y="1852676"/>
                  </a:lnTo>
                  <a:close/>
                </a:path>
                <a:path w="2792095" h="2326004">
                  <a:moveTo>
                    <a:pt x="399542" y="2006346"/>
                  </a:moveTo>
                  <a:lnTo>
                    <a:pt x="390651" y="2008886"/>
                  </a:lnTo>
                  <a:lnTo>
                    <a:pt x="386207" y="2008886"/>
                  </a:lnTo>
                  <a:lnTo>
                    <a:pt x="382270" y="2011426"/>
                  </a:lnTo>
                  <a:lnTo>
                    <a:pt x="378713" y="2013966"/>
                  </a:lnTo>
                  <a:lnTo>
                    <a:pt x="423545" y="2013966"/>
                  </a:lnTo>
                  <a:lnTo>
                    <a:pt x="421640" y="2012696"/>
                  </a:lnTo>
                  <a:lnTo>
                    <a:pt x="413004" y="2008886"/>
                  </a:lnTo>
                  <a:lnTo>
                    <a:pt x="408559" y="2007616"/>
                  </a:lnTo>
                  <a:lnTo>
                    <a:pt x="399542" y="2006346"/>
                  </a:lnTo>
                  <a:close/>
                </a:path>
                <a:path w="2792095" h="2326004">
                  <a:moveTo>
                    <a:pt x="555751" y="1925066"/>
                  </a:moveTo>
                  <a:lnTo>
                    <a:pt x="516636" y="1925066"/>
                  </a:lnTo>
                  <a:lnTo>
                    <a:pt x="519938" y="1927606"/>
                  </a:lnTo>
                  <a:lnTo>
                    <a:pt x="523113" y="1928876"/>
                  </a:lnTo>
                  <a:lnTo>
                    <a:pt x="526161" y="1931416"/>
                  </a:lnTo>
                  <a:lnTo>
                    <a:pt x="528955" y="1933956"/>
                  </a:lnTo>
                  <a:lnTo>
                    <a:pt x="531622" y="1937766"/>
                  </a:lnTo>
                  <a:lnTo>
                    <a:pt x="533526" y="1941576"/>
                  </a:lnTo>
                  <a:lnTo>
                    <a:pt x="535559" y="1947926"/>
                  </a:lnTo>
                  <a:lnTo>
                    <a:pt x="535559" y="1951736"/>
                  </a:lnTo>
                  <a:lnTo>
                    <a:pt x="534543" y="1955546"/>
                  </a:lnTo>
                  <a:lnTo>
                    <a:pt x="533654" y="1959356"/>
                  </a:lnTo>
                  <a:lnTo>
                    <a:pt x="511048" y="1984756"/>
                  </a:lnTo>
                  <a:lnTo>
                    <a:pt x="509270" y="1986026"/>
                  </a:lnTo>
                  <a:lnTo>
                    <a:pt x="505460" y="1988566"/>
                  </a:lnTo>
                  <a:lnTo>
                    <a:pt x="503682" y="1989836"/>
                  </a:lnTo>
                  <a:lnTo>
                    <a:pt x="501776" y="1991106"/>
                  </a:lnTo>
                  <a:lnTo>
                    <a:pt x="498221" y="1994916"/>
                  </a:lnTo>
                  <a:lnTo>
                    <a:pt x="494665" y="1996186"/>
                  </a:lnTo>
                  <a:lnTo>
                    <a:pt x="529171" y="1996186"/>
                  </a:lnTo>
                  <a:lnTo>
                    <a:pt x="534102" y="1991106"/>
                  </a:lnTo>
                  <a:lnTo>
                    <a:pt x="539623" y="1986026"/>
                  </a:lnTo>
                  <a:lnTo>
                    <a:pt x="544476" y="1980946"/>
                  </a:lnTo>
                  <a:lnTo>
                    <a:pt x="560959" y="1941576"/>
                  </a:lnTo>
                  <a:lnTo>
                    <a:pt x="557657" y="1928876"/>
                  </a:lnTo>
                  <a:lnTo>
                    <a:pt x="555751" y="1925066"/>
                  </a:lnTo>
                  <a:close/>
                </a:path>
                <a:path w="2792095" h="2326004">
                  <a:moveTo>
                    <a:pt x="506653" y="1878076"/>
                  </a:moveTo>
                  <a:lnTo>
                    <a:pt x="471043" y="1878076"/>
                  </a:lnTo>
                  <a:lnTo>
                    <a:pt x="476631" y="1880616"/>
                  </a:lnTo>
                  <a:lnTo>
                    <a:pt x="479171" y="1883156"/>
                  </a:lnTo>
                  <a:lnTo>
                    <a:pt x="481457" y="1885696"/>
                  </a:lnTo>
                  <a:lnTo>
                    <a:pt x="486537" y="1890776"/>
                  </a:lnTo>
                  <a:lnTo>
                    <a:pt x="488061" y="1898396"/>
                  </a:lnTo>
                  <a:lnTo>
                    <a:pt x="449961" y="1942846"/>
                  </a:lnTo>
                  <a:lnTo>
                    <a:pt x="478389" y="1942846"/>
                  </a:lnTo>
                  <a:lnTo>
                    <a:pt x="481457" y="1940306"/>
                  </a:lnTo>
                  <a:lnTo>
                    <a:pt x="486791" y="1935226"/>
                  </a:lnTo>
                  <a:lnTo>
                    <a:pt x="491744" y="1932686"/>
                  </a:lnTo>
                  <a:lnTo>
                    <a:pt x="496443" y="1930146"/>
                  </a:lnTo>
                  <a:lnTo>
                    <a:pt x="501015" y="1927606"/>
                  </a:lnTo>
                  <a:lnTo>
                    <a:pt x="505206" y="1926336"/>
                  </a:lnTo>
                  <a:lnTo>
                    <a:pt x="509143" y="1925066"/>
                  </a:lnTo>
                  <a:lnTo>
                    <a:pt x="555751" y="1925066"/>
                  </a:lnTo>
                  <a:lnTo>
                    <a:pt x="554482" y="1922526"/>
                  </a:lnTo>
                  <a:lnTo>
                    <a:pt x="549529" y="1916176"/>
                  </a:lnTo>
                  <a:lnTo>
                    <a:pt x="544597" y="1911096"/>
                  </a:lnTo>
                  <a:lnTo>
                    <a:pt x="541080" y="1908556"/>
                  </a:lnTo>
                  <a:lnTo>
                    <a:pt x="500888" y="1908556"/>
                  </a:lnTo>
                  <a:lnTo>
                    <a:pt x="505713" y="1900936"/>
                  </a:lnTo>
                  <a:lnTo>
                    <a:pt x="508000" y="1893316"/>
                  </a:lnTo>
                  <a:lnTo>
                    <a:pt x="507238" y="1879346"/>
                  </a:lnTo>
                  <a:lnTo>
                    <a:pt x="506653" y="1878076"/>
                  </a:lnTo>
                  <a:close/>
                </a:path>
                <a:path w="2792095" h="2326004">
                  <a:moveTo>
                    <a:pt x="611759" y="1923796"/>
                  </a:moveTo>
                  <a:lnTo>
                    <a:pt x="607060" y="1923796"/>
                  </a:lnTo>
                  <a:lnTo>
                    <a:pt x="607568" y="1925066"/>
                  </a:lnTo>
                  <a:lnTo>
                    <a:pt x="610743" y="1925066"/>
                  </a:lnTo>
                  <a:lnTo>
                    <a:pt x="611759" y="1923796"/>
                  </a:lnTo>
                  <a:close/>
                </a:path>
                <a:path w="2792095" h="2326004">
                  <a:moveTo>
                    <a:pt x="532130" y="1792986"/>
                  </a:moveTo>
                  <a:lnTo>
                    <a:pt x="530733" y="1792986"/>
                  </a:lnTo>
                  <a:lnTo>
                    <a:pt x="526669" y="1794256"/>
                  </a:lnTo>
                  <a:lnTo>
                    <a:pt x="523748" y="1796796"/>
                  </a:lnTo>
                  <a:lnTo>
                    <a:pt x="517779" y="1801876"/>
                  </a:lnTo>
                  <a:lnTo>
                    <a:pt x="516255" y="1803146"/>
                  </a:lnTo>
                  <a:lnTo>
                    <a:pt x="515112" y="1804416"/>
                  </a:lnTo>
                  <a:lnTo>
                    <a:pt x="513842" y="1805686"/>
                  </a:lnTo>
                  <a:lnTo>
                    <a:pt x="512953" y="1806956"/>
                  </a:lnTo>
                  <a:lnTo>
                    <a:pt x="512445" y="1806956"/>
                  </a:lnTo>
                  <a:lnTo>
                    <a:pt x="511937" y="1808226"/>
                  </a:lnTo>
                  <a:lnTo>
                    <a:pt x="511810" y="1809496"/>
                  </a:lnTo>
                  <a:lnTo>
                    <a:pt x="512063" y="1810766"/>
                  </a:lnTo>
                  <a:lnTo>
                    <a:pt x="512318" y="1810766"/>
                  </a:lnTo>
                  <a:lnTo>
                    <a:pt x="512825" y="1812036"/>
                  </a:lnTo>
                  <a:lnTo>
                    <a:pt x="606551" y="1923796"/>
                  </a:lnTo>
                  <a:lnTo>
                    <a:pt x="612775" y="1923796"/>
                  </a:lnTo>
                  <a:lnTo>
                    <a:pt x="614172" y="1922526"/>
                  </a:lnTo>
                  <a:lnTo>
                    <a:pt x="615442" y="1922526"/>
                  </a:lnTo>
                  <a:lnTo>
                    <a:pt x="616966" y="1921256"/>
                  </a:lnTo>
                  <a:lnTo>
                    <a:pt x="618744" y="1919986"/>
                  </a:lnTo>
                  <a:lnTo>
                    <a:pt x="620395" y="1918716"/>
                  </a:lnTo>
                  <a:lnTo>
                    <a:pt x="621665" y="1917446"/>
                  </a:lnTo>
                  <a:lnTo>
                    <a:pt x="622554" y="1916176"/>
                  </a:lnTo>
                  <a:lnTo>
                    <a:pt x="623570" y="1914906"/>
                  </a:lnTo>
                  <a:lnTo>
                    <a:pt x="624205" y="1913636"/>
                  </a:lnTo>
                  <a:lnTo>
                    <a:pt x="625221" y="1912366"/>
                  </a:lnTo>
                  <a:lnTo>
                    <a:pt x="625475" y="1911096"/>
                  </a:lnTo>
                  <a:lnTo>
                    <a:pt x="625431" y="1904746"/>
                  </a:lnTo>
                  <a:lnTo>
                    <a:pt x="623727" y="1879346"/>
                  </a:lnTo>
                  <a:lnTo>
                    <a:pt x="602488" y="1879346"/>
                  </a:lnTo>
                  <a:lnTo>
                    <a:pt x="597662" y="1871726"/>
                  </a:lnTo>
                  <a:lnTo>
                    <a:pt x="595122" y="1869186"/>
                  </a:lnTo>
                  <a:lnTo>
                    <a:pt x="592709" y="1865376"/>
                  </a:lnTo>
                  <a:lnTo>
                    <a:pt x="590042" y="1862836"/>
                  </a:lnTo>
                  <a:lnTo>
                    <a:pt x="587375" y="1859026"/>
                  </a:lnTo>
                  <a:lnTo>
                    <a:pt x="533273" y="1794256"/>
                  </a:lnTo>
                  <a:lnTo>
                    <a:pt x="532130" y="1792986"/>
                  </a:lnTo>
                  <a:close/>
                </a:path>
                <a:path w="2792095" h="2326004">
                  <a:moveTo>
                    <a:pt x="521354" y="1902206"/>
                  </a:moveTo>
                  <a:lnTo>
                    <a:pt x="507932" y="1904746"/>
                  </a:lnTo>
                  <a:lnTo>
                    <a:pt x="500888" y="1908556"/>
                  </a:lnTo>
                  <a:lnTo>
                    <a:pt x="541080" y="1908556"/>
                  </a:lnTo>
                  <a:lnTo>
                    <a:pt x="539321" y="1907286"/>
                  </a:lnTo>
                  <a:lnTo>
                    <a:pt x="533687" y="1904746"/>
                  </a:lnTo>
                  <a:lnTo>
                    <a:pt x="527685" y="1903476"/>
                  </a:lnTo>
                  <a:lnTo>
                    <a:pt x="521354" y="1902206"/>
                  </a:lnTo>
                  <a:close/>
                </a:path>
                <a:path w="2792095" h="2326004">
                  <a:moveTo>
                    <a:pt x="612013" y="1728216"/>
                  </a:moveTo>
                  <a:lnTo>
                    <a:pt x="605409" y="1728216"/>
                  </a:lnTo>
                  <a:lnTo>
                    <a:pt x="602869" y="1729486"/>
                  </a:lnTo>
                  <a:lnTo>
                    <a:pt x="601345" y="1730756"/>
                  </a:lnTo>
                  <a:lnTo>
                    <a:pt x="599567" y="1732026"/>
                  </a:lnTo>
                  <a:lnTo>
                    <a:pt x="596519" y="1735836"/>
                  </a:lnTo>
                  <a:lnTo>
                    <a:pt x="595503" y="1735836"/>
                  </a:lnTo>
                  <a:lnTo>
                    <a:pt x="594613" y="1737106"/>
                  </a:lnTo>
                  <a:lnTo>
                    <a:pt x="593851" y="1738376"/>
                  </a:lnTo>
                  <a:lnTo>
                    <a:pt x="593344" y="1739646"/>
                  </a:lnTo>
                  <a:lnTo>
                    <a:pt x="592709" y="1740916"/>
                  </a:lnTo>
                  <a:lnTo>
                    <a:pt x="592455" y="1740916"/>
                  </a:lnTo>
                  <a:lnTo>
                    <a:pt x="592201" y="1743456"/>
                  </a:lnTo>
                  <a:lnTo>
                    <a:pt x="592201" y="1744726"/>
                  </a:lnTo>
                  <a:lnTo>
                    <a:pt x="599228" y="1850136"/>
                  </a:lnTo>
                  <a:lnTo>
                    <a:pt x="599355" y="1852676"/>
                  </a:lnTo>
                  <a:lnTo>
                    <a:pt x="599440" y="1855216"/>
                  </a:lnTo>
                  <a:lnTo>
                    <a:pt x="600456" y="1865376"/>
                  </a:lnTo>
                  <a:lnTo>
                    <a:pt x="601726" y="1874266"/>
                  </a:lnTo>
                  <a:lnTo>
                    <a:pt x="602488" y="1879346"/>
                  </a:lnTo>
                  <a:lnTo>
                    <a:pt x="623727" y="1879346"/>
                  </a:lnTo>
                  <a:lnTo>
                    <a:pt x="618521" y="1801876"/>
                  </a:lnTo>
                  <a:lnTo>
                    <a:pt x="617093" y="1782826"/>
                  </a:lnTo>
                  <a:lnTo>
                    <a:pt x="616458" y="1777746"/>
                  </a:lnTo>
                  <a:lnTo>
                    <a:pt x="615569" y="1772666"/>
                  </a:lnTo>
                  <a:lnTo>
                    <a:pt x="649239" y="1772666"/>
                  </a:lnTo>
                  <a:lnTo>
                    <a:pt x="612013" y="1728216"/>
                  </a:lnTo>
                  <a:close/>
                </a:path>
                <a:path w="2792095" h="2326004">
                  <a:moveTo>
                    <a:pt x="689610" y="1857756"/>
                  </a:moveTo>
                  <a:lnTo>
                    <a:pt x="685546" y="1857756"/>
                  </a:lnTo>
                  <a:lnTo>
                    <a:pt x="686181" y="1859026"/>
                  </a:lnTo>
                  <a:lnTo>
                    <a:pt x="688467" y="1859026"/>
                  </a:lnTo>
                  <a:lnTo>
                    <a:pt x="689610" y="1857756"/>
                  </a:lnTo>
                  <a:close/>
                </a:path>
                <a:path w="2792095" h="2326004">
                  <a:moveTo>
                    <a:pt x="649239" y="1772666"/>
                  </a:moveTo>
                  <a:lnTo>
                    <a:pt x="615569" y="1772666"/>
                  </a:lnTo>
                  <a:lnTo>
                    <a:pt x="617982" y="1776476"/>
                  </a:lnTo>
                  <a:lnTo>
                    <a:pt x="620522" y="1780286"/>
                  </a:lnTo>
                  <a:lnTo>
                    <a:pt x="623188" y="1782826"/>
                  </a:lnTo>
                  <a:lnTo>
                    <a:pt x="625856" y="1786636"/>
                  </a:lnTo>
                  <a:lnTo>
                    <a:pt x="631190" y="1792986"/>
                  </a:lnTo>
                  <a:lnTo>
                    <a:pt x="685038" y="1857756"/>
                  </a:lnTo>
                  <a:lnTo>
                    <a:pt x="691896" y="1857756"/>
                  </a:lnTo>
                  <a:lnTo>
                    <a:pt x="693420" y="1856486"/>
                  </a:lnTo>
                  <a:lnTo>
                    <a:pt x="694817" y="1855216"/>
                  </a:lnTo>
                  <a:lnTo>
                    <a:pt x="696595" y="1853946"/>
                  </a:lnTo>
                  <a:lnTo>
                    <a:pt x="700532" y="1850136"/>
                  </a:lnTo>
                  <a:lnTo>
                    <a:pt x="702056" y="1848866"/>
                  </a:lnTo>
                  <a:lnTo>
                    <a:pt x="703326" y="1847596"/>
                  </a:lnTo>
                  <a:lnTo>
                    <a:pt x="704469" y="1846326"/>
                  </a:lnTo>
                  <a:lnTo>
                    <a:pt x="705231" y="1845056"/>
                  </a:lnTo>
                  <a:lnTo>
                    <a:pt x="706247" y="1843786"/>
                  </a:lnTo>
                  <a:lnTo>
                    <a:pt x="706374" y="1842516"/>
                  </a:lnTo>
                  <a:lnTo>
                    <a:pt x="706374" y="1841246"/>
                  </a:lnTo>
                  <a:lnTo>
                    <a:pt x="705612" y="1839976"/>
                  </a:lnTo>
                  <a:lnTo>
                    <a:pt x="649239" y="1772666"/>
                  </a:lnTo>
                  <a:close/>
                </a:path>
                <a:path w="2792095" h="2326004">
                  <a:moveTo>
                    <a:pt x="717523" y="1696466"/>
                  </a:moveTo>
                  <a:lnTo>
                    <a:pt x="682244" y="1696466"/>
                  </a:lnTo>
                  <a:lnTo>
                    <a:pt x="762888" y="1791716"/>
                  </a:lnTo>
                  <a:lnTo>
                    <a:pt x="763397" y="1792986"/>
                  </a:lnTo>
                  <a:lnTo>
                    <a:pt x="768350" y="1792986"/>
                  </a:lnTo>
                  <a:lnTo>
                    <a:pt x="769620" y="1791716"/>
                  </a:lnTo>
                  <a:lnTo>
                    <a:pt x="771017" y="1791716"/>
                  </a:lnTo>
                  <a:lnTo>
                    <a:pt x="772541" y="1790446"/>
                  </a:lnTo>
                  <a:lnTo>
                    <a:pt x="774192" y="1789176"/>
                  </a:lnTo>
                  <a:lnTo>
                    <a:pt x="776224" y="1786636"/>
                  </a:lnTo>
                  <a:lnTo>
                    <a:pt x="783590" y="1779016"/>
                  </a:lnTo>
                  <a:lnTo>
                    <a:pt x="783971" y="1779016"/>
                  </a:lnTo>
                  <a:lnTo>
                    <a:pt x="784098" y="1776476"/>
                  </a:lnTo>
                  <a:lnTo>
                    <a:pt x="783844" y="1775206"/>
                  </a:lnTo>
                  <a:lnTo>
                    <a:pt x="783209" y="1775206"/>
                  </a:lnTo>
                  <a:lnTo>
                    <a:pt x="717523" y="1696466"/>
                  </a:lnTo>
                  <a:close/>
                </a:path>
                <a:path w="2792095" h="2326004">
                  <a:moveTo>
                    <a:pt x="610108" y="1726946"/>
                  </a:moveTo>
                  <a:lnTo>
                    <a:pt x="608584" y="1726946"/>
                  </a:lnTo>
                  <a:lnTo>
                    <a:pt x="606551" y="1728216"/>
                  </a:lnTo>
                  <a:lnTo>
                    <a:pt x="610743" y="1728216"/>
                  </a:lnTo>
                  <a:lnTo>
                    <a:pt x="610108" y="1726946"/>
                  </a:lnTo>
                  <a:close/>
                </a:path>
                <a:path w="2792095" h="2326004">
                  <a:moveTo>
                    <a:pt x="846201" y="1726946"/>
                  </a:moveTo>
                  <a:lnTo>
                    <a:pt x="842137" y="1726946"/>
                  </a:lnTo>
                  <a:lnTo>
                    <a:pt x="842899" y="1728216"/>
                  </a:lnTo>
                  <a:lnTo>
                    <a:pt x="844423" y="1728216"/>
                  </a:lnTo>
                  <a:lnTo>
                    <a:pt x="846201" y="1726946"/>
                  </a:lnTo>
                  <a:close/>
                </a:path>
                <a:path w="2792095" h="2326004">
                  <a:moveTo>
                    <a:pt x="766699" y="1596136"/>
                  </a:moveTo>
                  <a:lnTo>
                    <a:pt x="765175" y="1596136"/>
                  </a:lnTo>
                  <a:lnTo>
                    <a:pt x="763270" y="1597406"/>
                  </a:lnTo>
                  <a:lnTo>
                    <a:pt x="761238" y="1597406"/>
                  </a:lnTo>
                  <a:lnTo>
                    <a:pt x="758190" y="1599946"/>
                  </a:lnTo>
                  <a:lnTo>
                    <a:pt x="754253" y="1602486"/>
                  </a:lnTo>
                  <a:lnTo>
                    <a:pt x="752348" y="1603756"/>
                  </a:lnTo>
                  <a:lnTo>
                    <a:pt x="750824" y="1606296"/>
                  </a:lnTo>
                  <a:lnTo>
                    <a:pt x="748411" y="1607566"/>
                  </a:lnTo>
                  <a:lnTo>
                    <a:pt x="747522" y="1608836"/>
                  </a:lnTo>
                  <a:lnTo>
                    <a:pt x="746506" y="1611376"/>
                  </a:lnTo>
                  <a:lnTo>
                    <a:pt x="746379" y="1612646"/>
                  </a:lnTo>
                  <a:lnTo>
                    <a:pt x="746633" y="1613916"/>
                  </a:lnTo>
                  <a:lnTo>
                    <a:pt x="746887" y="1613916"/>
                  </a:lnTo>
                  <a:lnTo>
                    <a:pt x="747395" y="1615186"/>
                  </a:lnTo>
                  <a:lnTo>
                    <a:pt x="841121" y="1726946"/>
                  </a:lnTo>
                  <a:lnTo>
                    <a:pt x="847344" y="1726946"/>
                  </a:lnTo>
                  <a:lnTo>
                    <a:pt x="848613" y="1725676"/>
                  </a:lnTo>
                  <a:lnTo>
                    <a:pt x="850011" y="1725676"/>
                  </a:lnTo>
                  <a:lnTo>
                    <a:pt x="851535" y="1724406"/>
                  </a:lnTo>
                  <a:lnTo>
                    <a:pt x="853313" y="1721866"/>
                  </a:lnTo>
                  <a:lnTo>
                    <a:pt x="856107" y="1719326"/>
                  </a:lnTo>
                  <a:lnTo>
                    <a:pt x="858138" y="1718056"/>
                  </a:lnTo>
                  <a:lnTo>
                    <a:pt x="858774" y="1716786"/>
                  </a:lnTo>
                  <a:lnTo>
                    <a:pt x="859282" y="1715516"/>
                  </a:lnTo>
                  <a:lnTo>
                    <a:pt x="859790" y="1715516"/>
                  </a:lnTo>
                  <a:lnTo>
                    <a:pt x="860044" y="1712976"/>
                  </a:lnTo>
                  <a:lnTo>
                    <a:pt x="859958" y="1709166"/>
                  </a:lnTo>
                  <a:lnTo>
                    <a:pt x="858169" y="1682496"/>
                  </a:lnTo>
                  <a:lnTo>
                    <a:pt x="837057" y="1682496"/>
                  </a:lnTo>
                  <a:lnTo>
                    <a:pt x="832231" y="1674876"/>
                  </a:lnTo>
                  <a:lnTo>
                    <a:pt x="824611" y="1664716"/>
                  </a:lnTo>
                  <a:lnTo>
                    <a:pt x="767842" y="1597406"/>
                  </a:lnTo>
                  <a:lnTo>
                    <a:pt x="766699" y="1596136"/>
                  </a:lnTo>
                  <a:close/>
                </a:path>
                <a:path w="2792095" h="2326004">
                  <a:moveTo>
                    <a:pt x="725424" y="1631696"/>
                  </a:moveTo>
                  <a:lnTo>
                    <a:pt x="720471" y="1631696"/>
                  </a:lnTo>
                  <a:lnTo>
                    <a:pt x="633222" y="1705356"/>
                  </a:lnTo>
                  <a:lnTo>
                    <a:pt x="632587" y="1705356"/>
                  </a:lnTo>
                  <a:lnTo>
                    <a:pt x="632206" y="1706626"/>
                  </a:lnTo>
                  <a:lnTo>
                    <a:pt x="632079" y="1707896"/>
                  </a:lnTo>
                  <a:lnTo>
                    <a:pt x="631825" y="1707896"/>
                  </a:lnTo>
                  <a:lnTo>
                    <a:pt x="638175" y="1719326"/>
                  </a:lnTo>
                  <a:lnTo>
                    <a:pt x="640715" y="1721866"/>
                  </a:lnTo>
                  <a:lnTo>
                    <a:pt x="643001" y="1724406"/>
                  </a:lnTo>
                  <a:lnTo>
                    <a:pt x="648843" y="1724406"/>
                  </a:lnTo>
                  <a:lnTo>
                    <a:pt x="682244" y="1696466"/>
                  </a:lnTo>
                  <a:lnTo>
                    <a:pt x="717523" y="1696466"/>
                  </a:lnTo>
                  <a:lnTo>
                    <a:pt x="702691" y="1678686"/>
                  </a:lnTo>
                  <a:lnTo>
                    <a:pt x="736092" y="1650746"/>
                  </a:lnTo>
                  <a:lnTo>
                    <a:pt x="736726" y="1649476"/>
                  </a:lnTo>
                  <a:lnTo>
                    <a:pt x="737235" y="1649476"/>
                  </a:lnTo>
                  <a:lnTo>
                    <a:pt x="737362" y="1648206"/>
                  </a:lnTo>
                  <a:lnTo>
                    <a:pt x="737616" y="1648206"/>
                  </a:lnTo>
                  <a:lnTo>
                    <a:pt x="737616" y="1646936"/>
                  </a:lnTo>
                  <a:lnTo>
                    <a:pt x="737108" y="1644396"/>
                  </a:lnTo>
                  <a:lnTo>
                    <a:pt x="736473" y="1643126"/>
                  </a:lnTo>
                  <a:lnTo>
                    <a:pt x="734949" y="1640586"/>
                  </a:lnTo>
                  <a:lnTo>
                    <a:pt x="733806" y="1639316"/>
                  </a:lnTo>
                  <a:lnTo>
                    <a:pt x="732409" y="1638046"/>
                  </a:lnTo>
                  <a:lnTo>
                    <a:pt x="731138" y="1636776"/>
                  </a:lnTo>
                  <a:lnTo>
                    <a:pt x="729996" y="1635506"/>
                  </a:lnTo>
                  <a:lnTo>
                    <a:pt x="728726" y="1634236"/>
                  </a:lnTo>
                  <a:lnTo>
                    <a:pt x="727583" y="1632966"/>
                  </a:lnTo>
                  <a:lnTo>
                    <a:pt x="726440" y="1632966"/>
                  </a:lnTo>
                  <a:lnTo>
                    <a:pt x="725424" y="1631696"/>
                  </a:lnTo>
                  <a:close/>
                </a:path>
                <a:path w="2792095" h="2326004">
                  <a:moveTo>
                    <a:pt x="845312" y="1530096"/>
                  </a:moveTo>
                  <a:lnTo>
                    <a:pt x="841121" y="1530096"/>
                  </a:lnTo>
                  <a:lnTo>
                    <a:pt x="839978" y="1531366"/>
                  </a:lnTo>
                  <a:lnTo>
                    <a:pt x="837438" y="1532636"/>
                  </a:lnTo>
                  <a:lnTo>
                    <a:pt x="835913" y="1533906"/>
                  </a:lnTo>
                  <a:lnTo>
                    <a:pt x="832358" y="1536446"/>
                  </a:lnTo>
                  <a:lnTo>
                    <a:pt x="830072" y="1538986"/>
                  </a:lnTo>
                  <a:lnTo>
                    <a:pt x="829183" y="1540256"/>
                  </a:lnTo>
                  <a:lnTo>
                    <a:pt x="828421" y="1541526"/>
                  </a:lnTo>
                  <a:lnTo>
                    <a:pt x="827786" y="1542796"/>
                  </a:lnTo>
                  <a:lnTo>
                    <a:pt x="827278" y="1542796"/>
                  </a:lnTo>
                  <a:lnTo>
                    <a:pt x="827024" y="1544066"/>
                  </a:lnTo>
                  <a:lnTo>
                    <a:pt x="826833" y="1545336"/>
                  </a:lnTo>
                  <a:lnTo>
                    <a:pt x="826770" y="1547876"/>
                  </a:lnTo>
                  <a:lnTo>
                    <a:pt x="833882" y="1653286"/>
                  </a:lnTo>
                  <a:lnTo>
                    <a:pt x="833977" y="1657096"/>
                  </a:lnTo>
                  <a:lnTo>
                    <a:pt x="834104" y="1659636"/>
                  </a:lnTo>
                  <a:lnTo>
                    <a:pt x="834390" y="1663446"/>
                  </a:lnTo>
                  <a:lnTo>
                    <a:pt x="836295" y="1677416"/>
                  </a:lnTo>
                  <a:lnTo>
                    <a:pt x="837057" y="1682496"/>
                  </a:lnTo>
                  <a:lnTo>
                    <a:pt x="858169" y="1682496"/>
                  </a:lnTo>
                  <a:lnTo>
                    <a:pt x="853059" y="1606296"/>
                  </a:lnTo>
                  <a:lnTo>
                    <a:pt x="852805" y="1601216"/>
                  </a:lnTo>
                  <a:lnTo>
                    <a:pt x="851662" y="1585976"/>
                  </a:lnTo>
                  <a:lnTo>
                    <a:pt x="851026" y="1580896"/>
                  </a:lnTo>
                  <a:lnTo>
                    <a:pt x="850138" y="1575816"/>
                  </a:lnTo>
                  <a:lnTo>
                    <a:pt x="883681" y="1575816"/>
                  </a:lnTo>
                  <a:lnTo>
                    <a:pt x="846455" y="1531366"/>
                  </a:lnTo>
                  <a:lnTo>
                    <a:pt x="845947" y="1531366"/>
                  </a:lnTo>
                  <a:lnTo>
                    <a:pt x="845312" y="1530096"/>
                  </a:lnTo>
                  <a:close/>
                </a:path>
                <a:path w="2792095" h="2326004">
                  <a:moveTo>
                    <a:pt x="924179" y="1660906"/>
                  </a:moveTo>
                  <a:lnTo>
                    <a:pt x="920623" y="1660906"/>
                  </a:lnTo>
                  <a:lnTo>
                    <a:pt x="922147" y="1662176"/>
                  </a:lnTo>
                  <a:lnTo>
                    <a:pt x="923036" y="1662176"/>
                  </a:lnTo>
                  <a:lnTo>
                    <a:pt x="924179" y="1660906"/>
                  </a:lnTo>
                  <a:close/>
                </a:path>
                <a:path w="2792095" h="2326004">
                  <a:moveTo>
                    <a:pt x="883681" y="1575816"/>
                  </a:moveTo>
                  <a:lnTo>
                    <a:pt x="850138" y="1575816"/>
                  </a:lnTo>
                  <a:lnTo>
                    <a:pt x="852551" y="1579626"/>
                  </a:lnTo>
                  <a:lnTo>
                    <a:pt x="855091" y="1583436"/>
                  </a:lnTo>
                  <a:lnTo>
                    <a:pt x="857758" y="1585976"/>
                  </a:lnTo>
                  <a:lnTo>
                    <a:pt x="863092" y="1593596"/>
                  </a:lnTo>
                  <a:lnTo>
                    <a:pt x="919607" y="1660906"/>
                  </a:lnTo>
                  <a:lnTo>
                    <a:pt x="925195" y="1660906"/>
                  </a:lnTo>
                  <a:lnTo>
                    <a:pt x="927988" y="1659636"/>
                  </a:lnTo>
                  <a:lnTo>
                    <a:pt x="931163" y="1657096"/>
                  </a:lnTo>
                  <a:lnTo>
                    <a:pt x="933069" y="1655826"/>
                  </a:lnTo>
                  <a:lnTo>
                    <a:pt x="935101" y="1653286"/>
                  </a:lnTo>
                  <a:lnTo>
                    <a:pt x="936625" y="1652016"/>
                  </a:lnTo>
                  <a:lnTo>
                    <a:pt x="937768" y="1650746"/>
                  </a:lnTo>
                  <a:lnTo>
                    <a:pt x="939038" y="1649476"/>
                  </a:lnTo>
                  <a:lnTo>
                    <a:pt x="939800" y="1648206"/>
                  </a:lnTo>
                  <a:lnTo>
                    <a:pt x="940308" y="1648206"/>
                  </a:lnTo>
                  <a:lnTo>
                    <a:pt x="940816" y="1646936"/>
                  </a:lnTo>
                  <a:lnTo>
                    <a:pt x="941070" y="1645666"/>
                  </a:lnTo>
                  <a:lnTo>
                    <a:pt x="940562" y="1643126"/>
                  </a:lnTo>
                  <a:lnTo>
                    <a:pt x="940054" y="1643126"/>
                  </a:lnTo>
                  <a:lnTo>
                    <a:pt x="883681" y="1575816"/>
                  </a:lnTo>
                  <a:close/>
                </a:path>
                <a:path w="2792095" h="2326004">
                  <a:moveTo>
                    <a:pt x="967867" y="1438656"/>
                  </a:moveTo>
                  <a:lnTo>
                    <a:pt x="959612" y="1438656"/>
                  </a:lnTo>
                  <a:lnTo>
                    <a:pt x="951230" y="1441196"/>
                  </a:lnTo>
                  <a:lnTo>
                    <a:pt x="914574" y="1466596"/>
                  </a:lnTo>
                  <a:lnTo>
                    <a:pt x="900176" y="1505966"/>
                  </a:lnTo>
                  <a:lnTo>
                    <a:pt x="900441" y="1512316"/>
                  </a:lnTo>
                  <a:lnTo>
                    <a:pt x="913209" y="1547876"/>
                  </a:lnTo>
                  <a:lnTo>
                    <a:pt x="918104" y="1555496"/>
                  </a:lnTo>
                  <a:lnTo>
                    <a:pt x="949579" y="1585976"/>
                  </a:lnTo>
                  <a:lnTo>
                    <a:pt x="976122" y="1596136"/>
                  </a:lnTo>
                  <a:lnTo>
                    <a:pt x="989536" y="1596136"/>
                  </a:lnTo>
                  <a:lnTo>
                    <a:pt x="1030224" y="1577086"/>
                  </a:lnTo>
                  <a:lnTo>
                    <a:pt x="1035558" y="1572006"/>
                  </a:lnTo>
                  <a:lnTo>
                    <a:pt x="986536" y="1572006"/>
                  </a:lnTo>
                  <a:lnTo>
                    <a:pt x="974851" y="1569466"/>
                  </a:lnTo>
                  <a:lnTo>
                    <a:pt x="969137" y="1566926"/>
                  </a:lnTo>
                  <a:lnTo>
                    <a:pt x="963803" y="1563116"/>
                  </a:lnTo>
                  <a:lnTo>
                    <a:pt x="958342" y="1559306"/>
                  </a:lnTo>
                  <a:lnTo>
                    <a:pt x="953135" y="1554226"/>
                  </a:lnTo>
                  <a:lnTo>
                    <a:pt x="947928" y="1547876"/>
                  </a:lnTo>
                  <a:lnTo>
                    <a:pt x="964721" y="1533906"/>
                  </a:lnTo>
                  <a:lnTo>
                    <a:pt x="935355" y="1533906"/>
                  </a:lnTo>
                  <a:lnTo>
                    <a:pt x="923417" y="1497076"/>
                  </a:lnTo>
                  <a:lnTo>
                    <a:pt x="924560" y="1491996"/>
                  </a:lnTo>
                  <a:lnTo>
                    <a:pt x="952595" y="1464056"/>
                  </a:lnTo>
                  <a:lnTo>
                    <a:pt x="960143" y="1462786"/>
                  </a:lnTo>
                  <a:lnTo>
                    <a:pt x="1013870" y="1462786"/>
                  </a:lnTo>
                  <a:lnTo>
                    <a:pt x="1008999" y="1457706"/>
                  </a:lnTo>
                  <a:lnTo>
                    <a:pt x="1003913" y="1453896"/>
                  </a:lnTo>
                  <a:lnTo>
                    <a:pt x="998601" y="1450086"/>
                  </a:lnTo>
                  <a:lnTo>
                    <a:pt x="991362" y="1445006"/>
                  </a:lnTo>
                  <a:lnTo>
                    <a:pt x="983742" y="1441196"/>
                  </a:lnTo>
                  <a:lnTo>
                    <a:pt x="967867" y="1438656"/>
                  </a:lnTo>
                  <a:close/>
                </a:path>
                <a:path w="2792095" h="2326004">
                  <a:moveTo>
                    <a:pt x="1052830" y="1518666"/>
                  </a:moveTo>
                  <a:lnTo>
                    <a:pt x="1048004" y="1518666"/>
                  </a:lnTo>
                  <a:lnTo>
                    <a:pt x="1046988" y="1519936"/>
                  </a:lnTo>
                  <a:lnTo>
                    <a:pt x="1045845" y="1521206"/>
                  </a:lnTo>
                  <a:lnTo>
                    <a:pt x="1044701" y="1523746"/>
                  </a:lnTo>
                  <a:lnTo>
                    <a:pt x="1043432" y="1526286"/>
                  </a:lnTo>
                  <a:lnTo>
                    <a:pt x="1041781" y="1530096"/>
                  </a:lnTo>
                  <a:lnTo>
                    <a:pt x="1039622" y="1532636"/>
                  </a:lnTo>
                  <a:lnTo>
                    <a:pt x="1037463" y="1536446"/>
                  </a:lnTo>
                  <a:lnTo>
                    <a:pt x="1034796" y="1540256"/>
                  </a:lnTo>
                  <a:lnTo>
                    <a:pt x="1005078" y="1568196"/>
                  </a:lnTo>
                  <a:lnTo>
                    <a:pt x="992632" y="1572006"/>
                  </a:lnTo>
                  <a:lnTo>
                    <a:pt x="1035558" y="1572006"/>
                  </a:lnTo>
                  <a:lnTo>
                    <a:pt x="1040130" y="1566926"/>
                  </a:lnTo>
                  <a:lnTo>
                    <a:pt x="1044194" y="1563116"/>
                  </a:lnTo>
                  <a:lnTo>
                    <a:pt x="1048131" y="1558036"/>
                  </a:lnTo>
                  <a:lnTo>
                    <a:pt x="1051560" y="1554226"/>
                  </a:lnTo>
                  <a:lnTo>
                    <a:pt x="1054227" y="1550416"/>
                  </a:lnTo>
                  <a:lnTo>
                    <a:pt x="1057021" y="1545336"/>
                  </a:lnTo>
                  <a:lnTo>
                    <a:pt x="1059053" y="1542796"/>
                  </a:lnTo>
                  <a:lnTo>
                    <a:pt x="1060323" y="1538986"/>
                  </a:lnTo>
                  <a:lnTo>
                    <a:pt x="1061720" y="1536446"/>
                  </a:lnTo>
                  <a:lnTo>
                    <a:pt x="1062482" y="1535176"/>
                  </a:lnTo>
                  <a:lnTo>
                    <a:pt x="1062609" y="1532636"/>
                  </a:lnTo>
                  <a:lnTo>
                    <a:pt x="1062101" y="1530096"/>
                  </a:lnTo>
                  <a:lnTo>
                    <a:pt x="1061593" y="1528826"/>
                  </a:lnTo>
                  <a:lnTo>
                    <a:pt x="1060831" y="1527556"/>
                  </a:lnTo>
                  <a:lnTo>
                    <a:pt x="1058926" y="1525016"/>
                  </a:lnTo>
                  <a:lnTo>
                    <a:pt x="1058037" y="1523746"/>
                  </a:lnTo>
                  <a:lnTo>
                    <a:pt x="1055624" y="1521206"/>
                  </a:lnTo>
                  <a:lnTo>
                    <a:pt x="1053592" y="1519936"/>
                  </a:lnTo>
                  <a:lnTo>
                    <a:pt x="1052830" y="1518666"/>
                  </a:lnTo>
                  <a:close/>
                </a:path>
                <a:path w="2792095" h="2326004">
                  <a:moveTo>
                    <a:pt x="1013870" y="1462786"/>
                  </a:moveTo>
                  <a:lnTo>
                    <a:pt x="967740" y="1462786"/>
                  </a:lnTo>
                  <a:lnTo>
                    <a:pt x="975219" y="1465326"/>
                  </a:lnTo>
                  <a:lnTo>
                    <a:pt x="982424" y="1469136"/>
                  </a:lnTo>
                  <a:lnTo>
                    <a:pt x="989367" y="1475486"/>
                  </a:lnTo>
                  <a:lnTo>
                    <a:pt x="996061" y="1483106"/>
                  </a:lnTo>
                  <a:lnTo>
                    <a:pt x="935355" y="1533906"/>
                  </a:lnTo>
                  <a:lnTo>
                    <a:pt x="964721" y="1533906"/>
                  </a:lnTo>
                  <a:lnTo>
                    <a:pt x="1021207" y="1486916"/>
                  </a:lnTo>
                  <a:lnTo>
                    <a:pt x="1023238" y="1485646"/>
                  </a:lnTo>
                  <a:lnTo>
                    <a:pt x="1024509" y="1483106"/>
                  </a:lnTo>
                  <a:lnTo>
                    <a:pt x="1025525" y="1478026"/>
                  </a:lnTo>
                  <a:lnTo>
                    <a:pt x="1024382" y="1474216"/>
                  </a:lnTo>
                  <a:lnTo>
                    <a:pt x="1021715" y="1471676"/>
                  </a:lnTo>
                  <a:lnTo>
                    <a:pt x="1018540" y="1467866"/>
                  </a:lnTo>
                  <a:lnTo>
                    <a:pt x="1013870" y="1462786"/>
                  </a:lnTo>
                  <a:close/>
                </a:path>
                <a:path w="2792095" h="2326004">
                  <a:moveTo>
                    <a:pt x="1085342" y="1333500"/>
                  </a:moveTo>
                  <a:lnTo>
                    <a:pt x="1075563" y="1333500"/>
                  </a:lnTo>
                  <a:lnTo>
                    <a:pt x="1073912" y="1346200"/>
                  </a:lnTo>
                  <a:lnTo>
                    <a:pt x="1063879" y="1346200"/>
                  </a:lnTo>
                  <a:lnTo>
                    <a:pt x="1064006" y="1358900"/>
                  </a:lnTo>
                  <a:lnTo>
                    <a:pt x="1064895" y="1358900"/>
                  </a:lnTo>
                  <a:lnTo>
                    <a:pt x="1158367" y="1460500"/>
                  </a:lnTo>
                  <a:lnTo>
                    <a:pt x="1177798" y="1460500"/>
                  </a:lnTo>
                  <a:lnTo>
                    <a:pt x="1178560" y="1447800"/>
                  </a:lnTo>
                  <a:lnTo>
                    <a:pt x="1178814" y="1447800"/>
                  </a:lnTo>
                  <a:lnTo>
                    <a:pt x="1137793" y="1397000"/>
                  </a:lnTo>
                  <a:lnTo>
                    <a:pt x="1151953" y="1384300"/>
                  </a:lnTo>
                  <a:lnTo>
                    <a:pt x="1123315" y="1384300"/>
                  </a:lnTo>
                  <a:lnTo>
                    <a:pt x="1085342" y="1333500"/>
                  </a:lnTo>
                  <a:close/>
                </a:path>
                <a:path w="2792095" h="2326004">
                  <a:moveTo>
                    <a:pt x="1224745" y="1346200"/>
                  </a:moveTo>
                  <a:lnTo>
                    <a:pt x="1194435" y="1346200"/>
                  </a:lnTo>
                  <a:lnTo>
                    <a:pt x="1235456" y="1397000"/>
                  </a:lnTo>
                  <a:lnTo>
                    <a:pt x="1252601" y="1397000"/>
                  </a:lnTo>
                  <a:lnTo>
                    <a:pt x="1254887" y="1384300"/>
                  </a:lnTo>
                  <a:lnTo>
                    <a:pt x="1255903" y="1384300"/>
                  </a:lnTo>
                  <a:lnTo>
                    <a:pt x="1224745" y="1346200"/>
                  </a:lnTo>
                  <a:close/>
                </a:path>
                <a:path w="2792095" h="2326004">
                  <a:moveTo>
                    <a:pt x="1162431" y="1270000"/>
                  </a:moveTo>
                  <a:lnTo>
                    <a:pt x="1151001" y="1270000"/>
                  </a:lnTo>
                  <a:lnTo>
                    <a:pt x="1147064" y="1282700"/>
                  </a:lnTo>
                  <a:lnTo>
                    <a:pt x="1141476" y="1282700"/>
                  </a:lnTo>
                  <a:lnTo>
                    <a:pt x="1141984" y="1295400"/>
                  </a:lnTo>
                  <a:lnTo>
                    <a:pt x="1180084" y="1333500"/>
                  </a:lnTo>
                  <a:lnTo>
                    <a:pt x="1123315" y="1384300"/>
                  </a:lnTo>
                  <a:lnTo>
                    <a:pt x="1151953" y="1384300"/>
                  </a:lnTo>
                  <a:lnTo>
                    <a:pt x="1194435" y="1346200"/>
                  </a:lnTo>
                  <a:lnTo>
                    <a:pt x="1224745" y="1346200"/>
                  </a:lnTo>
                  <a:lnTo>
                    <a:pt x="1162431" y="1270000"/>
                  </a:lnTo>
                  <a:close/>
                </a:path>
                <a:path w="2792095" h="2326004">
                  <a:moveTo>
                    <a:pt x="1317498" y="1333500"/>
                  </a:moveTo>
                  <a:lnTo>
                    <a:pt x="1271778" y="1333500"/>
                  </a:lnTo>
                  <a:lnTo>
                    <a:pt x="1277112" y="1346200"/>
                  </a:lnTo>
                  <a:lnTo>
                    <a:pt x="1311529" y="1346200"/>
                  </a:lnTo>
                  <a:lnTo>
                    <a:pt x="1317498" y="1333500"/>
                  </a:lnTo>
                  <a:close/>
                </a:path>
                <a:path w="2792095" h="2326004">
                  <a:moveTo>
                    <a:pt x="1334049" y="1320800"/>
                  </a:moveTo>
                  <a:lnTo>
                    <a:pt x="1257046" y="1320800"/>
                  </a:lnTo>
                  <a:lnTo>
                    <a:pt x="1262253" y="1333500"/>
                  </a:lnTo>
                  <a:lnTo>
                    <a:pt x="1329309" y="1333500"/>
                  </a:lnTo>
                  <a:lnTo>
                    <a:pt x="1334049" y="1320800"/>
                  </a:lnTo>
                  <a:close/>
                </a:path>
                <a:path w="2792095" h="2326004">
                  <a:moveTo>
                    <a:pt x="1282319" y="1308100"/>
                  </a:moveTo>
                  <a:lnTo>
                    <a:pt x="1252347" y="1308100"/>
                  </a:lnTo>
                  <a:lnTo>
                    <a:pt x="1253744" y="1320800"/>
                  </a:lnTo>
                  <a:lnTo>
                    <a:pt x="1287145" y="1320800"/>
                  </a:lnTo>
                  <a:lnTo>
                    <a:pt x="1282319" y="1308100"/>
                  </a:lnTo>
                  <a:close/>
                </a:path>
                <a:path w="2792095" h="2326004">
                  <a:moveTo>
                    <a:pt x="1344676" y="1308100"/>
                  </a:moveTo>
                  <a:lnTo>
                    <a:pt x="1319149" y="1308100"/>
                  </a:lnTo>
                  <a:lnTo>
                    <a:pt x="1312545" y="1320800"/>
                  </a:lnTo>
                  <a:lnTo>
                    <a:pt x="1341721" y="1320800"/>
                  </a:lnTo>
                  <a:lnTo>
                    <a:pt x="1344676" y="1308100"/>
                  </a:lnTo>
                  <a:close/>
                </a:path>
                <a:path w="2792095" h="2326004">
                  <a:moveTo>
                    <a:pt x="1275842" y="1295400"/>
                  </a:moveTo>
                  <a:lnTo>
                    <a:pt x="1251585" y="1295400"/>
                  </a:lnTo>
                  <a:lnTo>
                    <a:pt x="1251077" y="1308100"/>
                  </a:lnTo>
                  <a:lnTo>
                    <a:pt x="1277620" y="1308100"/>
                  </a:lnTo>
                  <a:lnTo>
                    <a:pt x="1275842" y="1295400"/>
                  </a:lnTo>
                  <a:close/>
                </a:path>
                <a:path w="2792095" h="2326004">
                  <a:moveTo>
                    <a:pt x="1346136" y="1244600"/>
                  </a:moveTo>
                  <a:lnTo>
                    <a:pt x="1314703" y="1244600"/>
                  </a:lnTo>
                  <a:lnTo>
                    <a:pt x="1334516" y="1270000"/>
                  </a:lnTo>
                  <a:lnTo>
                    <a:pt x="1334262" y="1282700"/>
                  </a:lnTo>
                  <a:lnTo>
                    <a:pt x="1332865" y="1295400"/>
                  </a:lnTo>
                  <a:lnTo>
                    <a:pt x="1328293" y="1308100"/>
                  </a:lnTo>
                  <a:lnTo>
                    <a:pt x="1347057" y="1308100"/>
                  </a:lnTo>
                  <a:lnTo>
                    <a:pt x="1348867" y="1295400"/>
                  </a:lnTo>
                  <a:lnTo>
                    <a:pt x="1350105" y="1295400"/>
                  </a:lnTo>
                  <a:lnTo>
                    <a:pt x="1350772" y="1282700"/>
                  </a:lnTo>
                  <a:lnTo>
                    <a:pt x="1377696" y="1282700"/>
                  </a:lnTo>
                  <a:lnTo>
                    <a:pt x="1346136" y="1244600"/>
                  </a:lnTo>
                  <a:close/>
                </a:path>
                <a:path w="2792095" h="2326004">
                  <a:moveTo>
                    <a:pt x="1283843" y="1270000"/>
                  </a:moveTo>
                  <a:lnTo>
                    <a:pt x="1259967" y="1270000"/>
                  </a:lnTo>
                  <a:lnTo>
                    <a:pt x="1256030" y="1282700"/>
                  </a:lnTo>
                  <a:lnTo>
                    <a:pt x="1253744" y="1295400"/>
                  </a:lnTo>
                  <a:lnTo>
                    <a:pt x="1275969" y="1295400"/>
                  </a:lnTo>
                  <a:lnTo>
                    <a:pt x="1277112" y="1282700"/>
                  </a:lnTo>
                  <a:lnTo>
                    <a:pt x="1280541" y="1282700"/>
                  </a:lnTo>
                  <a:lnTo>
                    <a:pt x="1283843" y="1270000"/>
                  </a:lnTo>
                  <a:close/>
                </a:path>
                <a:path w="2792095" h="2326004">
                  <a:moveTo>
                    <a:pt x="1375791" y="1282700"/>
                  </a:moveTo>
                  <a:lnTo>
                    <a:pt x="1350772" y="1282700"/>
                  </a:lnTo>
                  <a:lnTo>
                    <a:pt x="1360043" y="1295400"/>
                  </a:lnTo>
                  <a:lnTo>
                    <a:pt x="1374267" y="1295400"/>
                  </a:lnTo>
                  <a:lnTo>
                    <a:pt x="1375791" y="1282700"/>
                  </a:lnTo>
                  <a:close/>
                </a:path>
                <a:path w="2792095" h="2326004">
                  <a:moveTo>
                    <a:pt x="1308735" y="1193800"/>
                  </a:moveTo>
                  <a:lnTo>
                    <a:pt x="1241383" y="1193800"/>
                  </a:lnTo>
                  <a:lnTo>
                    <a:pt x="1235456" y="1206500"/>
                  </a:lnTo>
                  <a:lnTo>
                    <a:pt x="1280414" y="1206500"/>
                  </a:lnTo>
                  <a:lnTo>
                    <a:pt x="1287780" y="1219200"/>
                  </a:lnTo>
                  <a:lnTo>
                    <a:pt x="1295019" y="1219200"/>
                  </a:lnTo>
                  <a:lnTo>
                    <a:pt x="1302385" y="1231900"/>
                  </a:lnTo>
                  <a:lnTo>
                    <a:pt x="1287018" y="1244600"/>
                  </a:lnTo>
                  <a:lnTo>
                    <a:pt x="1280806" y="1257300"/>
                  </a:lnTo>
                  <a:lnTo>
                    <a:pt x="1270051" y="1257300"/>
                  </a:lnTo>
                  <a:lnTo>
                    <a:pt x="1265555" y="1270000"/>
                  </a:lnTo>
                  <a:lnTo>
                    <a:pt x="1291590" y="1270000"/>
                  </a:lnTo>
                  <a:lnTo>
                    <a:pt x="1297305" y="1257300"/>
                  </a:lnTo>
                  <a:lnTo>
                    <a:pt x="1314703" y="1244600"/>
                  </a:lnTo>
                  <a:lnTo>
                    <a:pt x="1346136" y="1244600"/>
                  </a:lnTo>
                  <a:lnTo>
                    <a:pt x="1314577" y="1206500"/>
                  </a:lnTo>
                  <a:lnTo>
                    <a:pt x="1308735" y="1193800"/>
                  </a:lnTo>
                  <a:close/>
                </a:path>
                <a:path w="2792095" h="2326004">
                  <a:moveTo>
                    <a:pt x="1226566" y="1244600"/>
                  </a:moveTo>
                  <a:lnTo>
                    <a:pt x="1205992" y="1244600"/>
                  </a:lnTo>
                  <a:lnTo>
                    <a:pt x="1206754" y="1257300"/>
                  </a:lnTo>
                  <a:lnTo>
                    <a:pt x="1225169" y="1257300"/>
                  </a:lnTo>
                  <a:lnTo>
                    <a:pt x="1226566" y="1244600"/>
                  </a:lnTo>
                  <a:close/>
                </a:path>
                <a:path w="2792095" h="2326004">
                  <a:moveTo>
                    <a:pt x="1232535" y="1231900"/>
                  </a:moveTo>
                  <a:lnTo>
                    <a:pt x="1210056" y="1231900"/>
                  </a:lnTo>
                  <a:lnTo>
                    <a:pt x="1207008" y="1244600"/>
                  </a:lnTo>
                  <a:lnTo>
                    <a:pt x="1230122" y="1244600"/>
                  </a:lnTo>
                  <a:lnTo>
                    <a:pt x="1232535" y="1231900"/>
                  </a:lnTo>
                  <a:close/>
                </a:path>
                <a:path w="2792095" h="2326004">
                  <a:moveTo>
                    <a:pt x="1242568" y="1219200"/>
                  </a:moveTo>
                  <a:lnTo>
                    <a:pt x="1217168" y="1219200"/>
                  </a:lnTo>
                  <a:lnTo>
                    <a:pt x="1212088" y="1231900"/>
                  </a:lnTo>
                  <a:lnTo>
                    <a:pt x="1238504" y="1231900"/>
                  </a:lnTo>
                  <a:lnTo>
                    <a:pt x="1242568" y="1219200"/>
                  </a:lnTo>
                  <a:close/>
                </a:path>
                <a:path w="2792095" h="2326004">
                  <a:moveTo>
                    <a:pt x="1455362" y="1219200"/>
                  </a:moveTo>
                  <a:lnTo>
                    <a:pt x="1386459" y="1219200"/>
                  </a:lnTo>
                  <a:lnTo>
                    <a:pt x="1392745" y="1231900"/>
                  </a:lnTo>
                  <a:lnTo>
                    <a:pt x="1449276" y="1231900"/>
                  </a:lnTo>
                  <a:lnTo>
                    <a:pt x="1455362" y="1219200"/>
                  </a:lnTo>
                  <a:close/>
                </a:path>
                <a:path w="2792095" h="2326004">
                  <a:moveTo>
                    <a:pt x="1256665" y="1206500"/>
                  </a:moveTo>
                  <a:lnTo>
                    <a:pt x="1227328" y="1206500"/>
                  </a:lnTo>
                  <a:lnTo>
                    <a:pt x="1220216" y="1219200"/>
                  </a:lnTo>
                  <a:lnTo>
                    <a:pt x="1252220" y="1219200"/>
                  </a:lnTo>
                  <a:lnTo>
                    <a:pt x="1256665" y="1206500"/>
                  </a:lnTo>
                  <a:close/>
                </a:path>
                <a:path w="2792095" h="2326004">
                  <a:moveTo>
                    <a:pt x="1471802" y="1206500"/>
                  </a:moveTo>
                  <a:lnTo>
                    <a:pt x="1367813" y="1206500"/>
                  </a:lnTo>
                  <a:lnTo>
                    <a:pt x="1373981" y="1219200"/>
                  </a:lnTo>
                  <a:lnTo>
                    <a:pt x="1468754" y="1219200"/>
                  </a:lnTo>
                  <a:lnTo>
                    <a:pt x="1471802" y="1206500"/>
                  </a:lnTo>
                  <a:close/>
                </a:path>
                <a:path w="2792095" h="2326004">
                  <a:moveTo>
                    <a:pt x="1373991" y="1168400"/>
                  </a:moveTo>
                  <a:lnTo>
                    <a:pt x="1342009" y="1168400"/>
                  </a:lnTo>
                  <a:lnTo>
                    <a:pt x="1345441" y="1181100"/>
                  </a:lnTo>
                  <a:lnTo>
                    <a:pt x="1349851" y="1181100"/>
                  </a:lnTo>
                  <a:lnTo>
                    <a:pt x="1355260" y="1193800"/>
                  </a:lnTo>
                  <a:lnTo>
                    <a:pt x="1361694" y="1206500"/>
                  </a:lnTo>
                  <a:lnTo>
                    <a:pt x="1405763" y="1206500"/>
                  </a:lnTo>
                  <a:lnTo>
                    <a:pt x="1399921" y="1193800"/>
                  </a:lnTo>
                  <a:lnTo>
                    <a:pt x="1387982" y="1193800"/>
                  </a:lnTo>
                  <a:lnTo>
                    <a:pt x="1382014" y="1181100"/>
                  </a:lnTo>
                  <a:lnTo>
                    <a:pt x="1373991" y="1168400"/>
                  </a:lnTo>
                  <a:close/>
                </a:path>
                <a:path w="2792095" h="2326004">
                  <a:moveTo>
                    <a:pt x="1479423" y="1193800"/>
                  </a:moveTo>
                  <a:lnTo>
                    <a:pt x="1449197" y="1193800"/>
                  </a:lnTo>
                  <a:lnTo>
                    <a:pt x="1444244" y="1206500"/>
                  </a:lnTo>
                  <a:lnTo>
                    <a:pt x="1477264" y="1206500"/>
                  </a:lnTo>
                  <a:lnTo>
                    <a:pt x="1479423" y="1193800"/>
                  </a:lnTo>
                  <a:close/>
                </a:path>
                <a:path w="2792095" h="2326004">
                  <a:moveTo>
                    <a:pt x="1291082" y="1181100"/>
                  </a:moveTo>
                  <a:lnTo>
                    <a:pt x="1258189" y="1181100"/>
                  </a:lnTo>
                  <a:lnTo>
                    <a:pt x="1252761" y="1193800"/>
                  </a:lnTo>
                  <a:lnTo>
                    <a:pt x="1296924" y="1193800"/>
                  </a:lnTo>
                  <a:lnTo>
                    <a:pt x="1291082" y="1181100"/>
                  </a:lnTo>
                  <a:close/>
                </a:path>
                <a:path w="2792095" h="2326004">
                  <a:moveTo>
                    <a:pt x="1484249" y="1181100"/>
                  </a:moveTo>
                  <a:lnTo>
                    <a:pt x="1462024" y="1181100"/>
                  </a:lnTo>
                  <a:lnTo>
                    <a:pt x="1459738" y="1193800"/>
                  </a:lnTo>
                  <a:lnTo>
                    <a:pt x="1483105" y="1193800"/>
                  </a:lnTo>
                  <a:lnTo>
                    <a:pt x="1484249" y="1181100"/>
                  </a:lnTo>
                  <a:close/>
                </a:path>
                <a:path w="2792095" h="2326004">
                  <a:moveTo>
                    <a:pt x="1486407" y="1168400"/>
                  </a:moveTo>
                  <a:lnTo>
                    <a:pt x="1465834" y="1168400"/>
                  </a:lnTo>
                  <a:lnTo>
                    <a:pt x="1464818" y="1181100"/>
                  </a:lnTo>
                  <a:lnTo>
                    <a:pt x="1486535" y="1181100"/>
                  </a:lnTo>
                  <a:lnTo>
                    <a:pt x="1486407" y="1168400"/>
                  </a:lnTo>
                  <a:close/>
                </a:path>
                <a:path w="2792095" h="2326004">
                  <a:moveTo>
                    <a:pt x="1362497" y="1130300"/>
                  </a:moveTo>
                  <a:lnTo>
                    <a:pt x="1337393" y="1130300"/>
                  </a:lnTo>
                  <a:lnTo>
                    <a:pt x="1336675" y="1143000"/>
                  </a:lnTo>
                  <a:lnTo>
                    <a:pt x="1337722" y="1155700"/>
                  </a:lnTo>
                  <a:lnTo>
                    <a:pt x="1339461" y="1168400"/>
                  </a:lnTo>
                  <a:lnTo>
                    <a:pt x="1368028" y="1168400"/>
                  </a:lnTo>
                  <a:lnTo>
                    <a:pt x="1364136" y="1155700"/>
                  </a:lnTo>
                  <a:lnTo>
                    <a:pt x="1362328" y="1143000"/>
                  </a:lnTo>
                  <a:lnTo>
                    <a:pt x="1362497" y="1130300"/>
                  </a:lnTo>
                  <a:close/>
                </a:path>
                <a:path w="2792095" h="2326004">
                  <a:moveTo>
                    <a:pt x="1475994" y="1155700"/>
                  </a:moveTo>
                  <a:lnTo>
                    <a:pt x="1467866" y="1155700"/>
                  </a:lnTo>
                  <a:lnTo>
                    <a:pt x="1467230" y="1168400"/>
                  </a:lnTo>
                  <a:lnTo>
                    <a:pt x="1478152" y="1168400"/>
                  </a:lnTo>
                  <a:lnTo>
                    <a:pt x="1475994" y="1155700"/>
                  </a:lnTo>
                  <a:close/>
                </a:path>
                <a:path w="2792095" h="2326004">
                  <a:moveTo>
                    <a:pt x="1492170" y="1041400"/>
                  </a:moveTo>
                  <a:lnTo>
                    <a:pt x="1461770" y="1041400"/>
                  </a:lnTo>
                  <a:lnTo>
                    <a:pt x="1542288" y="1143000"/>
                  </a:lnTo>
                  <a:lnTo>
                    <a:pt x="1555750" y="1143000"/>
                  </a:lnTo>
                  <a:lnTo>
                    <a:pt x="1557781" y="1130300"/>
                  </a:lnTo>
                  <a:lnTo>
                    <a:pt x="1562735" y="1130300"/>
                  </a:lnTo>
                  <a:lnTo>
                    <a:pt x="1492170" y="1041400"/>
                  </a:lnTo>
                  <a:close/>
                </a:path>
                <a:path w="2792095" h="2326004">
                  <a:moveTo>
                    <a:pt x="1369026" y="1117600"/>
                  </a:moveTo>
                  <a:lnTo>
                    <a:pt x="1340925" y="1117600"/>
                  </a:lnTo>
                  <a:lnTo>
                    <a:pt x="1338802" y="1130300"/>
                  </a:lnTo>
                  <a:lnTo>
                    <a:pt x="1364726" y="1130300"/>
                  </a:lnTo>
                  <a:lnTo>
                    <a:pt x="1369026" y="1117600"/>
                  </a:lnTo>
                  <a:close/>
                </a:path>
                <a:path w="2792095" h="2326004">
                  <a:moveTo>
                    <a:pt x="1380109" y="1104900"/>
                  </a:moveTo>
                  <a:lnTo>
                    <a:pt x="1347237" y="1104900"/>
                  </a:lnTo>
                  <a:lnTo>
                    <a:pt x="1343787" y="1117600"/>
                  </a:lnTo>
                  <a:lnTo>
                    <a:pt x="1375410" y="1117600"/>
                  </a:lnTo>
                  <a:lnTo>
                    <a:pt x="1380109" y="1104900"/>
                  </a:lnTo>
                  <a:close/>
                </a:path>
                <a:path w="2792095" h="2326004">
                  <a:moveTo>
                    <a:pt x="1419605" y="1092200"/>
                  </a:moveTo>
                  <a:lnTo>
                    <a:pt x="1361186" y="1092200"/>
                  </a:lnTo>
                  <a:lnTo>
                    <a:pt x="1355949" y="1104900"/>
                  </a:lnTo>
                  <a:lnTo>
                    <a:pt x="1419225" y="1104900"/>
                  </a:lnTo>
                  <a:lnTo>
                    <a:pt x="1419605" y="1092200"/>
                  </a:lnTo>
                  <a:close/>
                </a:path>
                <a:path w="2792095" h="2326004">
                  <a:moveTo>
                    <a:pt x="1412367" y="1079500"/>
                  </a:moveTo>
                  <a:lnTo>
                    <a:pt x="1379981" y="1079500"/>
                  </a:lnTo>
                  <a:lnTo>
                    <a:pt x="1376172" y="1092200"/>
                  </a:lnTo>
                  <a:lnTo>
                    <a:pt x="1413510" y="1092200"/>
                  </a:lnTo>
                  <a:lnTo>
                    <a:pt x="1412367" y="1079500"/>
                  </a:lnTo>
                  <a:close/>
                </a:path>
                <a:path w="2792095" h="2326004">
                  <a:moveTo>
                    <a:pt x="1506981" y="977900"/>
                  </a:moveTo>
                  <a:lnTo>
                    <a:pt x="1499997" y="977900"/>
                  </a:lnTo>
                  <a:lnTo>
                    <a:pt x="1412748" y="1054100"/>
                  </a:lnTo>
                  <a:lnTo>
                    <a:pt x="1411351" y="1054100"/>
                  </a:lnTo>
                  <a:lnTo>
                    <a:pt x="1411604" y="1066800"/>
                  </a:lnTo>
                  <a:lnTo>
                    <a:pt x="1420114" y="1066800"/>
                  </a:lnTo>
                  <a:lnTo>
                    <a:pt x="1421384" y="1079500"/>
                  </a:lnTo>
                  <a:lnTo>
                    <a:pt x="1428369" y="1079500"/>
                  </a:lnTo>
                  <a:lnTo>
                    <a:pt x="1461770" y="1041400"/>
                  </a:lnTo>
                  <a:lnTo>
                    <a:pt x="1492170" y="1041400"/>
                  </a:lnTo>
                  <a:lnTo>
                    <a:pt x="1482090" y="1028700"/>
                  </a:lnTo>
                  <a:lnTo>
                    <a:pt x="1516252" y="1003300"/>
                  </a:lnTo>
                  <a:lnTo>
                    <a:pt x="1517015" y="1003300"/>
                  </a:lnTo>
                  <a:lnTo>
                    <a:pt x="1516506" y="990600"/>
                  </a:lnTo>
                  <a:lnTo>
                    <a:pt x="1509522" y="990600"/>
                  </a:lnTo>
                  <a:lnTo>
                    <a:pt x="1506981" y="977900"/>
                  </a:lnTo>
                  <a:close/>
                </a:path>
                <a:path w="2792095" h="2326004">
                  <a:moveTo>
                    <a:pt x="1667891" y="1041400"/>
                  </a:moveTo>
                  <a:lnTo>
                    <a:pt x="1580515" y="1041400"/>
                  </a:lnTo>
                  <a:lnTo>
                    <a:pt x="1583817" y="1054100"/>
                  </a:lnTo>
                  <a:lnTo>
                    <a:pt x="1593469" y="1054100"/>
                  </a:lnTo>
                  <a:lnTo>
                    <a:pt x="1598422" y="1066800"/>
                  </a:lnTo>
                  <a:lnTo>
                    <a:pt x="1650238" y="1066800"/>
                  </a:lnTo>
                  <a:lnTo>
                    <a:pt x="1662684" y="1054100"/>
                  </a:lnTo>
                  <a:lnTo>
                    <a:pt x="1667891" y="1041400"/>
                  </a:lnTo>
                  <a:close/>
                </a:path>
                <a:path w="2792095" h="2326004">
                  <a:moveTo>
                    <a:pt x="1602613" y="1016000"/>
                  </a:moveTo>
                  <a:lnTo>
                    <a:pt x="1578228" y="1016000"/>
                  </a:lnTo>
                  <a:lnTo>
                    <a:pt x="1577848" y="1028700"/>
                  </a:lnTo>
                  <a:lnTo>
                    <a:pt x="1579118" y="1041400"/>
                  </a:lnTo>
                  <a:lnTo>
                    <a:pt x="1609090" y="1041400"/>
                  </a:lnTo>
                  <a:lnTo>
                    <a:pt x="1606296" y="1028700"/>
                  </a:lnTo>
                  <a:lnTo>
                    <a:pt x="1603502" y="1028700"/>
                  </a:lnTo>
                  <a:lnTo>
                    <a:pt x="1602613" y="1016000"/>
                  </a:lnTo>
                  <a:close/>
                </a:path>
                <a:path w="2792095" h="2326004">
                  <a:moveTo>
                    <a:pt x="1673826" y="1028700"/>
                  </a:moveTo>
                  <a:lnTo>
                    <a:pt x="1651253" y="1028700"/>
                  </a:lnTo>
                  <a:lnTo>
                    <a:pt x="1645920" y="1041400"/>
                  </a:lnTo>
                  <a:lnTo>
                    <a:pt x="1671447" y="1041400"/>
                  </a:lnTo>
                  <a:lnTo>
                    <a:pt x="1673826" y="1028700"/>
                  </a:lnTo>
                  <a:close/>
                </a:path>
                <a:path w="2792095" h="2326004">
                  <a:moveTo>
                    <a:pt x="1641348" y="927100"/>
                  </a:moveTo>
                  <a:lnTo>
                    <a:pt x="1557909" y="927100"/>
                  </a:lnTo>
                  <a:lnTo>
                    <a:pt x="1553972" y="939800"/>
                  </a:lnTo>
                  <a:lnTo>
                    <a:pt x="1618234" y="939800"/>
                  </a:lnTo>
                  <a:lnTo>
                    <a:pt x="1621790" y="952500"/>
                  </a:lnTo>
                  <a:lnTo>
                    <a:pt x="1629028" y="952500"/>
                  </a:lnTo>
                  <a:lnTo>
                    <a:pt x="1613662" y="965200"/>
                  </a:lnTo>
                  <a:lnTo>
                    <a:pt x="1607470" y="977900"/>
                  </a:lnTo>
                  <a:lnTo>
                    <a:pt x="1641475" y="977900"/>
                  </a:lnTo>
                  <a:lnTo>
                    <a:pt x="1661287" y="990600"/>
                  </a:lnTo>
                  <a:lnTo>
                    <a:pt x="1660905" y="1003300"/>
                  </a:lnTo>
                  <a:lnTo>
                    <a:pt x="1659636" y="1016000"/>
                  </a:lnTo>
                  <a:lnTo>
                    <a:pt x="1655064" y="1028700"/>
                  </a:lnTo>
                  <a:lnTo>
                    <a:pt x="1675622" y="1028700"/>
                  </a:lnTo>
                  <a:lnTo>
                    <a:pt x="1676822" y="1016000"/>
                  </a:lnTo>
                  <a:lnTo>
                    <a:pt x="1705228" y="1016000"/>
                  </a:lnTo>
                  <a:lnTo>
                    <a:pt x="1705482" y="1003300"/>
                  </a:lnTo>
                  <a:lnTo>
                    <a:pt x="1704340" y="1003300"/>
                  </a:lnTo>
                  <a:lnTo>
                    <a:pt x="1641348" y="927100"/>
                  </a:lnTo>
                  <a:close/>
                </a:path>
                <a:path w="2792095" h="2326004">
                  <a:moveTo>
                    <a:pt x="1693291" y="1016000"/>
                  </a:moveTo>
                  <a:lnTo>
                    <a:pt x="1686814" y="1016000"/>
                  </a:lnTo>
                  <a:lnTo>
                    <a:pt x="1687702" y="1028700"/>
                  </a:lnTo>
                  <a:lnTo>
                    <a:pt x="1691767" y="1028700"/>
                  </a:lnTo>
                  <a:lnTo>
                    <a:pt x="1693291" y="1016000"/>
                  </a:lnTo>
                  <a:close/>
                </a:path>
                <a:path w="2792095" h="2326004">
                  <a:moveTo>
                    <a:pt x="1607312" y="1003300"/>
                  </a:moveTo>
                  <a:lnTo>
                    <a:pt x="1582674" y="1003300"/>
                  </a:lnTo>
                  <a:lnTo>
                    <a:pt x="1580515" y="1016000"/>
                  </a:lnTo>
                  <a:lnTo>
                    <a:pt x="1605026" y="1016000"/>
                  </a:lnTo>
                  <a:lnTo>
                    <a:pt x="1607312" y="1003300"/>
                  </a:lnTo>
                  <a:close/>
                </a:path>
                <a:path w="2792095" h="2326004">
                  <a:moveTo>
                    <a:pt x="1641475" y="977900"/>
                  </a:moveTo>
                  <a:lnTo>
                    <a:pt x="1601851" y="977900"/>
                  </a:lnTo>
                  <a:lnTo>
                    <a:pt x="1596802" y="990600"/>
                  </a:lnTo>
                  <a:lnTo>
                    <a:pt x="1592326" y="990600"/>
                  </a:lnTo>
                  <a:lnTo>
                    <a:pt x="1586611" y="1003300"/>
                  </a:lnTo>
                  <a:lnTo>
                    <a:pt x="1613916" y="1003300"/>
                  </a:lnTo>
                  <a:lnTo>
                    <a:pt x="1618361" y="990600"/>
                  </a:lnTo>
                  <a:lnTo>
                    <a:pt x="1641475" y="977900"/>
                  </a:lnTo>
                  <a:close/>
                </a:path>
                <a:path w="2792095" h="2326004">
                  <a:moveTo>
                    <a:pt x="1549780" y="977900"/>
                  </a:moveTo>
                  <a:lnTo>
                    <a:pt x="1537080" y="977900"/>
                  </a:lnTo>
                  <a:lnTo>
                    <a:pt x="1539240" y="990600"/>
                  </a:lnTo>
                  <a:lnTo>
                    <a:pt x="1548892" y="990600"/>
                  </a:lnTo>
                  <a:lnTo>
                    <a:pt x="1549780" y="977900"/>
                  </a:lnTo>
                  <a:close/>
                </a:path>
                <a:path w="2792095" h="2326004">
                  <a:moveTo>
                    <a:pt x="1556893" y="965200"/>
                  </a:moveTo>
                  <a:lnTo>
                    <a:pt x="1532890" y="965200"/>
                  </a:lnTo>
                  <a:lnTo>
                    <a:pt x="1532763" y="977900"/>
                  </a:lnTo>
                  <a:lnTo>
                    <a:pt x="1553337" y="977900"/>
                  </a:lnTo>
                  <a:lnTo>
                    <a:pt x="1556893" y="965200"/>
                  </a:lnTo>
                  <a:close/>
                </a:path>
                <a:path w="2792095" h="2326004">
                  <a:moveTo>
                    <a:pt x="1754124" y="965200"/>
                  </a:moveTo>
                  <a:lnTo>
                    <a:pt x="1738122" y="965200"/>
                  </a:lnTo>
                  <a:lnTo>
                    <a:pt x="1741043" y="977900"/>
                  </a:lnTo>
                  <a:lnTo>
                    <a:pt x="1750568" y="977900"/>
                  </a:lnTo>
                  <a:lnTo>
                    <a:pt x="1754124" y="965200"/>
                  </a:lnTo>
                  <a:close/>
                </a:path>
                <a:path w="2792095" h="2326004">
                  <a:moveTo>
                    <a:pt x="1562227" y="952500"/>
                  </a:moveTo>
                  <a:lnTo>
                    <a:pt x="1538859" y="952500"/>
                  </a:lnTo>
                  <a:lnTo>
                    <a:pt x="1536827" y="965200"/>
                  </a:lnTo>
                  <a:lnTo>
                    <a:pt x="1559305" y="965200"/>
                  </a:lnTo>
                  <a:lnTo>
                    <a:pt x="1562227" y="952500"/>
                  </a:lnTo>
                  <a:close/>
                </a:path>
                <a:path w="2792095" h="2326004">
                  <a:moveTo>
                    <a:pt x="1679702" y="850900"/>
                  </a:moveTo>
                  <a:lnTo>
                    <a:pt x="1651889" y="850900"/>
                  </a:lnTo>
                  <a:lnTo>
                    <a:pt x="1650365" y="863600"/>
                  </a:lnTo>
                  <a:lnTo>
                    <a:pt x="1651762" y="863600"/>
                  </a:lnTo>
                  <a:lnTo>
                    <a:pt x="1654682" y="876300"/>
                  </a:lnTo>
                  <a:lnTo>
                    <a:pt x="1735201" y="965200"/>
                  </a:lnTo>
                  <a:lnTo>
                    <a:pt x="1769110" y="965200"/>
                  </a:lnTo>
                  <a:lnTo>
                    <a:pt x="1771650" y="952500"/>
                  </a:lnTo>
                  <a:lnTo>
                    <a:pt x="1751456" y="952500"/>
                  </a:lnTo>
                  <a:lnTo>
                    <a:pt x="1718310" y="901700"/>
                  </a:lnTo>
                  <a:lnTo>
                    <a:pt x="1743582" y="889000"/>
                  </a:lnTo>
                  <a:lnTo>
                    <a:pt x="1706752" y="889000"/>
                  </a:lnTo>
                  <a:lnTo>
                    <a:pt x="1677670" y="863600"/>
                  </a:lnTo>
                  <a:lnTo>
                    <a:pt x="1679702" y="850900"/>
                  </a:lnTo>
                  <a:close/>
                </a:path>
                <a:path w="2792095" h="2326004">
                  <a:moveTo>
                    <a:pt x="1574292" y="939800"/>
                  </a:moveTo>
                  <a:lnTo>
                    <a:pt x="1546987" y="939800"/>
                  </a:lnTo>
                  <a:lnTo>
                    <a:pt x="1543939" y="952500"/>
                  </a:lnTo>
                  <a:lnTo>
                    <a:pt x="1569212" y="952500"/>
                  </a:lnTo>
                  <a:lnTo>
                    <a:pt x="1574292" y="939800"/>
                  </a:lnTo>
                  <a:close/>
                </a:path>
                <a:path w="2792095" h="2326004">
                  <a:moveTo>
                    <a:pt x="1790876" y="939800"/>
                  </a:moveTo>
                  <a:lnTo>
                    <a:pt x="1755013" y="939800"/>
                  </a:lnTo>
                  <a:lnTo>
                    <a:pt x="1751456" y="952500"/>
                  </a:lnTo>
                  <a:lnTo>
                    <a:pt x="1784730" y="952500"/>
                  </a:lnTo>
                  <a:lnTo>
                    <a:pt x="1790876" y="939800"/>
                  </a:lnTo>
                  <a:close/>
                </a:path>
                <a:path w="2792095" h="2326004">
                  <a:moveTo>
                    <a:pt x="1801215" y="927100"/>
                  </a:moveTo>
                  <a:lnTo>
                    <a:pt x="1769745" y="927100"/>
                  </a:lnTo>
                  <a:lnTo>
                    <a:pt x="1767840" y="939800"/>
                  </a:lnTo>
                  <a:lnTo>
                    <a:pt x="1796367" y="939800"/>
                  </a:lnTo>
                  <a:lnTo>
                    <a:pt x="1801215" y="927100"/>
                  </a:lnTo>
                  <a:close/>
                </a:path>
                <a:path w="2792095" h="2326004">
                  <a:moveTo>
                    <a:pt x="1629664" y="914400"/>
                  </a:moveTo>
                  <a:lnTo>
                    <a:pt x="1573926" y="914400"/>
                  </a:lnTo>
                  <a:lnTo>
                    <a:pt x="1568154" y="927100"/>
                  </a:lnTo>
                  <a:lnTo>
                    <a:pt x="1635505" y="927100"/>
                  </a:lnTo>
                  <a:lnTo>
                    <a:pt x="1629664" y="914400"/>
                  </a:lnTo>
                  <a:close/>
                </a:path>
                <a:path w="2792095" h="2326004">
                  <a:moveTo>
                    <a:pt x="1810639" y="914400"/>
                  </a:moveTo>
                  <a:lnTo>
                    <a:pt x="1785366" y="914400"/>
                  </a:lnTo>
                  <a:lnTo>
                    <a:pt x="1782318" y="927100"/>
                  </a:lnTo>
                  <a:lnTo>
                    <a:pt x="1805431" y="927100"/>
                  </a:lnTo>
                  <a:lnTo>
                    <a:pt x="1810639" y="914400"/>
                  </a:lnTo>
                  <a:close/>
                </a:path>
                <a:path w="2792095" h="2326004">
                  <a:moveTo>
                    <a:pt x="1814449" y="876300"/>
                  </a:moveTo>
                  <a:lnTo>
                    <a:pt x="1782952" y="876300"/>
                  </a:lnTo>
                  <a:lnTo>
                    <a:pt x="1785747" y="889000"/>
                  </a:lnTo>
                  <a:lnTo>
                    <a:pt x="1790319" y="889000"/>
                  </a:lnTo>
                  <a:lnTo>
                    <a:pt x="1792351" y="901700"/>
                  </a:lnTo>
                  <a:lnTo>
                    <a:pt x="1790319" y="914400"/>
                  </a:lnTo>
                  <a:lnTo>
                    <a:pt x="1814068" y="914400"/>
                  </a:lnTo>
                  <a:lnTo>
                    <a:pt x="1817624" y="901700"/>
                  </a:lnTo>
                  <a:lnTo>
                    <a:pt x="1817751" y="889000"/>
                  </a:lnTo>
                  <a:lnTo>
                    <a:pt x="1814449" y="876300"/>
                  </a:lnTo>
                  <a:close/>
                </a:path>
                <a:path w="2792095" h="2326004">
                  <a:moveTo>
                    <a:pt x="1748536" y="876300"/>
                  </a:moveTo>
                  <a:lnTo>
                    <a:pt x="1727580" y="876300"/>
                  </a:lnTo>
                  <a:lnTo>
                    <a:pt x="1706752" y="889000"/>
                  </a:lnTo>
                  <a:lnTo>
                    <a:pt x="1743582" y="889000"/>
                  </a:lnTo>
                  <a:lnTo>
                    <a:pt x="1748536" y="876300"/>
                  </a:lnTo>
                  <a:close/>
                </a:path>
                <a:path w="2792095" h="2326004">
                  <a:moveTo>
                    <a:pt x="1806321" y="863600"/>
                  </a:moveTo>
                  <a:lnTo>
                    <a:pt x="1737741" y="863600"/>
                  </a:lnTo>
                  <a:lnTo>
                    <a:pt x="1733268" y="876300"/>
                  </a:lnTo>
                  <a:lnTo>
                    <a:pt x="1811147" y="876300"/>
                  </a:lnTo>
                  <a:lnTo>
                    <a:pt x="1806321" y="863600"/>
                  </a:lnTo>
                  <a:close/>
                </a:path>
                <a:path w="2792095" h="2326004">
                  <a:moveTo>
                    <a:pt x="1790065" y="749300"/>
                  </a:moveTo>
                  <a:lnTo>
                    <a:pt x="1770634" y="749300"/>
                  </a:lnTo>
                  <a:lnTo>
                    <a:pt x="1769745" y="762000"/>
                  </a:lnTo>
                  <a:lnTo>
                    <a:pt x="1863217" y="876300"/>
                  </a:lnTo>
                  <a:lnTo>
                    <a:pt x="1874520" y="876300"/>
                  </a:lnTo>
                  <a:lnTo>
                    <a:pt x="1876552" y="863600"/>
                  </a:lnTo>
                  <a:lnTo>
                    <a:pt x="1884426" y="863600"/>
                  </a:lnTo>
                  <a:lnTo>
                    <a:pt x="1884172" y="850900"/>
                  </a:lnTo>
                  <a:lnTo>
                    <a:pt x="1842516" y="812800"/>
                  </a:lnTo>
                  <a:lnTo>
                    <a:pt x="1870900" y="787400"/>
                  </a:lnTo>
                  <a:lnTo>
                    <a:pt x="1828038" y="787400"/>
                  </a:lnTo>
                  <a:lnTo>
                    <a:pt x="1790065" y="749300"/>
                  </a:lnTo>
                  <a:close/>
                </a:path>
                <a:path w="2792095" h="2326004">
                  <a:moveTo>
                    <a:pt x="1764792" y="838200"/>
                  </a:moveTo>
                  <a:lnTo>
                    <a:pt x="1743202" y="838200"/>
                  </a:lnTo>
                  <a:lnTo>
                    <a:pt x="1744852" y="850900"/>
                  </a:lnTo>
                  <a:lnTo>
                    <a:pt x="1742948" y="850900"/>
                  </a:lnTo>
                  <a:lnTo>
                    <a:pt x="1740975" y="863600"/>
                  </a:lnTo>
                  <a:lnTo>
                    <a:pt x="1757552" y="863600"/>
                  </a:lnTo>
                  <a:lnTo>
                    <a:pt x="1762505" y="850900"/>
                  </a:lnTo>
                  <a:lnTo>
                    <a:pt x="1764792" y="838200"/>
                  </a:lnTo>
                  <a:close/>
                </a:path>
                <a:path w="2792095" h="2326004">
                  <a:moveTo>
                    <a:pt x="1790426" y="850900"/>
                  </a:moveTo>
                  <a:lnTo>
                    <a:pt x="1764651" y="850900"/>
                  </a:lnTo>
                  <a:lnTo>
                    <a:pt x="1757552" y="863600"/>
                  </a:lnTo>
                  <a:lnTo>
                    <a:pt x="1796097" y="863600"/>
                  </a:lnTo>
                  <a:lnTo>
                    <a:pt x="1790426" y="850900"/>
                  </a:lnTo>
                  <a:close/>
                </a:path>
                <a:path w="2792095" h="2326004">
                  <a:moveTo>
                    <a:pt x="1700784" y="838200"/>
                  </a:moveTo>
                  <a:lnTo>
                    <a:pt x="1670557" y="838200"/>
                  </a:lnTo>
                  <a:lnTo>
                    <a:pt x="1658747" y="850900"/>
                  </a:lnTo>
                  <a:lnTo>
                    <a:pt x="1691767" y="850900"/>
                  </a:lnTo>
                  <a:lnTo>
                    <a:pt x="1700784" y="838200"/>
                  </a:lnTo>
                  <a:close/>
                </a:path>
                <a:path w="2792095" h="2326004">
                  <a:moveTo>
                    <a:pt x="1713865" y="825500"/>
                  </a:moveTo>
                  <a:lnTo>
                    <a:pt x="1681226" y="825500"/>
                  </a:lnTo>
                  <a:lnTo>
                    <a:pt x="1675765" y="838200"/>
                  </a:lnTo>
                  <a:lnTo>
                    <a:pt x="1709547" y="838200"/>
                  </a:lnTo>
                  <a:lnTo>
                    <a:pt x="1713865" y="825500"/>
                  </a:lnTo>
                  <a:close/>
                </a:path>
                <a:path w="2792095" h="2326004">
                  <a:moveTo>
                    <a:pt x="1763902" y="825500"/>
                  </a:moveTo>
                  <a:lnTo>
                    <a:pt x="1733423" y="825500"/>
                  </a:lnTo>
                  <a:lnTo>
                    <a:pt x="1735963" y="838200"/>
                  </a:lnTo>
                  <a:lnTo>
                    <a:pt x="1764411" y="838200"/>
                  </a:lnTo>
                  <a:lnTo>
                    <a:pt x="1763902" y="825500"/>
                  </a:lnTo>
                  <a:close/>
                </a:path>
                <a:path w="2792095" h="2326004">
                  <a:moveTo>
                    <a:pt x="1751838" y="812800"/>
                  </a:moveTo>
                  <a:lnTo>
                    <a:pt x="1695624" y="812800"/>
                  </a:lnTo>
                  <a:lnTo>
                    <a:pt x="1689923" y="825500"/>
                  </a:lnTo>
                  <a:lnTo>
                    <a:pt x="1761109" y="825500"/>
                  </a:lnTo>
                  <a:lnTo>
                    <a:pt x="1751838" y="812800"/>
                  </a:lnTo>
                  <a:close/>
                </a:path>
                <a:path w="2792095" h="2326004">
                  <a:moveTo>
                    <a:pt x="1742440" y="800100"/>
                  </a:moveTo>
                  <a:lnTo>
                    <a:pt x="1719834" y="800100"/>
                  </a:lnTo>
                  <a:lnTo>
                    <a:pt x="1713356" y="812800"/>
                  </a:lnTo>
                  <a:lnTo>
                    <a:pt x="1747393" y="812800"/>
                  </a:lnTo>
                  <a:lnTo>
                    <a:pt x="1742440" y="800100"/>
                  </a:lnTo>
                  <a:close/>
                </a:path>
                <a:path w="2792095" h="2326004">
                  <a:moveTo>
                    <a:pt x="1937384" y="762000"/>
                  </a:moveTo>
                  <a:lnTo>
                    <a:pt x="1899285" y="762000"/>
                  </a:lnTo>
                  <a:lnTo>
                    <a:pt x="1940305" y="812800"/>
                  </a:lnTo>
                  <a:lnTo>
                    <a:pt x="1949957" y="812800"/>
                  </a:lnTo>
                  <a:lnTo>
                    <a:pt x="1951736" y="800100"/>
                  </a:lnTo>
                  <a:lnTo>
                    <a:pt x="1961642" y="800100"/>
                  </a:lnTo>
                  <a:lnTo>
                    <a:pt x="1961642" y="787400"/>
                  </a:lnTo>
                  <a:lnTo>
                    <a:pt x="1960752" y="787400"/>
                  </a:lnTo>
                  <a:lnTo>
                    <a:pt x="1937384" y="762000"/>
                  </a:lnTo>
                  <a:close/>
                </a:path>
                <a:path w="2792095" h="2326004">
                  <a:moveTo>
                    <a:pt x="1866646" y="673100"/>
                  </a:moveTo>
                  <a:lnTo>
                    <a:pt x="1861693" y="673100"/>
                  </a:lnTo>
                  <a:lnTo>
                    <a:pt x="1860423" y="685800"/>
                  </a:lnTo>
                  <a:lnTo>
                    <a:pt x="1846961" y="685800"/>
                  </a:lnTo>
                  <a:lnTo>
                    <a:pt x="1846452" y="698500"/>
                  </a:lnTo>
                  <a:lnTo>
                    <a:pt x="1846834" y="698500"/>
                  </a:lnTo>
                  <a:lnTo>
                    <a:pt x="1884806" y="736600"/>
                  </a:lnTo>
                  <a:lnTo>
                    <a:pt x="1828038" y="787400"/>
                  </a:lnTo>
                  <a:lnTo>
                    <a:pt x="1870900" y="787400"/>
                  </a:lnTo>
                  <a:lnTo>
                    <a:pt x="1899285" y="762000"/>
                  </a:lnTo>
                  <a:lnTo>
                    <a:pt x="1937384" y="762000"/>
                  </a:lnTo>
                  <a:lnTo>
                    <a:pt x="1867280" y="685800"/>
                  </a:lnTo>
                  <a:lnTo>
                    <a:pt x="1866646" y="673100"/>
                  </a:lnTo>
                  <a:close/>
                </a:path>
                <a:path w="2792095" h="2326004">
                  <a:moveTo>
                    <a:pt x="1925320" y="635000"/>
                  </a:moveTo>
                  <a:lnTo>
                    <a:pt x="1908428" y="635000"/>
                  </a:lnTo>
                  <a:lnTo>
                    <a:pt x="1906016" y="647700"/>
                  </a:lnTo>
                  <a:lnTo>
                    <a:pt x="1905000" y="647700"/>
                  </a:lnTo>
                  <a:lnTo>
                    <a:pt x="1998599" y="762000"/>
                  </a:lnTo>
                  <a:lnTo>
                    <a:pt x="2010918" y="762000"/>
                  </a:lnTo>
                  <a:lnTo>
                    <a:pt x="2013712" y="749300"/>
                  </a:lnTo>
                  <a:lnTo>
                    <a:pt x="2017649" y="749300"/>
                  </a:lnTo>
                  <a:lnTo>
                    <a:pt x="2015320" y="711200"/>
                  </a:lnTo>
                  <a:lnTo>
                    <a:pt x="1987296" y="711200"/>
                  </a:lnTo>
                  <a:lnTo>
                    <a:pt x="1982216" y="698500"/>
                  </a:lnTo>
                  <a:lnTo>
                    <a:pt x="1979422" y="698500"/>
                  </a:lnTo>
                  <a:lnTo>
                    <a:pt x="1925320" y="635000"/>
                  </a:lnTo>
                  <a:close/>
                </a:path>
                <a:path w="2792095" h="2326004">
                  <a:moveTo>
                    <a:pt x="2004060" y="558800"/>
                  </a:moveTo>
                  <a:lnTo>
                    <a:pt x="1997582" y="558800"/>
                  </a:lnTo>
                  <a:lnTo>
                    <a:pt x="1996313" y="571500"/>
                  </a:lnTo>
                  <a:lnTo>
                    <a:pt x="1984502" y="571500"/>
                  </a:lnTo>
                  <a:lnTo>
                    <a:pt x="1984248" y="584200"/>
                  </a:lnTo>
                  <a:lnTo>
                    <a:pt x="1991360" y="685800"/>
                  </a:lnTo>
                  <a:lnTo>
                    <a:pt x="1991614" y="685800"/>
                  </a:lnTo>
                  <a:lnTo>
                    <a:pt x="1991995" y="698500"/>
                  </a:lnTo>
                  <a:lnTo>
                    <a:pt x="1992629" y="698500"/>
                  </a:lnTo>
                  <a:lnTo>
                    <a:pt x="1993138" y="711200"/>
                  </a:lnTo>
                  <a:lnTo>
                    <a:pt x="2015320" y="711200"/>
                  </a:lnTo>
                  <a:lnTo>
                    <a:pt x="2010664" y="635000"/>
                  </a:lnTo>
                  <a:lnTo>
                    <a:pt x="2010410" y="635000"/>
                  </a:lnTo>
                  <a:lnTo>
                    <a:pt x="2009648" y="622300"/>
                  </a:lnTo>
                  <a:lnTo>
                    <a:pt x="2009140" y="622300"/>
                  </a:lnTo>
                  <a:lnTo>
                    <a:pt x="2008504" y="609600"/>
                  </a:lnTo>
                  <a:lnTo>
                    <a:pt x="2045659" y="609600"/>
                  </a:lnTo>
                  <a:lnTo>
                    <a:pt x="2004060" y="558800"/>
                  </a:lnTo>
                  <a:close/>
                </a:path>
                <a:path w="2792095" h="2326004">
                  <a:moveTo>
                    <a:pt x="2045659" y="609600"/>
                  </a:moveTo>
                  <a:lnTo>
                    <a:pt x="2010155" y="609600"/>
                  </a:lnTo>
                  <a:lnTo>
                    <a:pt x="2012696" y="622300"/>
                  </a:lnTo>
                  <a:lnTo>
                    <a:pt x="2020697" y="622300"/>
                  </a:lnTo>
                  <a:lnTo>
                    <a:pt x="2077085" y="698500"/>
                  </a:lnTo>
                  <a:lnTo>
                    <a:pt x="2085467" y="698500"/>
                  </a:lnTo>
                  <a:lnTo>
                    <a:pt x="2086991" y="685800"/>
                  </a:lnTo>
                  <a:lnTo>
                    <a:pt x="2098421" y="685800"/>
                  </a:lnTo>
                  <a:lnTo>
                    <a:pt x="2098548" y="673100"/>
                  </a:lnTo>
                  <a:lnTo>
                    <a:pt x="2097659" y="673100"/>
                  </a:lnTo>
                  <a:lnTo>
                    <a:pt x="2045659" y="609600"/>
                  </a:lnTo>
                  <a:close/>
                </a:path>
                <a:path w="2792095" h="2326004">
                  <a:moveTo>
                    <a:pt x="2124455" y="584200"/>
                  </a:moveTo>
                  <a:lnTo>
                    <a:pt x="2069211" y="584200"/>
                  </a:lnTo>
                  <a:lnTo>
                    <a:pt x="2074545" y="596900"/>
                  </a:lnTo>
                  <a:lnTo>
                    <a:pt x="2117217" y="596900"/>
                  </a:lnTo>
                  <a:lnTo>
                    <a:pt x="2124455" y="584200"/>
                  </a:lnTo>
                  <a:close/>
                </a:path>
                <a:path w="2792095" h="2326004">
                  <a:moveTo>
                    <a:pt x="2122424" y="469900"/>
                  </a:moveTo>
                  <a:lnTo>
                    <a:pt x="2102993" y="469900"/>
                  </a:lnTo>
                  <a:lnTo>
                    <a:pt x="2102104" y="482600"/>
                  </a:lnTo>
                  <a:lnTo>
                    <a:pt x="2143505" y="533400"/>
                  </a:lnTo>
                  <a:lnTo>
                    <a:pt x="2140839" y="533400"/>
                  </a:lnTo>
                  <a:lnTo>
                    <a:pt x="2137664" y="546100"/>
                  </a:lnTo>
                  <a:lnTo>
                    <a:pt x="2157856" y="546100"/>
                  </a:lnTo>
                  <a:lnTo>
                    <a:pt x="2195576" y="596900"/>
                  </a:lnTo>
                  <a:lnTo>
                    <a:pt x="2207005" y="596900"/>
                  </a:lnTo>
                  <a:lnTo>
                    <a:pt x="2209038" y="584200"/>
                  </a:lnTo>
                  <a:lnTo>
                    <a:pt x="2216785" y="584200"/>
                  </a:lnTo>
                  <a:lnTo>
                    <a:pt x="2216404" y="571500"/>
                  </a:lnTo>
                  <a:lnTo>
                    <a:pt x="2215896" y="571500"/>
                  </a:lnTo>
                  <a:lnTo>
                    <a:pt x="2122424" y="469900"/>
                  </a:lnTo>
                  <a:close/>
                </a:path>
                <a:path w="2792095" h="2326004">
                  <a:moveTo>
                    <a:pt x="2051303" y="520700"/>
                  </a:moveTo>
                  <a:lnTo>
                    <a:pt x="2042922" y="520700"/>
                  </a:lnTo>
                  <a:lnTo>
                    <a:pt x="2041525" y="533400"/>
                  </a:lnTo>
                  <a:lnTo>
                    <a:pt x="2029968" y="533400"/>
                  </a:lnTo>
                  <a:lnTo>
                    <a:pt x="2029714" y="546100"/>
                  </a:lnTo>
                  <a:lnTo>
                    <a:pt x="2030856" y="546100"/>
                  </a:lnTo>
                  <a:lnTo>
                    <a:pt x="2063496" y="584200"/>
                  </a:lnTo>
                  <a:lnTo>
                    <a:pt x="2132076" y="584200"/>
                  </a:lnTo>
                  <a:lnTo>
                    <a:pt x="2138172" y="571500"/>
                  </a:lnTo>
                  <a:lnTo>
                    <a:pt x="2093087" y="571500"/>
                  </a:lnTo>
                  <a:lnTo>
                    <a:pt x="2085467" y="558800"/>
                  </a:lnTo>
                  <a:lnTo>
                    <a:pt x="2075179" y="558800"/>
                  </a:lnTo>
                  <a:lnTo>
                    <a:pt x="2051303" y="520700"/>
                  </a:lnTo>
                  <a:close/>
                </a:path>
                <a:path w="2792095" h="2326004">
                  <a:moveTo>
                    <a:pt x="2151506" y="558800"/>
                  </a:moveTo>
                  <a:lnTo>
                    <a:pt x="2121280" y="558800"/>
                  </a:lnTo>
                  <a:lnTo>
                    <a:pt x="2117598" y="571500"/>
                  </a:lnTo>
                  <a:lnTo>
                    <a:pt x="2147316" y="571500"/>
                  </a:lnTo>
                  <a:lnTo>
                    <a:pt x="2151506" y="558800"/>
                  </a:lnTo>
                  <a:close/>
                </a:path>
                <a:path w="2792095" h="2326004">
                  <a:moveTo>
                    <a:pt x="2157856" y="546100"/>
                  </a:moveTo>
                  <a:lnTo>
                    <a:pt x="2133980" y="546100"/>
                  </a:lnTo>
                  <a:lnTo>
                    <a:pt x="2130425" y="558800"/>
                  </a:lnTo>
                  <a:lnTo>
                    <a:pt x="2155063" y="558800"/>
                  </a:lnTo>
                  <a:lnTo>
                    <a:pt x="2157856" y="546100"/>
                  </a:lnTo>
                  <a:close/>
                </a:path>
                <a:path w="2792095" h="2326004">
                  <a:moveTo>
                    <a:pt x="2279650" y="520700"/>
                  </a:moveTo>
                  <a:lnTo>
                    <a:pt x="2239359" y="520700"/>
                  </a:lnTo>
                  <a:lnTo>
                    <a:pt x="2246006" y="533400"/>
                  </a:lnTo>
                  <a:lnTo>
                    <a:pt x="2272835" y="533400"/>
                  </a:lnTo>
                  <a:lnTo>
                    <a:pt x="2279650" y="520700"/>
                  </a:lnTo>
                  <a:close/>
                </a:path>
                <a:path w="2792095" h="2326004">
                  <a:moveTo>
                    <a:pt x="2306828" y="508000"/>
                  </a:moveTo>
                  <a:lnTo>
                    <a:pt x="2213133" y="508000"/>
                  </a:lnTo>
                  <a:lnTo>
                    <a:pt x="2219634" y="520700"/>
                  </a:lnTo>
                  <a:lnTo>
                    <a:pt x="2299991" y="520700"/>
                  </a:lnTo>
                  <a:lnTo>
                    <a:pt x="2306828" y="508000"/>
                  </a:lnTo>
                  <a:close/>
                </a:path>
                <a:path w="2792095" h="2326004">
                  <a:moveTo>
                    <a:pt x="2229739" y="482600"/>
                  </a:moveTo>
                  <a:lnTo>
                    <a:pt x="2194655" y="482600"/>
                  </a:lnTo>
                  <a:lnTo>
                    <a:pt x="2200275" y="495300"/>
                  </a:lnTo>
                  <a:lnTo>
                    <a:pt x="2206680" y="508000"/>
                  </a:lnTo>
                  <a:lnTo>
                    <a:pt x="2251455" y="508000"/>
                  </a:lnTo>
                  <a:lnTo>
                    <a:pt x="2245741" y="495300"/>
                  </a:lnTo>
                  <a:lnTo>
                    <a:pt x="2234946" y="495300"/>
                  </a:lnTo>
                  <a:lnTo>
                    <a:pt x="2229739" y="482600"/>
                  </a:lnTo>
                  <a:close/>
                </a:path>
                <a:path w="2792095" h="2326004">
                  <a:moveTo>
                    <a:pt x="2316734" y="495300"/>
                  </a:moveTo>
                  <a:lnTo>
                    <a:pt x="2281681" y="495300"/>
                  </a:lnTo>
                  <a:lnTo>
                    <a:pt x="2275459" y="508000"/>
                  </a:lnTo>
                  <a:lnTo>
                    <a:pt x="2312162" y="508000"/>
                  </a:lnTo>
                  <a:lnTo>
                    <a:pt x="2316734" y="495300"/>
                  </a:lnTo>
                  <a:close/>
                </a:path>
                <a:path w="2792095" h="2326004">
                  <a:moveTo>
                    <a:pt x="2328164" y="482600"/>
                  </a:moveTo>
                  <a:lnTo>
                    <a:pt x="2300097" y="482600"/>
                  </a:lnTo>
                  <a:lnTo>
                    <a:pt x="2288159" y="495300"/>
                  </a:lnTo>
                  <a:lnTo>
                    <a:pt x="2324735" y="495300"/>
                  </a:lnTo>
                  <a:lnTo>
                    <a:pt x="2328164" y="482600"/>
                  </a:lnTo>
                  <a:close/>
                </a:path>
                <a:path w="2792095" h="2326004">
                  <a:moveTo>
                    <a:pt x="2302002" y="406400"/>
                  </a:moveTo>
                  <a:lnTo>
                    <a:pt x="2265953" y="406400"/>
                  </a:lnTo>
                  <a:lnTo>
                    <a:pt x="2272665" y="419100"/>
                  </a:lnTo>
                  <a:lnTo>
                    <a:pt x="2211959" y="469900"/>
                  </a:lnTo>
                  <a:lnTo>
                    <a:pt x="2185701" y="469900"/>
                  </a:lnTo>
                  <a:lnTo>
                    <a:pt x="2189797" y="482600"/>
                  </a:lnTo>
                  <a:lnTo>
                    <a:pt x="2224531" y="482600"/>
                  </a:lnTo>
                  <a:lnTo>
                    <a:pt x="2297811" y="419100"/>
                  </a:lnTo>
                  <a:lnTo>
                    <a:pt x="2301621" y="419100"/>
                  </a:lnTo>
                  <a:lnTo>
                    <a:pt x="2302002" y="406400"/>
                  </a:lnTo>
                  <a:close/>
                </a:path>
                <a:path w="2792095" h="2326004">
                  <a:moveTo>
                    <a:pt x="2335656" y="469900"/>
                  </a:moveTo>
                  <a:lnTo>
                    <a:pt x="2311400" y="469900"/>
                  </a:lnTo>
                  <a:lnTo>
                    <a:pt x="2307971" y="482600"/>
                  </a:lnTo>
                  <a:lnTo>
                    <a:pt x="2333498" y="482600"/>
                  </a:lnTo>
                  <a:lnTo>
                    <a:pt x="2335656" y="469900"/>
                  </a:lnTo>
                  <a:close/>
                </a:path>
                <a:path w="2792095" h="2326004">
                  <a:moveTo>
                    <a:pt x="2208276" y="457200"/>
                  </a:moveTo>
                  <a:lnTo>
                    <a:pt x="2179798" y="457200"/>
                  </a:lnTo>
                  <a:lnTo>
                    <a:pt x="2182368" y="469900"/>
                  </a:lnTo>
                  <a:lnTo>
                    <a:pt x="2211959" y="469900"/>
                  </a:lnTo>
                  <a:lnTo>
                    <a:pt x="2208276" y="457200"/>
                  </a:lnTo>
                  <a:close/>
                </a:path>
                <a:path w="2792095" h="2326004">
                  <a:moveTo>
                    <a:pt x="2338197" y="457200"/>
                  </a:moveTo>
                  <a:lnTo>
                    <a:pt x="2318385" y="457200"/>
                  </a:lnTo>
                  <a:lnTo>
                    <a:pt x="2316226" y="469900"/>
                  </a:lnTo>
                  <a:lnTo>
                    <a:pt x="2338959" y="469900"/>
                  </a:lnTo>
                  <a:lnTo>
                    <a:pt x="2338197" y="457200"/>
                  </a:lnTo>
                  <a:close/>
                </a:path>
                <a:path w="2792095" h="2326004">
                  <a:moveTo>
                    <a:pt x="2201291" y="444500"/>
                  </a:moveTo>
                  <a:lnTo>
                    <a:pt x="2176992" y="444500"/>
                  </a:lnTo>
                  <a:lnTo>
                    <a:pt x="2178002" y="457200"/>
                  </a:lnTo>
                  <a:lnTo>
                    <a:pt x="2205354" y="457200"/>
                  </a:lnTo>
                  <a:lnTo>
                    <a:pt x="2201291" y="444500"/>
                  </a:lnTo>
                  <a:close/>
                </a:path>
                <a:path w="2792095" h="2326004">
                  <a:moveTo>
                    <a:pt x="2201164" y="419100"/>
                  </a:moveTo>
                  <a:lnTo>
                    <a:pt x="2178557" y="419100"/>
                  </a:lnTo>
                  <a:lnTo>
                    <a:pt x="2177276" y="431800"/>
                  </a:lnTo>
                  <a:lnTo>
                    <a:pt x="2176779" y="444500"/>
                  </a:lnTo>
                  <a:lnTo>
                    <a:pt x="2200148" y="444500"/>
                  </a:lnTo>
                  <a:lnTo>
                    <a:pt x="2200021" y="431800"/>
                  </a:lnTo>
                  <a:lnTo>
                    <a:pt x="2201164" y="419100"/>
                  </a:lnTo>
                  <a:close/>
                </a:path>
                <a:path w="2792095" h="2326004">
                  <a:moveTo>
                    <a:pt x="2395537" y="419100"/>
                  </a:moveTo>
                  <a:lnTo>
                    <a:pt x="2376678" y="419100"/>
                  </a:lnTo>
                  <a:lnTo>
                    <a:pt x="2382964" y="431800"/>
                  </a:lnTo>
                  <a:lnTo>
                    <a:pt x="2389251" y="431800"/>
                  </a:lnTo>
                  <a:lnTo>
                    <a:pt x="2395537" y="419100"/>
                  </a:lnTo>
                  <a:close/>
                </a:path>
                <a:path w="2792095" h="2326004">
                  <a:moveTo>
                    <a:pt x="2209165" y="406400"/>
                  </a:moveTo>
                  <a:lnTo>
                    <a:pt x="2183384" y="406400"/>
                  </a:lnTo>
                  <a:lnTo>
                    <a:pt x="2180601" y="419100"/>
                  </a:lnTo>
                  <a:lnTo>
                    <a:pt x="2205609" y="419100"/>
                  </a:lnTo>
                  <a:lnTo>
                    <a:pt x="2209165" y="406400"/>
                  </a:lnTo>
                  <a:close/>
                </a:path>
                <a:path w="2792095" h="2326004">
                  <a:moveTo>
                    <a:pt x="2426462" y="406400"/>
                  </a:moveTo>
                  <a:lnTo>
                    <a:pt x="2345144" y="406400"/>
                  </a:lnTo>
                  <a:lnTo>
                    <a:pt x="2351404" y="419100"/>
                  </a:lnTo>
                  <a:lnTo>
                    <a:pt x="2420433" y="419100"/>
                  </a:lnTo>
                  <a:lnTo>
                    <a:pt x="2426462" y="406400"/>
                  </a:lnTo>
                  <a:close/>
                </a:path>
                <a:path w="2792095" h="2326004">
                  <a:moveTo>
                    <a:pt x="2229199" y="393700"/>
                  </a:moveTo>
                  <a:lnTo>
                    <a:pt x="2196189" y="393700"/>
                  </a:lnTo>
                  <a:lnTo>
                    <a:pt x="2191178" y="406400"/>
                  </a:lnTo>
                  <a:lnTo>
                    <a:pt x="2221698" y="406400"/>
                  </a:lnTo>
                  <a:lnTo>
                    <a:pt x="2229199" y="393700"/>
                  </a:lnTo>
                  <a:close/>
                </a:path>
                <a:path w="2792095" h="2326004">
                  <a:moveTo>
                    <a:pt x="2290456" y="393700"/>
                  </a:moveTo>
                  <a:lnTo>
                    <a:pt x="2251769" y="393700"/>
                  </a:lnTo>
                  <a:lnTo>
                    <a:pt x="2258980" y="406400"/>
                  </a:lnTo>
                  <a:lnTo>
                    <a:pt x="2295144" y="406400"/>
                  </a:lnTo>
                  <a:lnTo>
                    <a:pt x="2290456" y="393700"/>
                  </a:lnTo>
                  <a:close/>
                </a:path>
                <a:path w="2792095" h="2326004">
                  <a:moveTo>
                    <a:pt x="2436749" y="393700"/>
                  </a:moveTo>
                  <a:lnTo>
                    <a:pt x="2332813" y="393700"/>
                  </a:lnTo>
                  <a:lnTo>
                    <a:pt x="2338943" y="406400"/>
                  </a:lnTo>
                  <a:lnTo>
                    <a:pt x="2433828" y="406400"/>
                  </a:lnTo>
                  <a:lnTo>
                    <a:pt x="2436749" y="393700"/>
                  </a:lnTo>
                  <a:close/>
                </a:path>
                <a:path w="2792095" h="2326004">
                  <a:moveTo>
                    <a:pt x="2280463" y="381000"/>
                  </a:moveTo>
                  <a:lnTo>
                    <a:pt x="2208472" y="381000"/>
                  </a:lnTo>
                  <a:lnTo>
                    <a:pt x="2201926" y="393700"/>
                  </a:lnTo>
                  <a:lnTo>
                    <a:pt x="2285555" y="393700"/>
                  </a:lnTo>
                  <a:lnTo>
                    <a:pt x="2280463" y="381000"/>
                  </a:lnTo>
                  <a:close/>
                </a:path>
                <a:path w="2792095" h="2326004">
                  <a:moveTo>
                    <a:pt x="2359025" y="381000"/>
                  </a:moveTo>
                  <a:lnTo>
                    <a:pt x="2320313" y="381000"/>
                  </a:lnTo>
                  <a:lnTo>
                    <a:pt x="2326767" y="393700"/>
                  </a:lnTo>
                  <a:lnTo>
                    <a:pt x="2364867" y="393700"/>
                  </a:lnTo>
                  <a:lnTo>
                    <a:pt x="2359025" y="381000"/>
                  </a:lnTo>
                  <a:close/>
                </a:path>
                <a:path w="2792095" h="2326004">
                  <a:moveTo>
                    <a:pt x="2446528" y="381000"/>
                  </a:moveTo>
                  <a:lnTo>
                    <a:pt x="2418842" y="381000"/>
                  </a:lnTo>
                  <a:lnTo>
                    <a:pt x="2414143" y="393700"/>
                  </a:lnTo>
                  <a:lnTo>
                    <a:pt x="2444369" y="393700"/>
                  </a:lnTo>
                  <a:lnTo>
                    <a:pt x="2446528" y="381000"/>
                  </a:lnTo>
                  <a:close/>
                </a:path>
                <a:path w="2792095" h="2326004">
                  <a:moveTo>
                    <a:pt x="2244471" y="368300"/>
                  </a:moveTo>
                  <a:lnTo>
                    <a:pt x="2236216" y="368300"/>
                  </a:lnTo>
                  <a:lnTo>
                    <a:pt x="2227706" y="381000"/>
                  </a:lnTo>
                  <a:lnTo>
                    <a:pt x="2260346" y="381000"/>
                  </a:lnTo>
                  <a:lnTo>
                    <a:pt x="2244471" y="368300"/>
                  </a:lnTo>
                  <a:close/>
                </a:path>
                <a:path w="2792095" h="2326004">
                  <a:moveTo>
                    <a:pt x="2339062" y="355600"/>
                  </a:moveTo>
                  <a:lnTo>
                    <a:pt x="2306954" y="355600"/>
                  </a:lnTo>
                  <a:lnTo>
                    <a:pt x="2310407" y="368300"/>
                  </a:lnTo>
                  <a:lnTo>
                    <a:pt x="2314860" y="381000"/>
                  </a:lnTo>
                  <a:lnTo>
                    <a:pt x="2353055" y="381000"/>
                  </a:lnTo>
                  <a:lnTo>
                    <a:pt x="2347087" y="368300"/>
                  </a:lnTo>
                  <a:lnTo>
                    <a:pt x="2339062" y="355600"/>
                  </a:lnTo>
                  <a:close/>
                </a:path>
                <a:path w="2792095" h="2326004">
                  <a:moveTo>
                    <a:pt x="2450465" y="368300"/>
                  </a:moveTo>
                  <a:lnTo>
                    <a:pt x="2426970" y="368300"/>
                  </a:lnTo>
                  <a:lnTo>
                    <a:pt x="2422398" y="381000"/>
                  </a:lnTo>
                  <a:lnTo>
                    <a:pt x="2449322" y="381000"/>
                  </a:lnTo>
                  <a:lnTo>
                    <a:pt x="2450465" y="368300"/>
                  </a:lnTo>
                  <a:close/>
                </a:path>
                <a:path w="2792095" h="2326004">
                  <a:moveTo>
                    <a:pt x="2450211" y="355600"/>
                  </a:moveTo>
                  <a:lnTo>
                    <a:pt x="2430906" y="355600"/>
                  </a:lnTo>
                  <a:lnTo>
                    <a:pt x="2429764" y="368300"/>
                  </a:lnTo>
                  <a:lnTo>
                    <a:pt x="2450973" y="368300"/>
                  </a:lnTo>
                  <a:lnTo>
                    <a:pt x="2450211" y="355600"/>
                  </a:lnTo>
                  <a:close/>
                </a:path>
                <a:path w="2792095" h="2326004">
                  <a:moveTo>
                    <a:pt x="2327275" y="330200"/>
                  </a:moveTo>
                  <a:lnTo>
                    <a:pt x="2301748" y="330200"/>
                  </a:lnTo>
                  <a:lnTo>
                    <a:pt x="2301847" y="342900"/>
                  </a:lnTo>
                  <a:lnTo>
                    <a:pt x="2302732" y="342900"/>
                  </a:lnTo>
                  <a:lnTo>
                    <a:pt x="2304426" y="355600"/>
                  </a:lnTo>
                  <a:lnTo>
                    <a:pt x="2333085" y="355600"/>
                  </a:lnTo>
                  <a:lnTo>
                    <a:pt x="2329156" y="342900"/>
                  </a:lnTo>
                  <a:lnTo>
                    <a:pt x="2327275" y="330200"/>
                  </a:lnTo>
                  <a:close/>
                </a:path>
                <a:path w="2792095" h="2326004">
                  <a:moveTo>
                    <a:pt x="2439924" y="342900"/>
                  </a:moveTo>
                  <a:lnTo>
                    <a:pt x="2433701" y="342900"/>
                  </a:lnTo>
                  <a:lnTo>
                    <a:pt x="2432812" y="355600"/>
                  </a:lnTo>
                  <a:lnTo>
                    <a:pt x="2442082" y="355600"/>
                  </a:lnTo>
                  <a:lnTo>
                    <a:pt x="2439924" y="342900"/>
                  </a:lnTo>
                  <a:close/>
                </a:path>
                <a:path w="2792095" h="2326004">
                  <a:moveTo>
                    <a:pt x="2334043" y="304800"/>
                  </a:moveTo>
                  <a:lnTo>
                    <a:pt x="2308732" y="304800"/>
                  </a:lnTo>
                  <a:lnTo>
                    <a:pt x="2305927" y="317500"/>
                  </a:lnTo>
                  <a:lnTo>
                    <a:pt x="2303811" y="317500"/>
                  </a:lnTo>
                  <a:lnTo>
                    <a:pt x="2302410" y="330200"/>
                  </a:lnTo>
                  <a:lnTo>
                    <a:pt x="2327515" y="330200"/>
                  </a:lnTo>
                  <a:lnTo>
                    <a:pt x="2329767" y="317500"/>
                  </a:lnTo>
                  <a:lnTo>
                    <a:pt x="2334043" y="304800"/>
                  </a:lnTo>
                  <a:close/>
                </a:path>
                <a:path w="2792095" h="2326004">
                  <a:moveTo>
                    <a:pt x="2481072" y="177800"/>
                  </a:moveTo>
                  <a:lnTo>
                    <a:pt x="2464943" y="177800"/>
                  </a:lnTo>
                  <a:lnTo>
                    <a:pt x="2377821" y="241300"/>
                  </a:lnTo>
                  <a:lnTo>
                    <a:pt x="2426716" y="241300"/>
                  </a:lnTo>
                  <a:lnTo>
                    <a:pt x="2507361" y="330200"/>
                  </a:lnTo>
                  <a:lnTo>
                    <a:pt x="2524379" y="330200"/>
                  </a:lnTo>
                  <a:lnTo>
                    <a:pt x="2525522" y="317500"/>
                  </a:lnTo>
                  <a:lnTo>
                    <a:pt x="2527807" y="317500"/>
                  </a:lnTo>
                  <a:lnTo>
                    <a:pt x="2447163" y="215900"/>
                  </a:lnTo>
                  <a:lnTo>
                    <a:pt x="2481326" y="190500"/>
                  </a:lnTo>
                  <a:lnTo>
                    <a:pt x="2481579" y="190500"/>
                  </a:lnTo>
                  <a:lnTo>
                    <a:pt x="2481072" y="177800"/>
                  </a:lnTo>
                  <a:close/>
                </a:path>
                <a:path w="2792095" h="2326004">
                  <a:moveTo>
                    <a:pt x="2349880" y="292100"/>
                  </a:moveTo>
                  <a:lnTo>
                    <a:pt x="2316337" y="292100"/>
                  </a:lnTo>
                  <a:lnTo>
                    <a:pt x="2312255" y="304800"/>
                  </a:lnTo>
                  <a:lnTo>
                    <a:pt x="2345181" y="304800"/>
                  </a:lnTo>
                  <a:lnTo>
                    <a:pt x="2349880" y="292100"/>
                  </a:lnTo>
                  <a:close/>
                </a:path>
                <a:path w="2792095" h="2326004">
                  <a:moveTo>
                    <a:pt x="2384298" y="279400"/>
                  </a:moveTo>
                  <a:lnTo>
                    <a:pt x="2326131" y="279400"/>
                  </a:lnTo>
                  <a:lnTo>
                    <a:pt x="2320966" y="292100"/>
                  </a:lnTo>
                  <a:lnTo>
                    <a:pt x="2384552" y="292100"/>
                  </a:lnTo>
                  <a:lnTo>
                    <a:pt x="2384298" y="279400"/>
                  </a:lnTo>
                  <a:close/>
                </a:path>
                <a:path w="2792095" h="2326004">
                  <a:moveTo>
                    <a:pt x="2374646" y="266700"/>
                  </a:moveTo>
                  <a:lnTo>
                    <a:pt x="2352421" y="266700"/>
                  </a:lnTo>
                  <a:lnTo>
                    <a:pt x="2345054" y="279400"/>
                  </a:lnTo>
                  <a:lnTo>
                    <a:pt x="2376551" y="279400"/>
                  </a:lnTo>
                  <a:lnTo>
                    <a:pt x="2374646" y="266700"/>
                  </a:lnTo>
                  <a:close/>
                </a:path>
                <a:path w="2792095" h="2326004">
                  <a:moveTo>
                    <a:pt x="2426716" y="241300"/>
                  </a:moveTo>
                  <a:lnTo>
                    <a:pt x="2376551" y="241300"/>
                  </a:lnTo>
                  <a:lnTo>
                    <a:pt x="2376297" y="254000"/>
                  </a:lnTo>
                  <a:lnTo>
                    <a:pt x="2382647" y="254000"/>
                  </a:lnTo>
                  <a:lnTo>
                    <a:pt x="2383917" y="266700"/>
                  </a:lnTo>
                  <a:lnTo>
                    <a:pt x="2393315" y="266700"/>
                  </a:lnTo>
                  <a:lnTo>
                    <a:pt x="2426716" y="241300"/>
                  </a:lnTo>
                  <a:close/>
                </a:path>
                <a:path w="2792095" h="2326004">
                  <a:moveTo>
                    <a:pt x="2521330" y="152400"/>
                  </a:moveTo>
                  <a:lnTo>
                    <a:pt x="2494026" y="152400"/>
                  </a:lnTo>
                  <a:lnTo>
                    <a:pt x="2495550" y="165100"/>
                  </a:lnTo>
                  <a:lnTo>
                    <a:pt x="2498344" y="165100"/>
                  </a:lnTo>
                  <a:lnTo>
                    <a:pt x="2578862" y="254000"/>
                  </a:lnTo>
                  <a:lnTo>
                    <a:pt x="2581782" y="266700"/>
                  </a:lnTo>
                  <a:lnTo>
                    <a:pt x="2597785" y="266700"/>
                  </a:lnTo>
                  <a:lnTo>
                    <a:pt x="2600325" y="254000"/>
                  </a:lnTo>
                  <a:lnTo>
                    <a:pt x="2612771" y="254000"/>
                  </a:lnTo>
                  <a:lnTo>
                    <a:pt x="2617851" y="241300"/>
                  </a:lnTo>
                  <a:lnTo>
                    <a:pt x="2595118" y="241300"/>
                  </a:lnTo>
                  <a:lnTo>
                    <a:pt x="2561971" y="203200"/>
                  </a:lnTo>
                  <a:lnTo>
                    <a:pt x="2571940" y="190500"/>
                  </a:lnTo>
                  <a:lnTo>
                    <a:pt x="2550414" y="190500"/>
                  </a:lnTo>
                  <a:lnTo>
                    <a:pt x="2521330" y="152400"/>
                  </a:lnTo>
                  <a:close/>
                </a:path>
                <a:path w="2792095" h="2326004">
                  <a:moveTo>
                    <a:pt x="2634555" y="228600"/>
                  </a:moveTo>
                  <a:lnTo>
                    <a:pt x="2600452" y="228600"/>
                  </a:lnTo>
                  <a:lnTo>
                    <a:pt x="2598674" y="241300"/>
                  </a:lnTo>
                  <a:lnTo>
                    <a:pt x="2628392" y="241300"/>
                  </a:lnTo>
                  <a:lnTo>
                    <a:pt x="2634555" y="228600"/>
                  </a:lnTo>
                  <a:close/>
                </a:path>
                <a:path w="2792095" h="2326004">
                  <a:moveTo>
                    <a:pt x="2644929" y="215900"/>
                  </a:moveTo>
                  <a:lnTo>
                    <a:pt x="2616454" y="215900"/>
                  </a:lnTo>
                  <a:lnTo>
                    <a:pt x="2615056" y="228600"/>
                  </a:lnTo>
                  <a:lnTo>
                    <a:pt x="2640076" y="228600"/>
                  </a:lnTo>
                  <a:lnTo>
                    <a:pt x="2644929" y="215900"/>
                  </a:lnTo>
                  <a:close/>
                </a:path>
                <a:path w="2792095" h="2326004">
                  <a:moveTo>
                    <a:pt x="2661412" y="177800"/>
                  </a:moveTo>
                  <a:lnTo>
                    <a:pt x="2633979" y="177800"/>
                  </a:lnTo>
                  <a:lnTo>
                    <a:pt x="2636012" y="190500"/>
                  </a:lnTo>
                  <a:lnTo>
                    <a:pt x="2633979" y="203200"/>
                  </a:lnTo>
                  <a:lnTo>
                    <a:pt x="2629027" y="203200"/>
                  </a:lnTo>
                  <a:lnTo>
                    <a:pt x="2625979" y="215900"/>
                  </a:lnTo>
                  <a:lnTo>
                    <a:pt x="2654300" y="215900"/>
                  </a:lnTo>
                  <a:lnTo>
                    <a:pt x="2657729" y="203200"/>
                  </a:lnTo>
                  <a:lnTo>
                    <a:pt x="2661285" y="190500"/>
                  </a:lnTo>
                  <a:lnTo>
                    <a:pt x="2661412" y="177800"/>
                  </a:lnTo>
                  <a:close/>
                </a:path>
                <a:path w="2792095" h="2326004">
                  <a:moveTo>
                    <a:pt x="2596769" y="165100"/>
                  </a:moveTo>
                  <a:lnTo>
                    <a:pt x="2571242" y="165100"/>
                  </a:lnTo>
                  <a:lnTo>
                    <a:pt x="2550414" y="190500"/>
                  </a:lnTo>
                  <a:lnTo>
                    <a:pt x="2571940" y="190500"/>
                  </a:lnTo>
                  <a:lnTo>
                    <a:pt x="2581910" y="177800"/>
                  </a:lnTo>
                  <a:lnTo>
                    <a:pt x="2592197" y="177800"/>
                  </a:lnTo>
                  <a:lnTo>
                    <a:pt x="2596769" y="165100"/>
                  </a:lnTo>
                  <a:close/>
                </a:path>
                <a:path w="2792095" h="2326004">
                  <a:moveTo>
                    <a:pt x="2468118" y="165100"/>
                  </a:moveTo>
                  <a:lnTo>
                    <a:pt x="2467229" y="177800"/>
                  </a:lnTo>
                  <a:lnTo>
                    <a:pt x="2469006" y="177800"/>
                  </a:lnTo>
                  <a:lnTo>
                    <a:pt x="2468118" y="165100"/>
                  </a:lnTo>
                  <a:close/>
                </a:path>
                <a:path w="2792095" h="2326004">
                  <a:moveTo>
                    <a:pt x="2658110" y="165100"/>
                  </a:moveTo>
                  <a:lnTo>
                    <a:pt x="2623566" y="165100"/>
                  </a:lnTo>
                  <a:lnTo>
                    <a:pt x="2626614" y="177800"/>
                  </a:lnTo>
                  <a:lnTo>
                    <a:pt x="2659761" y="177800"/>
                  </a:lnTo>
                  <a:lnTo>
                    <a:pt x="2658110" y="165100"/>
                  </a:lnTo>
                  <a:close/>
                </a:path>
                <a:path w="2792095" h="2326004">
                  <a:moveTo>
                    <a:pt x="2649981" y="152400"/>
                  </a:moveTo>
                  <a:lnTo>
                    <a:pt x="2581402" y="152400"/>
                  </a:lnTo>
                  <a:lnTo>
                    <a:pt x="2576929" y="165100"/>
                  </a:lnTo>
                  <a:lnTo>
                    <a:pt x="2654807" y="165100"/>
                  </a:lnTo>
                  <a:lnTo>
                    <a:pt x="2649981" y="152400"/>
                  </a:lnTo>
                  <a:close/>
                </a:path>
                <a:path w="2792095" h="2326004">
                  <a:moveTo>
                    <a:pt x="2531999" y="139700"/>
                  </a:moveTo>
                  <a:lnTo>
                    <a:pt x="2498344" y="139700"/>
                  </a:lnTo>
                  <a:lnTo>
                    <a:pt x="2495550" y="152400"/>
                  </a:lnTo>
                  <a:lnTo>
                    <a:pt x="2523363" y="152400"/>
                  </a:lnTo>
                  <a:lnTo>
                    <a:pt x="2531999" y="139700"/>
                  </a:lnTo>
                  <a:close/>
                </a:path>
                <a:path w="2792095" h="2326004">
                  <a:moveTo>
                    <a:pt x="2606167" y="139700"/>
                  </a:moveTo>
                  <a:lnTo>
                    <a:pt x="2586609" y="139700"/>
                  </a:lnTo>
                  <a:lnTo>
                    <a:pt x="2584636" y="152400"/>
                  </a:lnTo>
                  <a:lnTo>
                    <a:pt x="2601214" y="152400"/>
                  </a:lnTo>
                  <a:lnTo>
                    <a:pt x="2606167" y="139700"/>
                  </a:lnTo>
                  <a:close/>
                </a:path>
                <a:path w="2792095" h="2326004">
                  <a:moveTo>
                    <a:pt x="2634140" y="139700"/>
                  </a:moveTo>
                  <a:lnTo>
                    <a:pt x="2615152" y="139700"/>
                  </a:lnTo>
                  <a:lnTo>
                    <a:pt x="2608314" y="152400"/>
                  </a:lnTo>
                  <a:lnTo>
                    <a:pt x="2639774" y="152400"/>
                  </a:lnTo>
                  <a:lnTo>
                    <a:pt x="2634140" y="139700"/>
                  </a:lnTo>
                  <a:close/>
                </a:path>
                <a:path w="2792095" h="2326004">
                  <a:moveTo>
                    <a:pt x="2742438" y="139700"/>
                  </a:moveTo>
                  <a:lnTo>
                    <a:pt x="2675381" y="139700"/>
                  </a:lnTo>
                  <a:lnTo>
                    <a:pt x="2679954" y="152400"/>
                  </a:lnTo>
                  <a:lnTo>
                    <a:pt x="2736596" y="152400"/>
                  </a:lnTo>
                  <a:lnTo>
                    <a:pt x="2742438" y="139700"/>
                  </a:lnTo>
                  <a:close/>
                </a:path>
                <a:path w="2792095" h="2326004">
                  <a:moveTo>
                    <a:pt x="2539238" y="127000"/>
                  </a:moveTo>
                  <a:lnTo>
                    <a:pt x="2509393" y="127000"/>
                  </a:lnTo>
                  <a:lnTo>
                    <a:pt x="2506979" y="139700"/>
                  </a:lnTo>
                  <a:lnTo>
                    <a:pt x="2535428" y="139700"/>
                  </a:lnTo>
                  <a:lnTo>
                    <a:pt x="2539238" y="127000"/>
                  </a:lnTo>
                  <a:close/>
                </a:path>
                <a:path w="2792095" h="2326004">
                  <a:moveTo>
                    <a:pt x="2607564" y="114300"/>
                  </a:moveTo>
                  <a:lnTo>
                    <a:pt x="2574290" y="114300"/>
                  </a:lnTo>
                  <a:lnTo>
                    <a:pt x="2577084" y="127000"/>
                  </a:lnTo>
                  <a:lnTo>
                    <a:pt x="2586863" y="127000"/>
                  </a:lnTo>
                  <a:lnTo>
                    <a:pt x="2588514" y="139700"/>
                  </a:lnTo>
                  <a:lnTo>
                    <a:pt x="2608453" y="139700"/>
                  </a:lnTo>
                  <a:lnTo>
                    <a:pt x="2608072" y="127000"/>
                  </a:lnTo>
                  <a:lnTo>
                    <a:pt x="2607564" y="114300"/>
                  </a:lnTo>
                  <a:close/>
                </a:path>
                <a:path w="2792095" h="2326004">
                  <a:moveTo>
                    <a:pt x="2705989" y="127000"/>
                  </a:moveTo>
                  <a:lnTo>
                    <a:pt x="2666873" y="127000"/>
                  </a:lnTo>
                  <a:lnTo>
                    <a:pt x="2670175" y="139700"/>
                  </a:lnTo>
                  <a:lnTo>
                    <a:pt x="2719070" y="139700"/>
                  </a:lnTo>
                  <a:lnTo>
                    <a:pt x="2705989" y="127000"/>
                  </a:lnTo>
                  <a:close/>
                </a:path>
                <a:path w="2792095" h="2326004">
                  <a:moveTo>
                    <a:pt x="2754249" y="127000"/>
                  </a:moveTo>
                  <a:lnTo>
                    <a:pt x="2725674" y="127000"/>
                  </a:lnTo>
                  <a:lnTo>
                    <a:pt x="2719070" y="139700"/>
                  </a:lnTo>
                  <a:lnTo>
                    <a:pt x="2749169" y="139700"/>
                  </a:lnTo>
                  <a:lnTo>
                    <a:pt x="2754249" y="127000"/>
                  </a:lnTo>
                  <a:close/>
                </a:path>
                <a:path w="2792095" h="2326004">
                  <a:moveTo>
                    <a:pt x="2561336" y="114300"/>
                  </a:moveTo>
                  <a:lnTo>
                    <a:pt x="2524887" y="114300"/>
                  </a:lnTo>
                  <a:lnTo>
                    <a:pt x="2522093" y="127000"/>
                  </a:lnTo>
                  <a:lnTo>
                    <a:pt x="2557526" y="127000"/>
                  </a:lnTo>
                  <a:lnTo>
                    <a:pt x="2561336" y="114300"/>
                  </a:lnTo>
                  <a:close/>
                </a:path>
                <a:path w="2792095" h="2326004">
                  <a:moveTo>
                    <a:pt x="2692654" y="114300"/>
                  </a:moveTo>
                  <a:lnTo>
                    <a:pt x="2664205" y="114300"/>
                  </a:lnTo>
                  <a:lnTo>
                    <a:pt x="2665476" y="127000"/>
                  </a:lnTo>
                  <a:lnTo>
                    <a:pt x="2695448" y="127000"/>
                  </a:lnTo>
                  <a:lnTo>
                    <a:pt x="2692654" y="114300"/>
                  </a:lnTo>
                  <a:close/>
                </a:path>
                <a:path w="2792095" h="2326004">
                  <a:moveTo>
                    <a:pt x="2791587" y="88900"/>
                  </a:moveTo>
                  <a:lnTo>
                    <a:pt x="2747264" y="88900"/>
                  </a:lnTo>
                  <a:lnTo>
                    <a:pt x="2745994" y="101600"/>
                  </a:lnTo>
                  <a:lnTo>
                    <a:pt x="2741422" y="114300"/>
                  </a:lnTo>
                  <a:lnTo>
                    <a:pt x="2737612" y="127000"/>
                  </a:lnTo>
                  <a:lnTo>
                    <a:pt x="2757804" y="127000"/>
                  </a:lnTo>
                  <a:lnTo>
                    <a:pt x="2760186" y="114300"/>
                  </a:lnTo>
                  <a:lnTo>
                    <a:pt x="2761996" y="114300"/>
                  </a:lnTo>
                  <a:lnTo>
                    <a:pt x="2763234" y="101600"/>
                  </a:lnTo>
                  <a:lnTo>
                    <a:pt x="2791841" y="101600"/>
                  </a:lnTo>
                  <a:lnTo>
                    <a:pt x="2791587" y="88900"/>
                  </a:lnTo>
                  <a:close/>
                </a:path>
                <a:path w="2792095" h="2326004">
                  <a:moveTo>
                    <a:pt x="2595499" y="101600"/>
                  </a:moveTo>
                  <a:lnTo>
                    <a:pt x="2539285" y="101600"/>
                  </a:lnTo>
                  <a:lnTo>
                    <a:pt x="2533584" y="114300"/>
                  </a:lnTo>
                  <a:lnTo>
                    <a:pt x="2604770" y="114300"/>
                  </a:lnTo>
                  <a:lnTo>
                    <a:pt x="2595499" y="101600"/>
                  </a:lnTo>
                  <a:close/>
                </a:path>
                <a:path w="2792095" h="2326004">
                  <a:moveTo>
                    <a:pt x="2693670" y="88900"/>
                  </a:moveTo>
                  <a:lnTo>
                    <a:pt x="2669031" y="88900"/>
                  </a:lnTo>
                  <a:lnTo>
                    <a:pt x="2666873" y="101600"/>
                  </a:lnTo>
                  <a:lnTo>
                    <a:pt x="2664587" y="114300"/>
                  </a:lnTo>
                  <a:lnTo>
                    <a:pt x="2688971" y="114300"/>
                  </a:lnTo>
                  <a:lnTo>
                    <a:pt x="2689098" y="101600"/>
                  </a:lnTo>
                  <a:lnTo>
                    <a:pt x="2691384" y="101600"/>
                  </a:lnTo>
                  <a:lnTo>
                    <a:pt x="2693670" y="88900"/>
                  </a:lnTo>
                  <a:close/>
                </a:path>
                <a:path w="2792095" h="2326004">
                  <a:moveTo>
                    <a:pt x="2782951" y="101600"/>
                  </a:moveTo>
                  <a:lnTo>
                    <a:pt x="2763901" y="101600"/>
                  </a:lnTo>
                  <a:lnTo>
                    <a:pt x="2773172" y="114300"/>
                  </a:lnTo>
                  <a:lnTo>
                    <a:pt x="2781173" y="114300"/>
                  </a:lnTo>
                  <a:lnTo>
                    <a:pt x="2782951" y="101600"/>
                  </a:lnTo>
                  <a:close/>
                </a:path>
                <a:path w="2792095" h="2326004">
                  <a:moveTo>
                    <a:pt x="2581021" y="88900"/>
                  </a:moveTo>
                  <a:lnTo>
                    <a:pt x="2569591" y="88900"/>
                  </a:lnTo>
                  <a:lnTo>
                    <a:pt x="2563495" y="101600"/>
                  </a:lnTo>
                  <a:lnTo>
                    <a:pt x="2586101" y="101600"/>
                  </a:lnTo>
                  <a:lnTo>
                    <a:pt x="2581021" y="88900"/>
                  </a:lnTo>
                  <a:close/>
                </a:path>
                <a:path w="2792095" h="2326004">
                  <a:moveTo>
                    <a:pt x="2727832" y="63500"/>
                  </a:moveTo>
                  <a:lnTo>
                    <a:pt x="2688272" y="63500"/>
                  </a:lnTo>
                  <a:lnTo>
                    <a:pt x="2683180" y="76200"/>
                  </a:lnTo>
                  <a:lnTo>
                    <a:pt x="2678684" y="76200"/>
                  </a:lnTo>
                  <a:lnTo>
                    <a:pt x="2672969" y="88900"/>
                  </a:lnTo>
                  <a:lnTo>
                    <a:pt x="2700274" y="88900"/>
                  </a:lnTo>
                  <a:lnTo>
                    <a:pt x="2704719" y="76200"/>
                  </a:lnTo>
                  <a:lnTo>
                    <a:pt x="2727832" y="63500"/>
                  </a:lnTo>
                  <a:close/>
                </a:path>
                <a:path w="2792095" h="2326004">
                  <a:moveTo>
                    <a:pt x="2721864" y="12700"/>
                  </a:moveTo>
                  <a:lnTo>
                    <a:pt x="2644267" y="12700"/>
                  </a:lnTo>
                  <a:lnTo>
                    <a:pt x="2640456" y="25400"/>
                  </a:lnTo>
                  <a:lnTo>
                    <a:pt x="2700909" y="25400"/>
                  </a:lnTo>
                  <a:lnTo>
                    <a:pt x="2704592" y="38100"/>
                  </a:lnTo>
                  <a:lnTo>
                    <a:pt x="2708148" y="38100"/>
                  </a:lnTo>
                  <a:lnTo>
                    <a:pt x="2715387" y="50800"/>
                  </a:lnTo>
                  <a:lnTo>
                    <a:pt x="2700147" y="63500"/>
                  </a:lnTo>
                  <a:lnTo>
                    <a:pt x="2727832" y="63500"/>
                  </a:lnTo>
                  <a:lnTo>
                    <a:pt x="2747645" y="88900"/>
                  </a:lnTo>
                  <a:lnTo>
                    <a:pt x="2790825" y="88900"/>
                  </a:lnTo>
                  <a:lnTo>
                    <a:pt x="2727705" y="25400"/>
                  </a:lnTo>
                  <a:lnTo>
                    <a:pt x="2721864" y="12700"/>
                  </a:lnTo>
                  <a:close/>
                </a:path>
                <a:path w="2792095" h="2326004">
                  <a:moveTo>
                    <a:pt x="2638298" y="63500"/>
                  </a:moveTo>
                  <a:lnTo>
                    <a:pt x="2623566" y="63500"/>
                  </a:lnTo>
                  <a:lnTo>
                    <a:pt x="2624581" y="76200"/>
                  </a:lnTo>
                  <a:lnTo>
                    <a:pt x="2636266" y="76200"/>
                  </a:lnTo>
                  <a:lnTo>
                    <a:pt x="2638298" y="63500"/>
                  </a:lnTo>
                  <a:close/>
                </a:path>
                <a:path w="2792095" h="2326004">
                  <a:moveTo>
                    <a:pt x="2643251" y="50800"/>
                  </a:moveTo>
                  <a:lnTo>
                    <a:pt x="2620137" y="50800"/>
                  </a:lnTo>
                  <a:lnTo>
                    <a:pt x="2619248" y="63500"/>
                  </a:lnTo>
                  <a:lnTo>
                    <a:pt x="2641473" y="63500"/>
                  </a:lnTo>
                  <a:lnTo>
                    <a:pt x="2643251" y="50800"/>
                  </a:lnTo>
                  <a:close/>
                </a:path>
                <a:path w="2792095" h="2326004">
                  <a:moveTo>
                    <a:pt x="2651632" y="38100"/>
                  </a:moveTo>
                  <a:lnTo>
                    <a:pt x="2625217" y="38100"/>
                  </a:lnTo>
                  <a:lnTo>
                    <a:pt x="2623185" y="50800"/>
                  </a:lnTo>
                  <a:lnTo>
                    <a:pt x="2648585" y="50800"/>
                  </a:lnTo>
                  <a:lnTo>
                    <a:pt x="2651632" y="38100"/>
                  </a:lnTo>
                  <a:close/>
                </a:path>
                <a:path w="2792095" h="2326004">
                  <a:moveTo>
                    <a:pt x="2665349" y="25400"/>
                  </a:moveTo>
                  <a:lnTo>
                    <a:pt x="2633345" y="25400"/>
                  </a:lnTo>
                  <a:lnTo>
                    <a:pt x="2630297" y="38100"/>
                  </a:lnTo>
                  <a:lnTo>
                    <a:pt x="2660650" y="38100"/>
                  </a:lnTo>
                  <a:lnTo>
                    <a:pt x="2665349" y="25400"/>
                  </a:lnTo>
                  <a:close/>
                </a:path>
                <a:path w="2792095" h="2326004">
                  <a:moveTo>
                    <a:pt x="2710053" y="0"/>
                  </a:moveTo>
                  <a:lnTo>
                    <a:pt x="2660284" y="0"/>
                  </a:lnTo>
                  <a:lnTo>
                    <a:pt x="2654512" y="12700"/>
                  </a:lnTo>
                  <a:lnTo>
                    <a:pt x="2716022" y="12700"/>
                  </a:lnTo>
                  <a:lnTo>
                    <a:pt x="2710053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01979" y="4792980"/>
              <a:ext cx="8597265" cy="498475"/>
            </a:xfrm>
            <a:custGeom>
              <a:avLst/>
              <a:gdLst/>
              <a:ahLst/>
              <a:cxnLst/>
              <a:rect l="l" t="t" r="r" b="b"/>
              <a:pathLst>
                <a:path w="8597265" h="498475">
                  <a:moveTo>
                    <a:pt x="8596884" y="0"/>
                  </a:moveTo>
                  <a:lnTo>
                    <a:pt x="8596884" y="97012"/>
                  </a:lnTo>
                  <a:lnTo>
                    <a:pt x="8596884" y="176212"/>
                  </a:lnTo>
                  <a:lnTo>
                    <a:pt x="8596884" y="229600"/>
                  </a:lnTo>
                  <a:lnTo>
                    <a:pt x="8596884" y="249174"/>
                  </a:lnTo>
                  <a:lnTo>
                    <a:pt x="4410075" y="249174"/>
                  </a:lnTo>
                  <a:lnTo>
                    <a:pt x="4410075" y="268747"/>
                  </a:lnTo>
                  <a:lnTo>
                    <a:pt x="4410075" y="322135"/>
                  </a:lnTo>
                  <a:lnTo>
                    <a:pt x="4410075" y="401335"/>
                  </a:lnTo>
                  <a:lnTo>
                    <a:pt x="4410075" y="498348"/>
                  </a:lnTo>
                  <a:lnTo>
                    <a:pt x="4410073" y="419569"/>
                  </a:lnTo>
                  <a:lnTo>
                    <a:pt x="4410066" y="351166"/>
                  </a:lnTo>
                  <a:lnTo>
                    <a:pt x="4410047" y="297234"/>
                  </a:lnTo>
                  <a:lnTo>
                    <a:pt x="4410009" y="261871"/>
                  </a:lnTo>
                  <a:lnTo>
                    <a:pt x="4409948" y="249174"/>
                  </a:lnTo>
                  <a:lnTo>
                    <a:pt x="12" y="249174"/>
                  </a:lnTo>
                  <a:lnTo>
                    <a:pt x="6" y="236476"/>
                  </a:lnTo>
                  <a:lnTo>
                    <a:pt x="2" y="201113"/>
                  </a:lnTo>
                  <a:lnTo>
                    <a:pt x="0" y="147181"/>
                  </a:lnTo>
                  <a:lnTo>
                    <a:pt x="0" y="78778"/>
                  </a:lnTo>
                  <a:lnTo>
                    <a:pt x="0" y="0"/>
                  </a:lnTo>
                </a:path>
              </a:pathLst>
            </a:custGeom>
            <a:ln w="579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79491" y="598931"/>
              <a:ext cx="228600" cy="497840"/>
            </a:xfrm>
            <a:custGeom>
              <a:avLst/>
              <a:gdLst/>
              <a:ahLst/>
              <a:cxnLst/>
              <a:rect l="l" t="t" r="r" b="b"/>
              <a:pathLst>
                <a:path w="228600" h="497840">
                  <a:moveTo>
                    <a:pt x="76200" y="269239"/>
                  </a:moveTo>
                  <a:lnTo>
                    <a:pt x="0" y="269239"/>
                  </a:lnTo>
                  <a:lnTo>
                    <a:pt x="114300" y="497839"/>
                  </a:lnTo>
                  <a:lnTo>
                    <a:pt x="209550" y="307339"/>
                  </a:lnTo>
                  <a:lnTo>
                    <a:pt x="76200" y="307339"/>
                  </a:lnTo>
                  <a:lnTo>
                    <a:pt x="76200" y="269239"/>
                  </a:lnTo>
                  <a:close/>
                </a:path>
                <a:path w="228600" h="497840">
                  <a:moveTo>
                    <a:pt x="152400" y="0"/>
                  </a:moveTo>
                  <a:lnTo>
                    <a:pt x="76200" y="0"/>
                  </a:lnTo>
                  <a:lnTo>
                    <a:pt x="76200" y="307339"/>
                  </a:lnTo>
                  <a:lnTo>
                    <a:pt x="152400" y="307339"/>
                  </a:lnTo>
                  <a:lnTo>
                    <a:pt x="152400" y="0"/>
                  </a:lnTo>
                  <a:close/>
                </a:path>
                <a:path w="228600" h="497840">
                  <a:moveTo>
                    <a:pt x="228600" y="269239"/>
                  </a:moveTo>
                  <a:lnTo>
                    <a:pt x="152400" y="269239"/>
                  </a:lnTo>
                  <a:lnTo>
                    <a:pt x="152400" y="307339"/>
                  </a:lnTo>
                  <a:lnTo>
                    <a:pt x="209550" y="307339"/>
                  </a:lnTo>
                  <a:lnTo>
                    <a:pt x="228600" y="26923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041904" y="1860803"/>
              <a:ext cx="4038600" cy="527050"/>
            </a:xfrm>
            <a:custGeom>
              <a:avLst/>
              <a:gdLst/>
              <a:ahLst/>
              <a:cxnLst/>
              <a:rect l="l" t="t" r="r" b="b"/>
              <a:pathLst>
                <a:path w="4038600" h="527050">
                  <a:moveTo>
                    <a:pt x="228587" y="298196"/>
                  </a:moveTo>
                  <a:lnTo>
                    <a:pt x="152400" y="298196"/>
                  </a:lnTo>
                  <a:lnTo>
                    <a:pt x="152400" y="28956"/>
                  </a:lnTo>
                  <a:lnTo>
                    <a:pt x="76200" y="28956"/>
                  </a:lnTo>
                  <a:lnTo>
                    <a:pt x="76200" y="298196"/>
                  </a:lnTo>
                  <a:lnTo>
                    <a:pt x="0" y="298196"/>
                  </a:lnTo>
                  <a:lnTo>
                    <a:pt x="114300" y="526796"/>
                  </a:lnTo>
                  <a:lnTo>
                    <a:pt x="209537" y="336296"/>
                  </a:lnTo>
                  <a:lnTo>
                    <a:pt x="228587" y="298196"/>
                  </a:lnTo>
                  <a:close/>
                </a:path>
                <a:path w="4038600" h="527050">
                  <a:moveTo>
                    <a:pt x="1353312" y="298196"/>
                  </a:moveTo>
                  <a:lnTo>
                    <a:pt x="1277112" y="298196"/>
                  </a:lnTo>
                  <a:lnTo>
                    <a:pt x="1277112" y="28956"/>
                  </a:lnTo>
                  <a:lnTo>
                    <a:pt x="1200912" y="28956"/>
                  </a:lnTo>
                  <a:lnTo>
                    <a:pt x="1200912" y="298196"/>
                  </a:lnTo>
                  <a:lnTo>
                    <a:pt x="1124712" y="298196"/>
                  </a:lnTo>
                  <a:lnTo>
                    <a:pt x="1239012" y="526796"/>
                  </a:lnTo>
                  <a:lnTo>
                    <a:pt x="1334262" y="336296"/>
                  </a:lnTo>
                  <a:lnTo>
                    <a:pt x="1353312" y="298196"/>
                  </a:lnTo>
                  <a:close/>
                </a:path>
                <a:path w="4038600" h="527050">
                  <a:moveTo>
                    <a:pt x="2266188" y="298196"/>
                  </a:moveTo>
                  <a:lnTo>
                    <a:pt x="2189988" y="298196"/>
                  </a:lnTo>
                  <a:lnTo>
                    <a:pt x="2189988" y="28956"/>
                  </a:lnTo>
                  <a:lnTo>
                    <a:pt x="2113788" y="28956"/>
                  </a:lnTo>
                  <a:lnTo>
                    <a:pt x="2113788" y="298196"/>
                  </a:lnTo>
                  <a:lnTo>
                    <a:pt x="2037588" y="298196"/>
                  </a:lnTo>
                  <a:lnTo>
                    <a:pt x="2151888" y="526796"/>
                  </a:lnTo>
                  <a:lnTo>
                    <a:pt x="2247138" y="336296"/>
                  </a:lnTo>
                  <a:lnTo>
                    <a:pt x="2266188" y="298196"/>
                  </a:lnTo>
                  <a:close/>
                </a:path>
                <a:path w="4038600" h="527050">
                  <a:moveTo>
                    <a:pt x="3217164" y="298196"/>
                  </a:moveTo>
                  <a:lnTo>
                    <a:pt x="3140964" y="298196"/>
                  </a:lnTo>
                  <a:lnTo>
                    <a:pt x="3140964" y="28956"/>
                  </a:lnTo>
                  <a:lnTo>
                    <a:pt x="3064764" y="28956"/>
                  </a:lnTo>
                  <a:lnTo>
                    <a:pt x="3064764" y="298196"/>
                  </a:lnTo>
                  <a:lnTo>
                    <a:pt x="2988564" y="298196"/>
                  </a:lnTo>
                  <a:lnTo>
                    <a:pt x="3102864" y="526796"/>
                  </a:lnTo>
                  <a:lnTo>
                    <a:pt x="3198114" y="336296"/>
                  </a:lnTo>
                  <a:lnTo>
                    <a:pt x="3217164" y="298196"/>
                  </a:lnTo>
                  <a:close/>
                </a:path>
                <a:path w="4038600" h="527050">
                  <a:moveTo>
                    <a:pt x="4038600" y="269240"/>
                  </a:moveTo>
                  <a:lnTo>
                    <a:pt x="3962400" y="269240"/>
                  </a:lnTo>
                  <a:lnTo>
                    <a:pt x="3962400" y="0"/>
                  </a:lnTo>
                  <a:lnTo>
                    <a:pt x="3886200" y="0"/>
                  </a:lnTo>
                  <a:lnTo>
                    <a:pt x="3886200" y="269240"/>
                  </a:lnTo>
                  <a:lnTo>
                    <a:pt x="3810000" y="269240"/>
                  </a:lnTo>
                  <a:lnTo>
                    <a:pt x="3924300" y="497840"/>
                  </a:lnTo>
                  <a:lnTo>
                    <a:pt x="4019550" y="307340"/>
                  </a:lnTo>
                  <a:lnTo>
                    <a:pt x="4038600" y="26924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329" y="1086104"/>
            <a:ext cx="10499090" cy="821055"/>
          </a:xfrm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dirty="0" spc="-5"/>
              <a:t>Программный </a:t>
            </a:r>
            <a:r>
              <a:rPr dirty="0" spc="-10"/>
              <a:t>подход </a:t>
            </a:r>
            <a:r>
              <a:rPr dirty="0" spc="-5"/>
              <a:t>– </a:t>
            </a:r>
            <a:r>
              <a:rPr dirty="0" sz="2400" spc="-5" b="0">
                <a:solidFill>
                  <a:srgbClr val="171717"/>
                </a:solidFill>
                <a:latin typeface="Calibri"/>
                <a:cs typeface="Calibri"/>
              </a:rPr>
              <a:t>устанавливает образовательную программу ядром  региональной </a:t>
            </a:r>
            <a:r>
              <a:rPr dirty="0" sz="2400" b="0">
                <a:solidFill>
                  <a:srgbClr val="171717"/>
                </a:solidFill>
                <a:latin typeface="Calibri"/>
                <a:cs typeface="Calibri"/>
              </a:rPr>
              <a:t>системы </a:t>
            </a:r>
            <a:r>
              <a:rPr dirty="0" sz="2400" spc="-5" b="0">
                <a:solidFill>
                  <a:srgbClr val="171717"/>
                </a:solidFill>
                <a:latin typeface="Calibri"/>
                <a:cs typeface="Calibri"/>
              </a:rPr>
              <a:t>дополнительного</a:t>
            </a:r>
            <a:r>
              <a:rPr dirty="0" sz="2400" spc="-15" b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 b="0">
                <a:solidFill>
                  <a:srgbClr val="171717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128270" marR="5080">
              <a:lnSpc>
                <a:spcPct val="100899"/>
              </a:lnSpc>
              <a:spcBef>
                <a:spcPts val="65"/>
              </a:spcBef>
            </a:pP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Новые оргуправленческие 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единицы </a:t>
            </a:r>
            <a:r>
              <a:rPr dirty="0" spc="-5"/>
              <a:t>(межвед. </a:t>
            </a:r>
            <a:r>
              <a:rPr dirty="0"/>
              <a:t>совет; РМЦ; МОЦ) – призваны  </a:t>
            </a:r>
            <a:r>
              <a:rPr dirty="0" spc="-5"/>
              <a:t>усилить менеджмент </a:t>
            </a:r>
            <a:r>
              <a:rPr dirty="0"/>
              <a:t>системы </a:t>
            </a:r>
            <a:r>
              <a:rPr dirty="0" spc="-5"/>
              <a:t>программы дополнительного образования</a:t>
            </a:r>
            <a:r>
              <a:rPr dirty="0" spc="-10"/>
              <a:t> </a:t>
            </a:r>
            <a:r>
              <a:rPr dirty="0"/>
              <a:t>и</a:t>
            </a:r>
            <a:endParaRPr sz="2800">
              <a:latin typeface="Calibri"/>
              <a:cs typeface="Calibri"/>
            </a:endParaRPr>
          </a:p>
          <a:p>
            <a:pPr marL="128270">
              <a:lnSpc>
                <a:spcPct val="100000"/>
              </a:lnSpc>
            </a:pPr>
            <a:r>
              <a:rPr dirty="0" spc="-5"/>
              <a:t>оптимизировать </a:t>
            </a:r>
            <a:r>
              <a:rPr dirty="0"/>
              <a:t>процесс </a:t>
            </a:r>
            <a:r>
              <a:rPr dirty="0" spc="-5"/>
              <a:t>координации </a:t>
            </a:r>
            <a:r>
              <a:rPr dirty="0"/>
              <a:t>их</a:t>
            </a:r>
            <a:r>
              <a:rPr dirty="0" spc="-10"/>
              <a:t> многообразия</a:t>
            </a:r>
          </a:p>
          <a:p>
            <a:pPr marL="115570">
              <a:lnSpc>
                <a:spcPct val="100000"/>
              </a:lnSpc>
            </a:pPr>
          </a:p>
          <a:p>
            <a:pPr marL="115570">
              <a:lnSpc>
                <a:spcPct val="100000"/>
              </a:lnSpc>
              <a:spcBef>
                <a:spcPts val="50"/>
              </a:spcBef>
            </a:pPr>
            <a:endParaRPr sz="2100"/>
          </a:p>
          <a:p>
            <a:pPr marL="128270">
              <a:lnSpc>
                <a:spcPct val="100000"/>
              </a:lnSpc>
            </a:pP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Система 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персонифицированного 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финансирования </a:t>
            </a:r>
            <a:r>
              <a:rPr dirty="0"/>
              <a:t>– направлена</a:t>
            </a:r>
            <a:r>
              <a:rPr dirty="0" spc="160"/>
              <a:t> </a:t>
            </a:r>
            <a:r>
              <a:rPr dirty="0"/>
              <a:t>на</a:t>
            </a:r>
            <a:endParaRPr sz="2800">
              <a:latin typeface="Calibri"/>
              <a:cs typeface="Calibri"/>
            </a:endParaRPr>
          </a:p>
          <a:p>
            <a:pPr marL="128270">
              <a:lnSpc>
                <a:spcPct val="100000"/>
              </a:lnSpc>
              <a:spcBef>
                <a:spcPts val="30"/>
              </a:spcBef>
            </a:pPr>
            <a:r>
              <a:rPr dirty="0"/>
              <a:t>персонализацию и </a:t>
            </a:r>
            <a:r>
              <a:rPr dirty="0" spc="-5"/>
              <a:t>навигацию </a:t>
            </a:r>
            <a:r>
              <a:rPr dirty="0"/>
              <a:t>выбора; </a:t>
            </a:r>
            <a:r>
              <a:rPr dirty="0" spc="-5"/>
              <a:t>является </a:t>
            </a:r>
            <a:r>
              <a:rPr dirty="0"/>
              <a:t>инструментом</a:t>
            </a:r>
            <a:r>
              <a:rPr dirty="0" spc="-50"/>
              <a:t> </a:t>
            </a:r>
            <a:r>
              <a:rPr dirty="0" spc="-5"/>
              <a:t>менеджмента</a:t>
            </a:r>
          </a:p>
          <a:p>
            <a:pPr marL="128270" marR="229235">
              <a:lnSpc>
                <a:spcPct val="100000"/>
              </a:lnSpc>
            </a:pPr>
            <a:r>
              <a:rPr dirty="0" spc="-5"/>
              <a:t>программ </a:t>
            </a:r>
            <a:r>
              <a:rPr dirty="0"/>
              <a:t>со </a:t>
            </a:r>
            <a:r>
              <a:rPr dirty="0" spc="-5"/>
              <a:t>стороны благополучателя </a:t>
            </a:r>
            <a:r>
              <a:rPr dirty="0"/>
              <a:t>и инструментом входа </a:t>
            </a:r>
            <a:r>
              <a:rPr dirty="0" spc="-5"/>
              <a:t>негосударственных  организаций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329" y="455117"/>
            <a:ext cx="11079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Развитие </a:t>
            </a:r>
            <a:r>
              <a:rPr dirty="0" spc="-10"/>
              <a:t>наставничества </a:t>
            </a:r>
            <a:r>
              <a:rPr dirty="0" sz="2400" b="0">
                <a:solidFill>
                  <a:srgbClr val="171717"/>
                </a:solidFill>
                <a:latin typeface="Calibri"/>
                <a:cs typeface="Calibri"/>
              </a:rPr>
              <a:t>– включение в </a:t>
            </a:r>
            <a:r>
              <a:rPr dirty="0" sz="2400" spc="-5" b="0">
                <a:solidFill>
                  <a:srgbClr val="171717"/>
                </a:solidFill>
                <a:latin typeface="Calibri"/>
                <a:cs typeface="Calibri"/>
              </a:rPr>
              <a:t>систему дополнительного</a:t>
            </a:r>
            <a:r>
              <a:rPr dirty="0" sz="2400" spc="150" b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 b="0">
                <a:solidFill>
                  <a:srgbClr val="171717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1329" y="885571"/>
            <a:ext cx="10552430" cy="5542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высококвалифицированных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специалистов из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реальных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сфер</a:t>
            </a:r>
            <a:r>
              <a:rPr dirty="0" sz="24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деятельности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Calibri"/>
              <a:cs typeface="Calibri"/>
            </a:endParaRPr>
          </a:p>
          <a:p>
            <a:pPr marL="12700" marR="687705">
              <a:lnSpc>
                <a:spcPct val="100800"/>
              </a:lnSpc>
            </a:pP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Сетевое взаимодействие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–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комплекс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инструментов, направленный на 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формирование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реализацию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образовательных программ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сетевой</a:t>
            </a:r>
            <a:r>
              <a:rPr dirty="0" sz="24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форме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Развитие проф. 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мастерства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–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совершенствование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квалификации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педагогов,  основанное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 современных педагогических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трендах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применении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новых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инструментов в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программах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Модели 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доступности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– направлены на уравнивание</a:t>
            </a:r>
            <a:r>
              <a:rPr dirty="0" sz="24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доступности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дополнительного образования для различных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категорий детей и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семей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Инвентаризация ресурсов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– инструмент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повышения доступности</a:t>
            </a:r>
            <a:r>
              <a:rPr dirty="0" sz="2400" spc="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 marR="524510">
              <a:lnSpc>
                <a:spcPct val="100000"/>
              </a:lnSpc>
              <a:spcBef>
                <a:spcPts val="25"/>
              </a:spcBef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эффективности материально-технической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инфраструктурной базы в целях, 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устанавливаемых программами дополнительного</a:t>
            </a:r>
            <a:r>
              <a:rPr dirty="0" sz="24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859" y="119887"/>
            <a:ext cx="9317990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 b="0">
                <a:solidFill>
                  <a:srgbClr val="171717"/>
                </a:solidFill>
                <a:latin typeface="Arial Black"/>
                <a:cs typeface="Arial Black"/>
              </a:rPr>
              <a:t>Специфические региональные</a:t>
            </a:r>
            <a:r>
              <a:rPr dirty="0" sz="3400" spc="-20" b="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400" spc="-10" b="0">
                <a:solidFill>
                  <a:srgbClr val="171717"/>
                </a:solidFill>
                <a:latin typeface="Arial Black"/>
                <a:cs typeface="Arial Black"/>
              </a:rPr>
              <a:t>черты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2859" y="482599"/>
            <a:ext cx="974979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>
                <a:solidFill>
                  <a:srgbClr val="171717"/>
                </a:solidFill>
                <a:latin typeface="Arial Black"/>
                <a:cs typeface="Arial Black"/>
              </a:rPr>
              <a:t>существенные </a:t>
            </a:r>
            <a:r>
              <a:rPr dirty="0" sz="3400" spc="-10">
                <a:solidFill>
                  <a:srgbClr val="171717"/>
                </a:solidFill>
                <a:latin typeface="Arial Black"/>
                <a:cs typeface="Arial Black"/>
              </a:rPr>
              <a:t>для </a:t>
            </a:r>
            <a:r>
              <a:rPr dirty="0" sz="3400" spc="-5">
                <a:solidFill>
                  <a:srgbClr val="171717"/>
                </a:solidFill>
                <a:latin typeface="Arial Black"/>
                <a:cs typeface="Arial Black"/>
              </a:rPr>
              <a:t>ситуации</a:t>
            </a:r>
            <a:r>
              <a:rPr dirty="0" sz="3400" spc="-2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400" spc="-5">
                <a:solidFill>
                  <a:srgbClr val="171717"/>
                </a:solidFill>
                <a:latin typeface="Arial Black"/>
                <a:cs typeface="Arial Black"/>
              </a:rPr>
              <a:t>Открытого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2859" y="845007"/>
            <a:ext cx="11129645" cy="35515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>
                <a:solidFill>
                  <a:srgbClr val="171717"/>
                </a:solidFill>
                <a:latin typeface="Arial Black"/>
                <a:cs typeface="Arial Black"/>
              </a:rPr>
              <a:t>образования</a:t>
            </a:r>
            <a:r>
              <a:rPr dirty="0" sz="3400" spc="-30">
                <a:solidFill>
                  <a:srgbClr val="171717"/>
                </a:solidFill>
                <a:latin typeface="Arial Black"/>
                <a:cs typeface="Arial Black"/>
              </a:rPr>
              <a:t> </a:t>
            </a:r>
            <a:r>
              <a:rPr dirty="0" sz="3400" spc="-5">
                <a:solidFill>
                  <a:srgbClr val="171717"/>
                </a:solidFill>
                <a:latin typeface="Arial Black"/>
                <a:cs typeface="Arial Black"/>
              </a:rPr>
              <a:t>следующие:</a:t>
            </a:r>
            <a:endParaRPr sz="3400">
              <a:latin typeface="Arial Black"/>
              <a:cs typeface="Arial Black"/>
            </a:endParaRPr>
          </a:p>
          <a:p>
            <a:pPr marL="1699260" indent="-361315">
              <a:lnSpc>
                <a:spcPts val="3120"/>
              </a:lnSpc>
              <a:spcBef>
                <a:spcPts val="3040"/>
              </a:spcBef>
              <a:buClr>
                <a:srgbClr val="C00000"/>
              </a:buClr>
              <a:buSzPct val="116666"/>
              <a:buAutoNum type="arabicPeriod"/>
              <a:tabLst>
                <a:tab pos="1699895" algn="l"/>
              </a:tabLst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Территориальная протяженность; территориально-транспортные</a:t>
            </a:r>
            <a:r>
              <a:rPr dirty="0" sz="24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сети;</a:t>
            </a:r>
            <a:endParaRPr sz="2400">
              <a:latin typeface="Calibri"/>
              <a:cs typeface="Calibri"/>
            </a:endParaRPr>
          </a:p>
          <a:p>
            <a:pPr marL="1699260" indent="-361315">
              <a:lnSpc>
                <a:spcPts val="2870"/>
              </a:lnSpc>
              <a:buClr>
                <a:srgbClr val="C00000"/>
              </a:buClr>
              <a:buSzPct val="116666"/>
              <a:buAutoNum type="arabicPeriod"/>
              <a:tabLst>
                <a:tab pos="1699895" algn="l"/>
              </a:tabLst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Стратегии реиндустриального развития</a:t>
            </a:r>
            <a:r>
              <a:rPr dirty="0" sz="24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региона;</a:t>
            </a:r>
            <a:endParaRPr sz="2400">
              <a:latin typeface="Calibri"/>
              <a:cs typeface="Calibri"/>
            </a:endParaRPr>
          </a:p>
          <a:p>
            <a:pPr marL="1699260" indent="-361315">
              <a:lnSpc>
                <a:spcPts val="3080"/>
              </a:lnSpc>
              <a:buClr>
                <a:srgbClr val="C00000"/>
              </a:buClr>
              <a:buSzPct val="116666"/>
              <a:buAutoNum type="arabicPeriod"/>
              <a:tabLst>
                <a:tab pos="1699895" algn="l"/>
              </a:tabLst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Удаленность многих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территорий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культурно-образовательных</a:t>
            </a:r>
            <a:endParaRPr sz="2400">
              <a:latin typeface="Calibri"/>
              <a:cs typeface="Calibri"/>
            </a:endParaRPr>
          </a:p>
          <a:p>
            <a:pPr marL="1699260">
              <a:lnSpc>
                <a:spcPts val="2640"/>
              </a:lnSpc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центров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в связи с этим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образовательная миграционная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мобильность;</a:t>
            </a:r>
            <a:endParaRPr sz="2400">
              <a:latin typeface="Calibri"/>
              <a:cs typeface="Calibri"/>
            </a:endParaRPr>
          </a:p>
          <a:p>
            <a:pPr marL="1699260" indent="-361315">
              <a:lnSpc>
                <a:spcPts val="3120"/>
              </a:lnSpc>
              <a:buClr>
                <a:srgbClr val="C00000"/>
              </a:buClr>
              <a:buSzPct val="116666"/>
              <a:buAutoNum type="arabicPeriod" startAt="4"/>
              <a:tabLst>
                <a:tab pos="1699895" algn="l"/>
              </a:tabLst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Развитие новых отраслей экономики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возникновение</a:t>
            </a:r>
            <a:r>
              <a:rPr dirty="0" sz="2400" spc="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гуманитарно-</a:t>
            </a:r>
            <a:endParaRPr sz="2400">
              <a:latin typeface="Calibri"/>
              <a:cs typeface="Calibri"/>
            </a:endParaRPr>
          </a:p>
          <a:p>
            <a:pPr marL="1699260">
              <a:lnSpc>
                <a:spcPts val="2655"/>
              </a:lnSpc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технологических кластеров (наука,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искусство и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т.д.);</a:t>
            </a:r>
            <a:endParaRPr sz="2400">
              <a:latin typeface="Calibri"/>
              <a:cs typeface="Calibri"/>
            </a:endParaRPr>
          </a:p>
          <a:p>
            <a:pPr marL="1699260" indent="-361315">
              <a:lnSpc>
                <a:spcPts val="3160"/>
              </a:lnSpc>
              <a:buClr>
                <a:srgbClr val="C00000"/>
              </a:buClr>
              <a:buSzPct val="116666"/>
              <a:buAutoNum type="arabicPeriod" startAt="5"/>
              <a:tabLst>
                <a:tab pos="1699895" algn="l"/>
              </a:tabLst>
            </a:pP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Социально-политическое позиционирование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регионов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 карте</a:t>
            </a:r>
            <a:r>
              <a:rPr dirty="0" sz="2400" spc="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страны.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2859" y="4862829"/>
            <a:ext cx="10560050" cy="155638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75"/>
              </a:spcBef>
            </a:pP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Таким образом: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задачей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развития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сферы дополнительного (открытого)  образования является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ее направленность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на поддержание позитивной  специфики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процессов регионального развития на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уровне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формирования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условий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развития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человеческого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71717"/>
                </a:solidFill>
                <a:latin typeface="Calibri"/>
                <a:cs typeface="Calibri"/>
              </a:rPr>
              <a:t>потенциала.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2230" rIns="0" bIns="0" rtlCol="0" vert="horz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490"/>
              </a:spcBef>
            </a:pPr>
            <a:r>
              <a:rPr dirty="0" spc="-5"/>
              <a:t>УПРАВЛЯТЬ </a:t>
            </a:r>
            <a:r>
              <a:rPr dirty="0"/>
              <a:t>БЮДЖЕТНЫМИ </a:t>
            </a:r>
            <a:r>
              <a:rPr dirty="0" spc="-5"/>
              <a:t>СРЕДСТВАМИ (30%  ОБРАЗОВАТЕЛЬНОГО </a:t>
            </a:r>
            <a:r>
              <a:rPr dirty="0"/>
              <a:t>РЫНКА) = </a:t>
            </a:r>
            <a:r>
              <a:rPr dirty="0" b="1">
                <a:solidFill>
                  <a:srgbClr val="C00000"/>
                </a:solidFill>
                <a:latin typeface="Calibri"/>
                <a:cs typeface="Calibri"/>
              </a:rPr>
              <a:t>НИКАК НЕ</a:t>
            </a:r>
            <a:r>
              <a:rPr dirty="0" spc="-8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pc="-5" b="1">
                <a:solidFill>
                  <a:srgbClr val="C00000"/>
                </a:solidFill>
                <a:latin typeface="Calibri"/>
                <a:cs typeface="Calibri"/>
              </a:rPr>
              <a:t>УПРАВЛЯТЬ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61594" rIns="0" bIns="0" rtlCol="0" vert="horz">
            <a:spAutoFit/>
          </a:bodyPr>
          <a:lstStyle/>
          <a:p>
            <a:pPr marL="12700" marR="5080">
              <a:lnSpc>
                <a:spcPts val="3270"/>
              </a:lnSpc>
              <a:spcBef>
                <a:spcPts val="484"/>
              </a:spcBef>
            </a:pPr>
            <a:r>
              <a:rPr dirty="0" spc="-5" b="0">
                <a:solidFill>
                  <a:srgbClr val="212A35"/>
                </a:solidFill>
                <a:latin typeface="Calibri"/>
                <a:cs typeface="Calibri"/>
              </a:rPr>
              <a:t>НАДО </a:t>
            </a:r>
            <a:r>
              <a:rPr dirty="0" spc="-5"/>
              <a:t>УПРАВЛЯТЬ ВСЕЙ СОВОКУПНОСТЬЮ ФИНАНСОВЫХ  СРЕДСТВ</a:t>
            </a:r>
            <a:r>
              <a:rPr dirty="0" spc="-5">
                <a:solidFill>
                  <a:srgbClr val="212A35"/>
                </a:solidFill>
              </a:rPr>
              <a:t>, </a:t>
            </a:r>
            <a:r>
              <a:rPr dirty="0" spc="-5" b="0">
                <a:solidFill>
                  <a:srgbClr val="212A35"/>
                </a:solidFill>
                <a:latin typeface="Calibri"/>
                <a:cs typeface="Calibri"/>
              </a:rPr>
              <a:t>КОТОРЫМИ РАСПОЛАГАЕТ</a:t>
            </a:r>
            <a:r>
              <a:rPr dirty="0" spc="-10" b="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pc="-5" b="0">
                <a:solidFill>
                  <a:srgbClr val="212A35"/>
                </a:solidFill>
                <a:latin typeface="Calibri"/>
                <a:cs typeface="Calibri"/>
              </a:rPr>
              <a:t>ОБЩЕСТВО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E76C58522DDFD42BB606BD3B8AF94D8" ma:contentTypeVersion="" ma:contentTypeDescription="Создание документа." ma:contentTypeScope="" ma:versionID="05cf558e449e085b02c0a274eb9193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909ac9cd5bf9b5077b0549d86e64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B89405-40AA-4833-B760-60B043111B63}"/>
</file>

<file path=customXml/itemProps2.xml><?xml version="1.0" encoding="utf-8"?>
<ds:datastoreItem xmlns:ds="http://schemas.openxmlformats.org/officeDocument/2006/customXml" ds:itemID="{714A294A-C372-4B3F-A37C-20188DB7F10D}"/>
</file>

<file path=customXml/itemProps3.xml><?xml version="1.0" encoding="utf-8"?>
<ds:datastoreItem xmlns:ds="http://schemas.openxmlformats.org/officeDocument/2006/customXml" ds:itemID="{90573052-EBD4-424E-B96D-12614DC5420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Основания для построения региональных моделей открытого дополнительного образования</dc:title>
  <dc:creator>Пользователь Windows</dc:creator>
  <dcterms:created xsi:type="dcterms:W3CDTF">2020-08-29T21:21:06Z</dcterms:created>
  <dcterms:modified xsi:type="dcterms:W3CDTF">2020-08-29T21:21:06Z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0x010100DE76C58522DDFD42BB606BD3B8AF94D8</vt:lpwstr>
  </property>
</Properties>
</file>