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0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0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01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9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2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263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8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58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67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4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7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4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8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1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6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5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1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4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lody.lyubow@yandex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0399594" y="191466"/>
            <a:ext cx="1241662" cy="2257686"/>
          </a:xfrm>
          <a:prstGeom prst="rect">
            <a:avLst/>
          </a:prstGeom>
          <a:noFill/>
        </p:spPr>
      </p:pic>
      <p:pic>
        <p:nvPicPr>
          <p:cNvPr id="1027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-867289"/>
            <a:ext cx="10317708" cy="729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1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59" y="493556"/>
            <a:ext cx="8534400" cy="24189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Потенциал дополнительных общеобразовательных программ для детей, реализуемых на базе  костромского государственного университета</a:t>
            </a:r>
            <a:endParaRPr lang="ru-RU" b="1" dirty="0">
              <a:latin typeface="Circe Bold" panose="020B06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47" y="2209799"/>
            <a:ext cx="8534400" cy="36152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Колодий Л.П.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старший преподаватель кафедры изобразительных искусств и технологии КГУ.</a:t>
            </a:r>
            <a:endParaRPr lang="ru-RU" sz="1400" b="1" dirty="0" smtClean="0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29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17)\Новая папка\2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02" y="973666"/>
            <a:ext cx="10682704" cy="5393267"/>
          </a:xfrm>
          <a:prstGeom prst="rect">
            <a:avLst/>
          </a:prstGeom>
          <a:noFill/>
        </p:spPr>
      </p:pic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4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4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7" name="Picture 7" descr="G:\dop_obrazovanie_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0"/>
            <a:ext cx="9696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452533"/>
            <a:ext cx="2521556" cy="1783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4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52533"/>
            <a:ext cx="2521556" cy="17836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4212" y="897467"/>
            <a:ext cx="8534400" cy="4775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Подробно о программах дополнительного образования КГУ можно узнать в Навигаторе.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Телефон: 89607495303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E</a:t>
            </a:r>
            <a:r>
              <a:rPr lang="ru-RU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err="1" smtClean="0">
                <a:solidFill>
                  <a:schemeClr val="tx1"/>
                </a:solidFill>
              </a:rPr>
              <a:t>mail</a:t>
            </a:r>
            <a:r>
              <a:rPr lang="ru-RU" sz="3200" dirty="0" smtClean="0">
                <a:solidFill>
                  <a:schemeClr val="tx1"/>
                </a:solidFill>
              </a:rPr>
              <a:t>: </a:t>
            </a:r>
            <a:r>
              <a:rPr lang="ru-RU" sz="3200" dirty="0" err="1" smtClean="0">
                <a:solidFill>
                  <a:schemeClr val="tx1"/>
                </a:solidFill>
                <a:hlinkClick r:id="rId4"/>
              </a:rPr>
              <a:t>colody.lyubow@yandex.ru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Адрес :г. Кострома, ул. 1 Мая  14 а, корпус «В1», 4 этаж аудитория 63</a:t>
            </a: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4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486" y="4562251"/>
            <a:ext cx="7935630" cy="1507067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Circe Bold" panose="020B0602020203020203" pitchFamily="34" charset="-52"/>
              </a:rPr>
              <a:t>СПАСИБО ЗА ВНИМАНИЕ</a:t>
            </a:r>
            <a:br>
              <a:rPr lang="ru-RU" sz="2400" b="1" dirty="0">
                <a:latin typeface="Circe Bold" panose="020B0602020203020203" pitchFamily="34" charset="-52"/>
              </a:rPr>
            </a:br>
            <a:r>
              <a:rPr lang="en-US" sz="2400" b="1" dirty="0">
                <a:latin typeface="Circe Bold" panose="020B0602020203020203" pitchFamily="34" charset="-52"/>
              </a:rPr>
              <a:t>vk.com/</a:t>
            </a:r>
            <a:r>
              <a:rPr lang="en-US" sz="2400" b="1" dirty="0" err="1">
                <a:latin typeface="Circe Bold" panose="020B0602020203020203" pitchFamily="34" charset="-52"/>
              </a:rPr>
              <a:t>rmcko</a:t>
            </a:r>
            <a:endParaRPr lang="ru-RU" sz="2400" b="1" dirty="0">
              <a:latin typeface="Circe Bold" panose="020B0602020203020203" pitchFamily="34" charset="-52"/>
            </a:endParaRPr>
          </a:p>
        </p:txBody>
      </p:sp>
      <p:pic>
        <p:nvPicPr>
          <p:cNvPr id="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4901"/>
            <a:ext cx="11054687" cy="7245520"/>
          </a:xfrm>
          <a:prstGeom prst="rect">
            <a:avLst/>
          </a:prstGeom>
          <a:noFill/>
        </p:spPr>
      </p:pic>
      <p:pic>
        <p:nvPicPr>
          <p:cNvPr id="4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781732" y="177818"/>
            <a:ext cx="1200718" cy="218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1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D78A2-CB9D-4833-8056-D2EC492C7514}"/>
</file>

<file path=customXml/itemProps2.xml><?xml version="1.0" encoding="utf-8"?>
<ds:datastoreItem xmlns:ds="http://schemas.openxmlformats.org/officeDocument/2006/customXml" ds:itemID="{6BC28647-9D53-4EC0-83C8-F992B94585DA}"/>
</file>

<file path=customXml/itemProps3.xml><?xml version="1.0" encoding="utf-8"?>
<ds:datastoreItem xmlns:ds="http://schemas.openxmlformats.org/officeDocument/2006/customXml" ds:itemID="{4071FD66-35D8-425D-9999-9FD6127FF2B4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67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Слайд 1</vt:lpstr>
      <vt:lpstr>Потенциал дополнительных общеобразовательных программ для детей, реализуемых на базе  костромского государственного университета</vt:lpstr>
      <vt:lpstr>Слайд 3</vt:lpstr>
      <vt:lpstr>Слайд 4</vt:lpstr>
      <vt:lpstr>Слайд 5</vt:lpstr>
      <vt:lpstr>СПАСИБО ЗА ВНИМАНИЕ vk.com/rmcko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</cp:revision>
  <dcterms:created xsi:type="dcterms:W3CDTF">2020-05-20T10:15:06Z</dcterms:created>
  <dcterms:modified xsi:type="dcterms:W3CDTF">2020-09-03T02:31:55Z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