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quickStyle1.xml" ContentType="application/vnd.openxmlformats-officedocument.drawingml.diagramStyle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quickStyle2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6" r:id="rId1"/>
  </p:sldMasterIdLst>
  <p:notesMasterIdLst>
    <p:notesMasterId r:id="rId2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2470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15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2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diagrams/_rels/drawing2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BC9DA-4BB7-494B-BC54-CE250DA1AED9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37C27-E455-4645-9DF1-40B4E185774A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Центр &amp;quot;Уникум&amp;quot;</a:t>
          </a:r>
        </a:p>
      </dgm:t>
    </dgm:pt>
    <dgm:pt modelId="{1160BFC2-C6BC-4FC4-8C40-BFA1896EE418}" type="parTrans" cxnId="{33AE6946-5756-4EBF-A02B-D9543C72BA7F}">
      <dgm:prSet/>
      <dgm:spPr/>
      <dgm:t>
        <a:bodyPr/>
        <a:lstStyle/>
        <a:p>
          <a:endParaRPr lang="ru-RU" sz="1100"/>
        </a:p>
      </dgm:t>
    </dgm:pt>
    <dgm:pt modelId="{33614B25-ED6F-4869-BA71-616B8DFFAFFD}" type="sibTrans" cxnId="{33AE6946-5756-4EBF-A02B-D9543C72BA7F}">
      <dgm:prSet/>
      <dgm:spPr/>
      <dgm:t>
        <a:bodyPr/>
        <a:lstStyle/>
        <a:p>
          <a:endParaRPr lang="ru-RU" sz="1100"/>
        </a:p>
      </dgm:t>
    </dgm:pt>
    <dgm:pt modelId="{EAA3FBA7-5423-4F10-9FC8-59B147D6548E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Отдел образования</a:t>
          </a:r>
        </a:p>
      </dgm:t>
    </dgm:pt>
    <dgm:pt modelId="{ED93EBF6-A822-4BBE-9735-073D233ECAA5}" type="parTrans" cxnId="{07065C99-A2DF-42A5-83AC-68623DAA50AB}">
      <dgm:prSet custT="1"/>
      <dgm:spPr/>
      <dgm:t>
        <a:bodyPr/>
        <a:lstStyle/>
        <a:p>
          <a:endParaRPr lang="ru-RU" sz="100"/>
        </a:p>
      </dgm:t>
    </dgm:pt>
    <dgm:pt modelId="{6142D792-0F18-4E17-8048-95679B476E83}" type="sibTrans" cxnId="{07065C99-A2DF-42A5-83AC-68623DAA50AB}">
      <dgm:prSet/>
      <dgm:spPr/>
      <dgm:t>
        <a:bodyPr/>
        <a:lstStyle/>
        <a:p>
          <a:endParaRPr lang="ru-RU" sz="1100"/>
        </a:p>
      </dgm:t>
    </dgm:pt>
    <dgm:pt modelId="{8D89A13D-085B-4493-A13D-9524139110A2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КГУ</a:t>
          </a:r>
          <a:endParaRPr lang="ru-RU" sz="700" b="1" dirty="0">
            <a:latin typeface="Times New Roman" pitchFamily="18" charset="0"/>
            <a:cs typeface="Times New Roman" pitchFamily="18" charset="0"/>
          </a:endParaRPr>
        </a:p>
      </dgm:t>
    </dgm:pt>
    <dgm:pt modelId="{A56EC251-A27E-4EEC-BED2-9BB53CA05A9F}" type="parTrans" cxnId="{9B5DA062-46F0-443D-A760-02ED142A9FDA}">
      <dgm:prSet custT="1"/>
      <dgm:spPr/>
      <dgm:t>
        <a:bodyPr/>
        <a:lstStyle/>
        <a:p>
          <a:endParaRPr lang="ru-RU" sz="100"/>
        </a:p>
      </dgm:t>
    </dgm:pt>
    <dgm:pt modelId="{CBEDDC21-741A-4FBF-8CE6-5A361C076B92}" type="sibTrans" cxnId="{9B5DA062-46F0-443D-A760-02ED142A9FDA}">
      <dgm:prSet/>
      <dgm:spPr/>
      <dgm:t>
        <a:bodyPr/>
        <a:lstStyle/>
        <a:p>
          <a:endParaRPr lang="ru-RU" sz="1100"/>
        </a:p>
      </dgm:t>
    </dgm:pt>
    <dgm:pt modelId="{2022C59B-910E-4086-AA37-67E6153BFF7F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ИМЦ</a:t>
          </a:r>
        </a:p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г. Буй</a:t>
          </a:r>
        </a:p>
      </dgm:t>
    </dgm:pt>
    <dgm:pt modelId="{003B2C2E-E58C-4737-951C-EE90D0ED164A}" type="parTrans" cxnId="{C6FF7F5A-0DE8-4488-879A-83C035D91EFA}">
      <dgm:prSet custT="1"/>
      <dgm:spPr/>
      <dgm:t>
        <a:bodyPr/>
        <a:lstStyle/>
        <a:p>
          <a:endParaRPr lang="ru-RU" sz="100"/>
        </a:p>
      </dgm:t>
    </dgm:pt>
    <dgm:pt modelId="{C27F771E-B018-4DF2-B986-9FE14B435066}" type="sibTrans" cxnId="{C6FF7F5A-0DE8-4488-879A-83C035D91EFA}">
      <dgm:prSet/>
      <dgm:spPr/>
      <dgm:t>
        <a:bodyPr/>
        <a:lstStyle/>
        <a:p>
          <a:endParaRPr lang="ru-RU" sz="1100"/>
        </a:p>
      </dgm:t>
    </dgm:pt>
    <dgm:pt modelId="{03D60E8E-BC54-4525-8EB1-9C2B1ED6C0EF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ОУ города</a:t>
          </a:r>
        </a:p>
      </dgm:t>
    </dgm:pt>
    <dgm:pt modelId="{8CDEE6C8-0753-4CC2-B6B5-D488CDFAB8C3}" type="parTrans" cxnId="{1DABC939-2D16-48F2-A093-C58780DA1F45}">
      <dgm:prSet custT="1"/>
      <dgm:spPr/>
      <dgm:t>
        <a:bodyPr/>
        <a:lstStyle/>
        <a:p>
          <a:endParaRPr lang="ru-RU" sz="100"/>
        </a:p>
      </dgm:t>
    </dgm:pt>
    <dgm:pt modelId="{CF2D718F-8AC5-4E37-A8C9-9BE8AD58604D}" type="sibTrans" cxnId="{1DABC939-2D16-48F2-A093-C58780DA1F45}">
      <dgm:prSet/>
      <dgm:spPr/>
      <dgm:t>
        <a:bodyPr/>
        <a:lstStyle/>
        <a:p>
          <a:endParaRPr lang="ru-RU" sz="1100"/>
        </a:p>
      </dgm:t>
    </dgm:pt>
    <dgm:pt modelId="{30787DD2-6480-40DF-9971-AD99945EA430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Служба занятости населения</a:t>
          </a:r>
        </a:p>
      </dgm:t>
    </dgm:pt>
    <dgm:pt modelId="{443EE039-0E40-48FC-9001-69F8F1EEA4CC}" type="parTrans" cxnId="{F849DA03-10F4-4DEF-9B79-2778D827E56D}">
      <dgm:prSet custT="1"/>
      <dgm:spPr/>
      <dgm:t>
        <a:bodyPr/>
        <a:lstStyle/>
        <a:p>
          <a:endParaRPr lang="ru-RU" sz="100"/>
        </a:p>
      </dgm:t>
    </dgm:pt>
    <dgm:pt modelId="{64D4AF8C-9B65-4B7D-9A67-DD36A5EA4AD0}" type="sibTrans" cxnId="{F849DA03-10F4-4DEF-9B79-2778D827E56D}">
      <dgm:prSet/>
      <dgm:spPr/>
      <dgm:t>
        <a:bodyPr/>
        <a:lstStyle/>
        <a:p>
          <a:endParaRPr lang="ru-RU" sz="1100"/>
        </a:p>
      </dgm:t>
    </dgm:pt>
    <dgm:pt modelId="{AA2EC754-D5B0-438C-942E-B3D508EC1248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СПО города</a:t>
          </a:r>
        </a:p>
      </dgm:t>
    </dgm:pt>
    <dgm:pt modelId="{31E2F315-370D-420B-9FBF-99FB878064D3}" type="parTrans" cxnId="{420E0E29-E86B-4843-A48C-6F32F7A6DF17}">
      <dgm:prSet custT="1"/>
      <dgm:spPr/>
      <dgm:t>
        <a:bodyPr/>
        <a:lstStyle/>
        <a:p>
          <a:endParaRPr lang="ru-RU" sz="100"/>
        </a:p>
      </dgm:t>
    </dgm:pt>
    <dgm:pt modelId="{1E9545EA-12B9-4FE1-9907-BB1BF643D041}" type="sibTrans" cxnId="{420E0E29-E86B-4843-A48C-6F32F7A6DF17}">
      <dgm:prSet/>
      <dgm:spPr/>
      <dgm:t>
        <a:bodyPr/>
        <a:lstStyle/>
        <a:p>
          <a:endParaRPr lang="ru-RU" sz="1100"/>
        </a:p>
      </dgm:t>
    </dgm:pt>
    <dgm:pt modelId="{45C7A231-4BF0-4371-B1BB-D821E99D32F0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газета &amp;quot;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Буйская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правда&amp;quot;,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медиагруппа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&amp;quot;Вариант&amp;quot;</a:t>
          </a:r>
        </a:p>
      </dgm:t>
    </dgm:pt>
    <dgm:pt modelId="{19B77522-30B2-4ACC-9937-E9BD5867D343}" type="parTrans" cxnId="{18ADF080-BED7-4D6E-B59C-BABD6D38C07F}">
      <dgm:prSet custT="1"/>
      <dgm:spPr/>
      <dgm:t>
        <a:bodyPr/>
        <a:lstStyle/>
        <a:p>
          <a:endParaRPr lang="ru-RU" sz="100"/>
        </a:p>
      </dgm:t>
    </dgm:pt>
    <dgm:pt modelId="{04A6E1BD-62F6-4D06-B6D7-C0A15A702DAE}" type="sibTrans" cxnId="{18ADF080-BED7-4D6E-B59C-BABD6D38C07F}">
      <dgm:prSet/>
      <dgm:spPr/>
      <dgm:t>
        <a:bodyPr/>
        <a:lstStyle/>
        <a:p>
          <a:endParaRPr lang="ru-RU" sz="1100"/>
        </a:p>
      </dgm:t>
    </dgm:pt>
    <dgm:pt modelId="{0EF39C7C-AB4B-410B-96AA-CB1408747BFB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ЗОА «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Экохиммаш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/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306A679-FD1C-4CE7-AA71-3B5CD0FA7331}" type="parTrans" cxnId="{FDE01760-6FBB-4F5E-85A1-DFE552E7C3CB}">
      <dgm:prSet custT="1"/>
      <dgm:spPr/>
      <dgm:t>
        <a:bodyPr/>
        <a:lstStyle/>
        <a:p>
          <a:endParaRPr lang="ru-RU" sz="100"/>
        </a:p>
      </dgm:t>
    </dgm:pt>
    <dgm:pt modelId="{BBD0E5F2-DCC2-456C-838E-33F431E4EB29}" type="sibTrans" cxnId="{FDE01760-6FBB-4F5E-85A1-DFE552E7C3CB}">
      <dgm:prSet/>
      <dgm:spPr/>
      <dgm:t>
        <a:bodyPr/>
        <a:lstStyle/>
        <a:p>
          <a:endParaRPr lang="ru-RU" sz="1100"/>
        </a:p>
      </dgm:t>
    </dgm:pt>
    <dgm:pt modelId="{537609B1-B464-400C-A764-9315DB5DE7D2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ОГБУЗ &amp;quot;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Буйская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городская больница&amp;quot;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/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7FAAAE4-6044-411E-9BA0-B2C43F3B04D5}" type="parTrans" cxnId="{197AE14F-7A1A-40AE-86D6-6E9A00B2CD9D}">
      <dgm:prSet custT="1"/>
      <dgm:spPr/>
      <dgm:t>
        <a:bodyPr/>
        <a:lstStyle/>
        <a:p>
          <a:endParaRPr lang="ru-RU" sz="100"/>
        </a:p>
      </dgm:t>
    </dgm:pt>
    <dgm:pt modelId="{275254BD-E710-406B-9B73-206AB1E645E3}" type="sibTrans" cxnId="{197AE14F-7A1A-40AE-86D6-6E9A00B2CD9D}">
      <dgm:prSet/>
      <dgm:spPr/>
      <dgm:t>
        <a:bodyPr/>
        <a:lstStyle/>
        <a:p>
          <a:endParaRPr lang="ru-RU" sz="1100"/>
        </a:p>
      </dgm:t>
    </dgm:pt>
    <dgm:pt modelId="{8CB2FEA7-4768-40B8-9292-A3A3DBE9DC60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ПЧ-53 г. Буй ФГКУ «2 ОФПС по Костромской области»</a:t>
          </a:r>
        </a:p>
      </dgm:t>
    </dgm:pt>
    <dgm:pt modelId="{60DA3C48-9460-4834-B3D0-7EE196CBFDAF}" type="parTrans" cxnId="{CF887FE6-8742-482E-852D-EA47B15C04EC}">
      <dgm:prSet custT="1"/>
      <dgm:spPr/>
      <dgm:t>
        <a:bodyPr/>
        <a:lstStyle/>
        <a:p>
          <a:endParaRPr lang="ru-RU" sz="100"/>
        </a:p>
      </dgm:t>
    </dgm:pt>
    <dgm:pt modelId="{98134FA0-60EC-4B69-8FCE-B6CF0E230AEA}" type="sibTrans" cxnId="{CF887FE6-8742-482E-852D-EA47B15C04EC}">
      <dgm:prSet/>
      <dgm:spPr/>
      <dgm:t>
        <a:bodyPr/>
        <a:lstStyle/>
        <a:p>
          <a:endParaRPr lang="ru-RU" sz="1100"/>
        </a:p>
      </dgm:t>
    </dgm:pt>
    <dgm:pt modelId="{8406A59E-D742-47AF-9131-5519F23B880D}">
      <dgm:prSet phldrT="[Текст]" custT="1"/>
      <dgm:spPr/>
      <dgm:t>
        <a:bodyPr/>
        <a:lstStyle/>
        <a:p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Буйский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районный суд</a:t>
          </a:r>
        </a:p>
      </dgm:t>
    </dgm:pt>
    <dgm:pt modelId="{443E2EAC-CA1C-40BE-931F-DF35C6B9F38B}" type="parTrans" cxnId="{225F60B5-FF8E-4698-98DF-2911176AEC35}">
      <dgm:prSet custT="1"/>
      <dgm:spPr/>
      <dgm:t>
        <a:bodyPr/>
        <a:lstStyle/>
        <a:p>
          <a:endParaRPr lang="ru-RU" sz="100"/>
        </a:p>
      </dgm:t>
    </dgm:pt>
    <dgm:pt modelId="{7B187FE3-4198-4C26-A17C-AFCD204B3492}" type="sibTrans" cxnId="{225F60B5-FF8E-4698-98DF-2911176AEC35}">
      <dgm:prSet/>
      <dgm:spPr/>
      <dgm:t>
        <a:bodyPr/>
        <a:lstStyle/>
        <a:p>
          <a:endParaRPr lang="ru-RU" sz="1100"/>
        </a:p>
      </dgm:t>
    </dgm:pt>
    <dgm:pt modelId="{19E1DBF6-2D7D-4526-8EE8-8C7FE9D3DD92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Музей, библиотеки</a:t>
          </a:r>
        </a:p>
      </dgm:t>
    </dgm:pt>
    <dgm:pt modelId="{1B1F25B1-1C7E-4C85-856B-DE75AE9CF75B}" type="parTrans" cxnId="{9C8DDFA5-3435-4EF0-8CB9-162903356FE8}">
      <dgm:prSet custT="1"/>
      <dgm:spPr/>
      <dgm:t>
        <a:bodyPr/>
        <a:lstStyle/>
        <a:p>
          <a:endParaRPr lang="ru-RU" sz="100"/>
        </a:p>
      </dgm:t>
    </dgm:pt>
    <dgm:pt modelId="{2E45534F-ECC2-4930-A31F-3741E25E56FB}" type="sibTrans" cxnId="{9C8DDFA5-3435-4EF0-8CB9-162903356FE8}">
      <dgm:prSet/>
      <dgm:spPr/>
      <dgm:t>
        <a:bodyPr/>
        <a:lstStyle/>
        <a:p>
          <a:endParaRPr lang="ru-RU" sz="1100"/>
        </a:p>
      </dgm:t>
    </dgm:pt>
    <dgm:pt modelId="{F5F96712-C141-4BAD-9B7E-C41E58D51194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Парикмахерские салоны города</a:t>
          </a:r>
        </a:p>
      </dgm:t>
    </dgm:pt>
    <dgm:pt modelId="{A84534D9-8019-4006-B701-283D854E2D6B}" type="parTrans" cxnId="{068B9CEF-C01A-47CB-AF58-6A6FA7BDD1C9}">
      <dgm:prSet custT="1"/>
      <dgm:spPr/>
      <dgm:t>
        <a:bodyPr/>
        <a:lstStyle/>
        <a:p>
          <a:endParaRPr lang="ru-RU" sz="100"/>
        </a:p>
      </dgm:t>
    </dgm:pt>
    <dgm:pt modelId="{CE394B3F-38F3-4369-AE40-4B9643EE271B}" type="sibTrans" cxnId="{068B9CEF-C01A-47CB-AF58-6A6FA7BDD1C9}">
      <dgm:prSet/>
      <dgm:spPr/>
      <dgm:t>
        <a:bodyPr/>
        <a:lstStyle/>
        <a:p>
          <a:endParaRPr lang="ru-RU" sz="1100"/>
        </a:p>
      </dgm:t>
    </dgm:pt>
    <dgm:pt modelId="{F2A68FD3-888B-4158-906F-9A92E22F0E23}" type="pres">
      <dgm:prSet presAssocID="{0BCBC9DA-4BB7-494B-BC54-CE250DA1AE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8CD59-EAB8-41D7-8FF1-358CA694FFBB}" type="pres">
      <dgm:prSet presAssocID="{F7B37C27-E455-4645-9DF1-40B4E185774A}" presName="centerShape" presStyleLbl="node0" presStyleIdx="0" presStyleCnt="1" custScaleX="152733" custScaleY="149807"/>
      <dgm:spPr/>
      <dgm:t>
        <a:bodyPr/>
        <a:lstStyle/>
        <a:p>
          <a:endParaRPr lang="ru-RU"/>
        </a:p>
      </dgm:t>
    </dgm:pt>
    <dgm:pt modelId="{ED170618-7AC0-4140-973D-42635CE6557C}" type="pres">
      <dgm:prSet presAssocID="{ED93EBF6-A822-4BBE-9735-073D233ECAA5}" presName="Name9" presStyleLbl="parChTrans1D2" presStyleIdx="0" presStyleCnt="13"/>
      <dgm:spPr/>
      <dgm:t>
        <a:bodyPr/>
        <a:lstStyle/>
        <a:p>
          <a:endParaRPr lang="ru-RU"/>
        </a:p>
      </dgm:t>
    </dgm:pt>
    <dgm:pt modelId="{DBAB3C4B-0C0D-491D-A2A9-5A591A862DCE}" type="pres">
      <dgm:prSet presAssocID="{ED93EBF6-A822-4BBE-9735-073D233ECAA5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2D934359-91EE-4309-BA82-72CC6F0A9387}" type="pres">
      <dgm:prSet presAssocID="{EAA3FBA7-5423-4F10-9FC8-59B147D6548E}" presName="node" presStyleLbl="node1" presStyleIdx="0" presStyleCnt="13" custScaleX="154557" custScaleY="149266" custRadScaleRad="99460" custRadScaleInc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B4F3-59F0-42C2-818B-7023975A2AEB}" type="pres">
      <dgm:prSet presAssocID="{A56EC251-A27E-4EEC-BED2-9BB53CA05A9F}" presName="Name9" presStyleLbl="parChTrans1D2" presStyleIdx="1" presStyleCnt="13"/>
      <dgm:spPr/>
      <dgm:t>
        <a:bodyPr/>
        <a:lstStyle/>
        <a:p>
          <a:endParaRPr lang="ru-RU"/>
        </a:p>
      </dgm:t>
    </dgm:pt>
    <dgm:pt modelId="{99C0E332-42BF-4DE4-814B-24B39D2AECAD}" type="pres">
      <dgm:prSet presAssocID="{A56EC251-A27E-4EEC-BED2-9BB53CA05A9F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3A8BDDC3-2FA2-4A23-97D4-C4AFEA6A52EE}" type="pres">
      <dgm:prSet presAssocID="{8D89A13D-085B-4493-A13D-9524139110A2}" presName="node" presStyleLbl="node1" presStyleIdx="1" presStyleCnt="13" custScaleX="132042" custScaleY="131025" custRadScaleRad="106351" custRadScaleInc="2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2B47D-FF6B-463A-902D-91071B2F438A}" type="pres">
      <dgm:prSet presAssocID="{003B2C2E-E58C-4737-951C-EE90D0ED164A}" presName="Name9" presStyleLbl="parChTrans1D2" presStyleIdx="2" presStyleCnt="13"/>
      <dgm:spPr/>
      <dgm:t>
        <a:bodyPr/>
        <a:lstStyle/>
        <a:p>
          <a:endParaRPr lang="ru-RU"/>
        </a:p>
      </dgm:t>
    </dgm:pt>
    <dgm:pt modelId="{1D7D3E6E-0E6D-4F00-9E88-AD623C866A5E}" type="pres">
      <dgm:prSet presAssocID="{003B2C2E-E58C-4737-951C-EE90D0ED164A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5DCD21C6-4CAD-4FCA-B8C1-9E9A2CA03B06}" type="pres">
      <dgm:prSet presAssocID="{2022C59B-910E-4086-AA37-67E6153BFF7F}" presName="node" presStyleLbl="node1" presStyleIdx="2" presStyleCnt="13" custScaleX="132763" custScaleY="13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0376B-6D3F-4845-9AAD-427C472B9D2A}" type="pres">
      <dgm:prSet presAssocID="{8CDEE6C8-0753-4CC2-B6B5-D488CDFAB8C3}" presName="Name9" presStyleLbl="parChTrans1D2" presStyleIdx="3" presStyleCnt="13"/>
      <dgm:spPr/>
      <dgm:t>
        <a:bodyPr/>
        <a:lstStyle/>
        <a:p>
          <a:endParaRPr lang="ru-RU"/>
        </a:p>
      </dgm:t>
    </dgm:pt>
    <dgm:pt modelId="{2443AC9E-4E02-459C-8552-9726C4C614CC}" type="pres">
      <dgm:prSet presAssocID="{8CDEE6C8-0753-4CC2-B6B5-D488CDFAB8C3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C678672F-9319-44D1-B763-7469C7474418}" type="pres">
      <dgm:prSet presAssocID="{03D60E8E-BC54-4525-8EB1-9C2B1ED6C0EF}" presName="node" presStyleLbl="node1" presStyleIdx="3" presStyleCnt="13" custScaleX="152472" custScaleY="158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90D52-D3D2-42A3-AA96-AC7B7D4F85E4}" type="pres">
      <dgm:prSet presAssocID="{443EE039-0E40-48FC-9001-69F8F1EEA4CC}" presName="Name9" presStyleLbl="parChTrans1D2" presStyleIdx="4" presStyleCnt="13"/>
      <dgm:spPr/>
      <dgm:t>
        <a:bodyPr/>
        <a:lstStyle/>
        <a:p>
          <a:endParaRPr lang="ru-RU"/>
        </a:p>
      </dgm:t>
    </dgm:pt>
    <dgm:pt modelId="{932BF6D4-F7FD-4CEC-88D4-F4B36D87300F}" type="pres">
      <dgm:prSet presAssocID="{443EE039-0E40-48FC-9001-69F8F1EEA4CC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BA3F55ED-1685-43B8-8258-01760F50BC6C}" type="pres">
      <dgm:prSet presAssocID="{30787DD2-6480-40DF-9971-AD99945EA430}" presName="node" presStyleLbl="node1" presStyleIdx="4" presStyleCnt="13" custScaleX="140242" custScaleY="13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CC46-2660-4494-902D-86B360B635C6}" type="pres">
      <dgm:prSet presAssocID="{31E2F315-370D-420B-9FBF-99FB878064D3}" presName="Name9" presStyleLbl="parChTrans1D2" presStyleIdx="5" presStyleCnt="13"/>
      <dgm:spPr/>
      <dgm:t>
        <a:bodyPr/>
        <a:lstStyle/>
        <a:p>
          <a:endParaRPr lang="ru-RU"/>
        </a:p>
      </dgm:t>
    </dgm:pt>
    <dgm:pt modelId="{4D5F9909-7758-42F3-A846-773DB8D0035C}" type="pres">
      <dgm:prSet presAssocID="{31E2F315-370D-420B-9FBF-99FB878064D3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34148B95-2AC3-43DA-9B6D-EE77A89B54DE}" type="pres">
      <dgm:prSet presAssocID="{AA2EC754-D5B0-438C-942E-B3D508EC1248}" presName="node" presStyleLbl="node1" presStyleIdx="5" presStyleCnt="13" custScaleX="124824" custScaleY="13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C7ECD-5CF5-4936-9C6D-8231B1FB9693}" type="pres">
      <dgm:prSet presAssocID="{19B77522-30B2-4ACC-9937-E9BD5867D343}" presName="Name9" presStyleLbl="parChTrans1D2" presStyleIdx="6" presStyleCnt="13"/>
      <dgm:spPr/>
      <dgm:t>
        <a:bodyPr/>
        <a:lstStyle/>
        <a:p>
          <a:endParaRPr lang="ru-RU"/>
        </a:p>
      </dgm:t>
    </dgm:pt>
    <dgm:pt modelId="{B4F353F8-9197-43A8-8E72-94089BCD02A7}" type="pres">
      <dgm:prSet presAssocID="{19B77522-30B2-4ACC-9937-E9BD5867D343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6C9E03D2-5E99-4EE8-B856-8E6F1CACF5E0}" type="pres">
      <dgm:prSet presAssocID="{45C7A231-4BF0-4371-B1BB-D821E99D32F0}" presName="node" presStyleLbl="node1" presStyleIdx="6" presStyleCnt="13" custScaleX="146005" custScaleY="148043" custRadScaleRad="123457" custRadScaleInc="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0213D-07EA-44E5-A5C3-B542EE87E913}" type="pres">
      <dgm:prSet presAssocID="{C306A679-FD1C-4CE7-AA71-3B5CD0FA7331}" presName="Name9" presStyleLbl="parChTrans1D2" presStyleIdx="7" presStyleCnt="13"/>
      <dgm:spPr/>
      <dgm:t>
        <a:bodyPr/>
        <a:lstStyle/>
        <a:p>
          <a:endParaRPr lang="ru-RU"/>
        </a:p>
      </dgm:t>
    </dgm:pt>
    <dgm:pt modelId="{37EEEB1A-C632-4422-A79C-CD5EA84B084B}" type="pres">
      <dgm:prSet presAssocID="{C306A679-FD1C-4CE7-AA71-3B5CD0FA7331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E3E2C862-A284-4CBF-9770-C26A1FD665F5}" type="pres">
      <dgm:prSet presAssocID="{0EF39C7C-AB4B-410B-96AA-CB1408747BFB}" presName="node" presStyleLbl="node1" presStyleIdx="7" presStyleCnt="13" custScaleX="122961" custScaleY="12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D984F-5ED1-4F5C-AC4D-AD7BC9D684F5}" type="pres">
      <dgm:prSet presAssocID="{37FAAAE4-6044-411E-9BA0-B2C43F3B04D5}" presName="Name9" presStyleLbl="parChTrans1D2" presStyleIdx="8" presStyleCnt="13"/>
      <dgm:spPr/>
      <dgm:t>
        <a:bodyPr/>
        <a:lstStyle/>
        <a:p>
          <a:endParaRPr lang="ru-RU"/>
        </a:p>
      </dgm:t>
    </dgm:pt>
    <dgm:pt modelId="{C7EF6320-D7CB-4F26-A9A3-49F33F774AC5}" type="pres">
      <dgm:prSet presAssocID="{37FAAAE4-6044-411E-9BA0-B2C43F3B04D5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9E66FB05-E9A6-4F7E-891F-AD35BB841809}" type="pres">
      <dgm:prSet presAssocID="{537609B1-B464-400C-A764-9315DB5DE7D2}" presName="node" presStyleLbl="node1" presStyleIdx="8" presStyleCnt="13" custScaleX="135304" custScaleY="13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62E8B-DD02-4A21-BE07-6C06E9D7FF1F}" type="pres">
      <dgm:prSet presAssocID="{60DA3C48-9460-4834-B3D0-7EE196CBFDAF}" presName="Name9" presStyleLbl="parChTrans1D2" presStyleIdx="9" presStyleCnt="13"/>
      <dgm:spPr/>
      <dgm:t>
        <a:bodyPr/>
        <a:lstStyle/>
        <a:p>
          <a:endParaRPr lang="ru-RU"/>
        </a:p>
      </dgm:t>
    </dgm:pt>
    <dgm:pt modelId="{056795D9-2B19-431F-AF05-BB8808BAA857}" type="pres">
      <dgm:prSet presAssocID="{60DA3C48-9460-4834-B3D0-7EE196CBFDAF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A3928E7F-17B2-4E6A-A338-97D2D8968F49}" type="pres">
      <dgm:prSet presAssocID="{8CB2FEA7-4768-40B8-9292-A3A3DBE9DC60}" presName="node" presStyleLbl="node1" presStyleIdx="9" presStyleCnt="13" custScaleX="155014" custScaleY="151531" custRadScaleRad="106332" custRadScaleInc="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7B288-A490-490A-B54C-A94553B32A0A}" type="pres">
      <dgm:prSet presAssocID="{443E2EAC-CA1C-40BE-931F-DF35C6B9F38B}" presName="Name9" presStyleLbl="parChTrans1D2" presStyleIdx="10" presStyleCnt="13"/>
      <dgm:spPr/>
      <dgm:t>
        <a:bodyPr/>
        <a:lstStyle/>
        <a:p>
          <a:endParaRPr lang="ru-RU"/>
        </a:p>
      </dgm:t>
    </dgm:pt>
    <dgm:pt modelId="{CF6C8632-B6E7-48F7-B6E9-571D1D325CEC}" type="pres">
      <dgm:prSet presAssocID="{443E2EAC-CA1C-40BE-931F-DF35C6B9F38B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A39CD877-FA48-44FC-8508-A514B1492FE0}" type="pres">
      <dgm:prSet presAssocID="{8406A59E-D742-47AF-9131-5519F23B880D}" presName="node" presStyleLbl="node1" presStyleIdx="10" presStyleCnt="13" custScaleX="130318" custScaleY="14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77472-6A7D-4C60-A360-94A30C6C58BC}" type="pres">
      <dgm:prSet presAssocID="{1B1F25B1-1C7E-4C85-856B-DE75AE9CF75B}" presName="Name9" presStyleLbl="parChTrans1D2" presStyleIdx="11" presStyleCnt="13"/>
      <dgm:spPr/>
      <dgm:t>
        <a:bodyPr/>
        <a:lstStyle/>
        <a:p>
          <a:endParaRPr lang="ru-RU"/>
        </a:p>
      </dgm:t>
    </dgm:pt>
    <dgm:pt modelId="{3595B939-0A6C-497B-BF15-BFC729F519D9}" type="pres">
      <dgm:prSet presAssocID="{1B1F25B1-1C7E-4C85-856B-DE75AE9CF75B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BEF5B59A-0498-41EF-B86A-6FEC5215DD41}" type="pres">
      <dgm:prSet presAssocID="{19E1DBF6-2D7D-4526-8EE8-8C7FE9D3DD92}" presName="node" presStyleLbl="node1" presStyleIdx="11" presStyleCnt="13" custScaleX="149566" custScaleY="13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DDE6C-7B85-4EFE-8C4F-53B0D3A91759}" type="pres">
      <dgm:prSet presAssocID="{A84534D9-8019-4006-B701-283D854E2D6B}" presName="Name9" presStyleLbl="parChTrans1D2" presStyleIdx="12" presStyleCnt="13"/>
      <dgm:spPr/>
      <dgm:t>
        <a:bodyPr/>
        <a:lstStyle/>
        <a:p>
          <a:endParaRPr lang="ru-RU"/>
        </a:p>
      </dgm:t>
    </dgm:pt>
    <dgm:pt modelId="{B0F07885-50FA-4F72-BD50-9A468D730D1B}" type="pres">
      <dgm:prSet presAssocID="{A84534D9-8019-4006-B701-283D854E2D6B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F8751050-FA17-4846-BA2B-1AD8A41F2205}" type="pres">
      <dgm:prSet presAssocID="{F5F96712-C141-4BAD-9B7E-C41E58D51194}" presName="node" presStyleLbl="node1" presStyleIdx="12" presStyleCnt="13" custScaleX="133729" custScaleY="12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A7A45-29C5-4BF5-9AD9-A65FDB7F7A9A}" type="presOf" srcId="{ED93EBF6-A822-4BBE-9735-073D233ECAA5}" destId="{DBAB3C4B-0C0D-491D-A2A9-5A591A862DCE}" srcOrd="1" destOrd="0" presId="urn:microsoft.com/office/officeart/2005/8/layout/radial1"/>
    <dgm:cxn modelId="{07065C99-A2DF-42A5-83AC-68623DAA50AB}" srcId="{F7B37C27-E455-4645-9DF1-40B4E185774A}" destId="{EAA3FBA7-5423-4F10-9FC8-59B147D6548E}" srcOrd="0" destOrd="0" parTransId="{ED93EBF6-A822-4BBE-9735-073D233ECAA5}" sibTransId="{6142D792-0F18-4E17-8048-95679B476E83}"/>
    <dgm:cxn modelId="{197AE14F-7A1A-40AE-86D6-6E9A00B2CD9D}" srcId="{F7B37C27-E455-4645-9DF1-40B4E185774A}" destId="{537609B1-B464-400C-A764-9315DB5DE7D2}" srcOrd="8" destOrd="0" parTransId="{37FAAAE4-6044-411E-9BA0-B2C43F3B04D5}" sibTransId="{275254BD-E710-406B-9B73-206AB1E645E3}"/>
    <dgm:cxn modelId="{453CD682-FD2B-49C1-8571-8A0647D6EE7A}" type="presOf" srcId="{A56EC251-A27E-4EEC-BED2-9BB53CA05A9F}" destId="{99C0E332-42BF-4DE4-814B-24B39D2AECAD}" srcOrd="1" destOrd="0" presId="urn:microsoft.com/office/officeart/2005/8/layout/radial1"/>
    <dgm:cxn modelId="{9B5DA062-46F0-443D-A760-02ED142A9FDA}" srcId="{F7B37C27-E455-4645-9DF1-40B4E185774A}" destId="{8D89A13D-085B-4493-A13D-9524139110A2}" srcOrd="1" destOrd="0" parTransId="{A56EC251-A27E-4EEC-BED2-9BB53CA05A9F}" sibTransId="{CBEDDC21-741A-4FBF-8CE6-5A361C076B92}"/>
    <dgm:cxn modelId="{3B20BB0D-2385-42EF-B878-6375FAF38ACB}" type="presOf" srcId="{60DA3C48-9460-4834-B3D0-7EE196CBFDAF}" destId="{056795D9-2B19-431F-AF05-BB8808BAA857}" srcOrd="1" destOrd="0" presId="urn:microsoft.com/office/officeart/2005/8/layout/radial1"/>
    <dgm:cxn modelId="{6617A277-B229-430E-BF5B-E52CFD9024E1}" type="presOf" srcId="{ED93EBF6-A822-4BBE-9735-073D233ECAA5}" destId="{ED170618-7AC0-4140-973D-42635CE6557C}" srcOrd="0" destOrd="0" presId="urn:microsoft.com/office/officeart/2005/8/layout/radial1"/>
    <dgm:cxn modelId="{6013ABBC-C109-4CF3-8397-355FCACA6A4A}" type="presOf" srcId="{8D89A13D-085B-4493-A13D-9524139110A2}" destId="{3A8BDDC3-2FA2-4A23-97D4-C4AFEA6A52EE}" srcOrd="0" destOrd="0" presId="urn:microsoft.com/office/officeart/2005/8/layout/radial1"/>
    <dgm:cxn modelId="{CDE8B0BB-E747-48F3-AC3F-EC3464571F79}" type="presOf" srcId="{F5F96712-C141-4BAD-9B7E-C41E58D51194}" destId="{F8751050-FA17-4846-BA2B-1AD8A41F2205}" srcOrd="0" destOrd="0" presId="urn:microsoft.com/office/officeart/2005/8/layout/radial1"/>
    <dgm:cxn modelId="{18ADF080-BED7-4D6E-B59C-BABD6D38C07F}" srcId="{F7B37C27-E455-4645-9DF1-40B4E185774A}" destId="{45C7A231-4BF0-4371-B1BB-D821E99D32F0}" srcOrd="6" destOrd="0" parTransId="{19B77522-30B2-4ACC-9937-E9BD5867D343}" sibTransId="{04A6E1BD-62F6-4D06-B6D7-C0A15A702DAE}"/>
    <dgm:cxn modelId="{1DABC939-2D16-48F2-A093-C58780DA1F45}" srcId="{F7B37C27-E455-4645-9DF1-40B4E185774A}" destId="{03D60E8E-BC54-4525-8EB1-9C2B1ED6C0EF}" srcOrd="3" destOrd="0" parTransId="{8CDEE6C8-0753-4CC2-B6B5-D488CDFAB8C3}" sibTransId="{CF2D718F-8AC5-4E37-A8C9-9BE8AD58604D}"/>
    <dgm:cxn modelId="{9C8DDFA5-3435-4EF0-8CB9-162903356FE8}" srcId="{F7B37C27-E455-4645-9DF1-40B4E185774A}" destId="{19E1DBF6-2D7D-4526-8EE8-8C7FE9D3DD92}" srcOrd="11" destOrd="0" parTransId="{1B1F25B1-1C7E-4C85-856B-DE75AE9CF75B}" sibTransId="{2E45534F-ECC2-4930-A31F-3741E25E56FB}"/>
    <dgm:cxn modelId="{03399275-2013-4A3B-B54D-A04EDD4F4CE4}" type="presOf" srcId="{443EE039-0E40-48FC-9001-69F8F1EEA4CC}" destId="{68090D52-D3D2-42A3-AA96-AC7B7D4F85E4}" srcOrd="0" destOrd="0" presId="urn:microsoft.com/office/officeart/2005/8/layout/radial1"/>
    <dgm:cxn modelId="{428E7C2D-7093-440D-A8B7-2544139D8165}" type="presOf" srcId="{60DA3C48-9460-4834-B3D0-7EE196CBFDAF}" destId="{C8C62E8B-DD02-4A21-BE07-6C06E9D7FF1F}" srcOrd="0" destOrd="0" presId="urn:microsoft.com/office/officeart/2005/8/layout/radial1"/>
    <dgm:cxn modelId="{F128A75D-EA40-4568-9031-8ADC59DE29FF}" type="presOf" srcId="{31E2F315-370D-420B-9FBF-99FB878064D3}" destId="{5A27CC46-2660-4494-902D-86B360B635C6}" srcOrd="0" destOrd="0" presId="urn:microsoft.com/office/officeart/2005/8/layout/radial1"/>
    <dgm:cxn modelId="{E90583B9-CD5E-4A8A-9BF6-DEE32254A491}" type="presOf" srcId="{1B1F25B1-1C7E-4C85-856B-DE75AE9CF75B}" destId="{3595B939-0A6C-497B-BF15-BFC729F519D9}" srcOrd="1" destOrd="0" presId="urn:microsoft.com/office/officeart/2005/8/layout/radial1"/>
    <dgm:cxn modelId="{E02F32D3-8C3F-4831-A315-547FC8D59E41}" type="presOf" srcId="{443EE039-0E40-48FC-9001-69F8F1EEA4CC}" destId="{932BF6D4-F7FD-4CEC-88D4-F4B36D87300F}" srcOrd="1" destOrd="0" presId="urn:microsoft.com/office/officeart/2005/8/layout/radial1"/>
    <dgm:cxn modelId="{475971BC-1231-4F66-B61E-4B709803DCBF}" type="presOf" srcId="{30787DD2-6480-40DF-9971-AD99945EA430}" destId="{BA3F55ED-1685-43B8-8258-01760F50BC6C}" srcOrd="0" destOrd="0" presId="urn:microsoft.com/office/officeart/2005/8/layout/radial1"/>
    <dgm:cxn modelId="{C6FF7F5A-0DE8-4488-879A-83C035D91EFA}" srcId="{F7B37C27-E455-4645-9DF1-40B4E185774A}" destId="{2022C59B-910E-4086-AA37-67E6153BFF7F}" srcOrd="2" destOrd="0" parTransId="{003B2C2E-E58C-4737-951C-EE90D0ED164A}" sibTransId="{C27F771E-B018-4DF2-B986-9FE14B435066}"/>
    <dgm:cxn modelId="{BF1ABA0F-ED12-47FE-A153-CFE2B038D269}" type="presOf" srcId="{A56EC251-A27E-4EEC-BED2-9BB53CA05A9F}" destId="{C374B4F3-59F0-42C2-818B-7023975A2AEB}" srcOrd="0" destOrd="0" presId="urn:microsoft.com/office/officeart/2005/8/layout/radial1"/>
    <dgm:cxn modelId="{ABEA9672-E641-4C78-A721-874C50C0FC5B}" type="presOf" srcId="{19E1DBF6-2D7D-4526-8EE8-8C7FE9D3DD92}" destId="{BEF5B59A-0498-41EF-B86A-6FEC5215DD41}" srcOrd="0" destOrd="0" presId="urn:microsoft.com/office/officeart/2005/8/layout/radial1"/>
    <dgm:cxn modelId="{32CBC404-4D55-4E3C-89C8-E6D4EBB7794D}" type="presOf" srcId="{C306A679-FD1C-4CE7-AA71-3B5CD0FA7331}" destId="{37EEEB1A-C632-4422-A79C-CD5EA84B084B}" srcOrd="1" destOrd="0" presId="urn:microsoft.com/office/officeart/2005/8/layout/radial1"/>
    <dgm:cxn modelId="{B672859F-812D-4168-9D74-6FD4F0DEA653}" type="presOf" srcId="{0BCBC9DA-4BB7-494B-BC54-CE250DA1AED9}" destId="{F2A68FD3-888B-4158-906F-9A92E22F0E23}" srcOrd="0" destOrd="0" presId="urn:microsoft.com/office/officeart/2005/8/layout/radial1"/>
    <dgm:cxn modelId="{420E0E29-E86B-4843-A48C-6F32F7A6DF17}" srcId="{F7B37C27-E455-4645-9DF1-40B4E185774A}" destId="{AA2EC754-D5B0-438C-942E-B3D508EC1248}" srcOrd="5" destOrd="0" parTransId="{31E2F315-370D-420B-9FBF-99FB878064D3}" sibTransId="{1E9545EA-12B9-4FE1-9907-BB1BF643D041}"/>
    <dgm:cxn modelId="{068B9CEF-C01A-47CB-AF58-6A6FA7BDD1C9}" srcId="{F7B37C27-E455-4645-9DF1-40B4E185774A}" destId="{F5F96712-C141-4BAD-9B7E-C41E58D51194}" srcOrd="12" destOrd="0" parTransId="{A84534D9-8019-4006-B701-283D854E2D6B}" sibTransId="{CE394B3F-38F3-4369-AE40-4B9643EE271B}"/>
    <dgm:cxn modelId="{ACD1F274-268B-4700-9A55-1AEC954CBB58}" type="presOf" srcId="{1B1F25B1-1C7E-4C85-856B-DE75AE9CF75B}" destId="{D8177472-6A7D-4C60-A360-94A30C6C58BC}" srcOrd="0" destOrd="0" presId="urn:microsoft.com/office/officeart/2005/8/layout/radial1"/>
    <dgm:cxn modelId="{579BE356-1354-4959-8660-5B4C8232755B}" type="presOf" srcId="{AA2EC754-D5B0-438C-942E-B3D508EC1248}" destId="{34148B95-2AC3-43DA-9B6D-EE77A89B54DE}" srcOrd="0" destOrd="0" presId="urn:microsoft.com/office/officeart/2005/8/layout/radial1"/>
    <dgm:cxn modelId="{D07C15E1-5390-4973-933C-8DADCA5B2678}" type="presOf" srcId="{03D60E8E-BC54-4525-8EB1-9C2B1ED6C0EF}" destId="{C678672F-9319-44D1-B763-7469C7474418}" srcOrd="0" destOrd="0" presId="urn:microsoft.com/office/officeart/2005/8/layout/radial1"/>
    <dgm:cxn modelId="{F1B7B0F1-E9CB-4997-AF0E-89F5A4F2C930}" type="presOf" srcId="{8CDEE6C8-0753-4CC2-B6B5-D488CDFAB8C3}" destId="{2443AC9E-4E02-459C-8552-9726C4C614CC}" srcOrd="1" destOrd="0" presId="urn:microsoft.com/office/officeart/2005/8/layout/radial1"/>
    <dgm:cxn modelId="{50A0E4C9-65B2-408D-B4B4-FE1F4D52EC17}" type="presOf" srcId="{A84534D9-8019-4006-B701-283D854E2D6B}" destId="{B0F07885-50FA-4F72-BD50-9A468D730D1B}" srcOrd="1" destOrd="0" presId="urn:microsoft.com/office/officeart/2005/8/layout/radial1"/>
    <dgm:cxn modelId="{84D2694D-1E9F-4812-A419-6476BBA204C9}" type="presOf" srcId="{EAA3FBA7-5423-4F10-9FC8-59B147D6548E}" destId="{2D934359-91EE-4309-BA82-72CC6F0A9387}" srcOrd="0" destOrd="0" presId="urn:microsoft.com/office/officeart/2005/8/layout/radial1"/>
    <dgm:cxn modelId="{225F60B5-FF8E-4698-98DF-2911176AEC35}" srcId="{F7B37C27-E455-4645-9DF1-40B4E185774A}" destId="{8406A59E-D742-47AF-9131-5519F23B880D}" srcOrd="10" destOrd="0" parTransId="{443E2EAC-CA1C-40BE-931F-DF35C6B9F38B}" sibTransId="{7B187FE3-4198-4C26-A17C-AFCD204B3492}"/>
    <dgm:cxn modelId="{76870D9F-8BB2-41A3-A434-EF4ED5EE85CA}" type="presOf" srcId="{C306A679-FD1C-4CE7-AA71-3B5CD0FA7331}" destId="{7C00213D-07EA-44E5-A5C3-B542EE87E913}" srcOrd="0" destOrd="0" presId="urn:microsoft.com/office/officeart/2005/8/layout/radial1"/>
    <dgm:cxn modelId="{653AE1E8-F9E0-4F8B-A6E6-46C32F298E3E}" type="presOf" srcId="{A84534D9-8019-4006-B701-283D854E2D6B}" destId="{050DDE6C-7B85-4EFE-8C4F-53B0D3A91759}" srcOrd="0" destOrd="0" presId="urn:microsoft.com/office/officeart/2005/8/layout/radial1"/>
    <dgm:cxn modelId="{BDD5292E-5E02-469F-946D-835C671E9822}" type="presOf" srcId="{F7B37C27-E455-4645-9DF1-40B4E185774A}" destId="{F1D8CD59-EAB8-41D7-8FF1-358CA694FFBB}" srcOrd="0" destOrd="0" presId="urn:microsoft.com/office/officeart/2005/8/layout/radial1"/>
    <dgm:cxn modelId="{A0BDE449-2798-409B-AE2E-0BE73B882CE8}" type="presOf" srcId="{8CDEE6C8-0753-4CC2-B6B5-D488CDFAB8C3}" destId="{9B70376B-6D3F-4845-9AAD-427C472B9D2A}" srcOrd="0" destOrd="0" presId="urn:microsoft.com/office/officeart/2005/8/layout/radial1"/>
    <dgm:cxn modelId="{3DBA8E9D-8C22-4D85-9F7A-8DB7172C2FDA}" type="presOf" srcId="{19B77522-30B2-4ACC-9937-E9BD5867D343}" destId="{B4F353F8-9197-43A8-8E72-94089BCD02A7}" srcOrd="1" destOrd="0" presId="urn:microsoft.com/office/officeart/2005/8/layout/radial1"/>
    <dgm:cxn modelId="{F849DA03-10F4-4DEF-9B79-2778D827E56D}" srcId="{F7B37C27-E455-4645-9DF1-40B4E185774A}" destId="{30787DD2-6480-40DF-9971-AD99945EA430}" srcOrd="4" destOrd="0" parTransId="{443EE039-0E40-48FC-9001-69F8F1EEA4CC}" sibTransId="{64D4AF8C-9B65-4B7D-9A67-DD36A5EA4AD0}"/>
    <dgm:cxn modelId="{33AE6946-5756-4EBF-A02B-D9543C72BA7F}" srcId="{0BCBC9DA-4BB7-494B-BC54-CE250DA1AED9}" destId="{F7B37C27-E455-4645-9DF1-40B4E185774A}" srcOrd="0" destOrd="0" parTransId="{1160BFC2-C6BC-4FC4-8C40-BFA1896EE418}" sibTransId="{33614B25-ED6F-4869-BA71-616B8DFFAFFD}"/>
    <dgm:cxn modelId="{7F2D56AD-2BD2-46BA-8365-54530BED1B8C}" type="presOf" srcId="{003B2C2E-E58C-4737-951C-EE90D0ED164A}" destId="{8A42B47D-FF6B-463A-902D-91071B2F438A}" srcOrd="0" destOrd="0" presId="urn:microsoft.com/office/officeart/2005/8/layout/radial1"/>
    <dgm:cxn modelId="{C87F66AC-634D-4683-87A0-2C55A2B8EE31}" type="presOf" srcId="{19B77522-30B2-4ACC-9937-E9BD5867D343}" destId="{A0FC7ECD-5CF5-4936-9C6D-8231B1FB9693}" srcOrd="0" destOrd="0" presId="urn:microsoft.com/office/officeart/2005/8/layout/radial1"/>
    <dgm:cxn modelId="{5985FB3F-7112-436E-96C2-94F1A71D0770}" type="presOf" srcId="{0EF39C7C-AB4B-410B-96AA-CB1408747BFB}" destId="{E3E2C862-A284-4CBF-9770-C26A1FD665F5}" srcOrd="0" destOrd="0" presId="urn:microsoft.com/office/officeart/2005/8/layout/radial1"/>
    <dgm:cxn modelId="{5255C51B-8EFF-4428-8411-9C1455CDD901}" type="presOf" srcId="{443E2EAC-CA1C-40BE-931F-DF35C6B9F38B}" destId="{CF6C8632-B6E7-48F7-B6E9-571D1D325CEC}" srcOrd="1" destOrd="0" presId="urn:microsoft.com/office/officeart/2005/8/layout/radial1"/>
    <dgm:cxn modelId="{45555852-29AB-4C07-ADF1-084E29BD86BF}" type="presOf" srcId="{2022C59B-910E-4086-AA37-67E6153BFF7F}" destId="{5DCD21C6-4CAD-4FCA-B8C1-9E9A2CA03B06}" srcOrd="0" destOrd="0" presId="urn:microsoft.com/office/officeart/2005/8/layout/radial1"/>
    <dgm:cxn modelId="{5B46E27E-AACA-45BC-9B8A-A5A86B8925A5}" type="presOf" srcId="{37FAAAE4-6044-411E-9BA0-B2C43F3B04D5}" destId="{C7EF6320-D7CB-4F26-A9A3-49F33F774AC5}" srcOrd="1" destOrd="0" presId="urn:microsoft.com/office/officeart/2005/8/layout/radial1"/>
    <dgm:cxn modelId="{853C1991-243B-4D1E-B71D-C8411FDC876E}" type="presOf" srcId="{31E2F315-370D-420B-9FBF-99FB878064D3}" destId="{4D5F9909-7758-42F3-A846-773DB8D0035C}" srcOrd="1" destOrd="0" presId="urn:microsoft.com/office/officeart/2005/8/layout/radial1"/>
    <dgm:cxn modelId="{DF83F025-0B3F-40AD-AE67-A165CC93E49F}" type="presOf" srcId="{443E2EAC-CA1C-40BE-931F-DF35C6B9F38B}" destId="{FAE7B288-A490-490A-B54C-A94553B32A0A}" srcOrd="0" destOrd="0" presId="urn:microsoft.com/office/officeart/2005/8/layout/radial1"/>
    <dgm:cxn modelId="{6D6ADCA8-50AB-4FE7-AD5C-58B69D991D62}" type="presOf" srcId="{8406A59E-D742-47AF-9131-5519F23B880D}" destId="{A39CD877-FA48-44FC-8508-A514B1492FE0}" srcOrd="0" destOrd="0" presId="urn:microsoft.com/office/officeart/2005/8/layout/radial1"/>
    <dgm:cxn modelId="{7C53615F-4342-4A4B-9BED-13A1B8ACE542}" type="presOf" srcId="{003B2C2E-E58C-4737-951C-EE90D0ED164A}" destId="{1D7D3E6E-0E6D-4F00-9E88-AD623C866A5E}" srcOrd="1" destOrd="0" presId="urn:microsoft.com/office/officeart/2005/8/layout/radial1"/>
    <dgm:cxn modelId="{3377804D-39F7-4D68-A7D0-0C3B9CD4418E}" type="presOf" srcId="{537609B1-B464-400C-A764-9315DB5DE7D2}" destId="{9E66FB05-E9A6-4F7E-891F-AD35BB841809}" srcOrd="0" destOrd="0" presId="urn:microsoft.com/office/officeart/2005/8/layout/radial1"/>
    <dgm:cxn modelId="{CF887FE6-8742-482E-852D-EA47B15C04EC}" srcId="{F7B37C27-E455-4645-9DF1-40B4E185774A}" destId="{8CB2FEA7-4768-40B8-9292-A3A3DBE9DC60}" srcOrd="9" destOrd="0" parTransId="{60DA3C48-9460-4834-B3D0-7EE196CBFDAF}" sibTransId="{98134FA0-60EC-4B69-8FCE-B6CF0E230AEA}"/>
    <dgm:cxn modelId="{D03AC6C7-2659-4614-AF29-7DFFFE1F9344}" type="presOf" srcId="{37FAAAE4-6044-411E-9BA0-B2C43F3B04D5}" destId="{B4BD984F-5ED1-4F5C-AC4D-AD7BC9D684F5}" srcOrd="0" destOrd="0" presId="urn:microsoft.com/office/officeart/2005/8/layout/radial1"/>
    <dgm:cxn modelId="{FDE01760-6FBB-4F5E-85A1-DFE552E7C3CB}" srcId="{F7B37C27-E455-4645-9DF1-40B4E185774A}" destId="{0EF39C7C-AB4B-410B-96AA-CB1408747BFB}" srcOrd="7" destOrd="0" parTransId="{C306A679-FD1C-4CE7-AA71-3B5CD0FA7331}" sibTransId="{BBD0E5F2-DCC2-456C-838E-33F431E4EB29}"/>
    <dgm:cxn modelId="{078D1987-0074-40F9-8FE9-491930A1D1C8}" type="presOf" srcId="{45C7A231-4BF0-4371-B1BB-D821E99D32F0}" destId="{6C9E03D2-5E99-4EE8-B856-8E6F1CACF5E0}" srcOrd="0" destOrd="0" presId="urn:microsoft.com/office/officeart/2005/8/layout/radial1"/>
    <dgm:cxn modelId="{F2F3FF42-FBE1-42F0-B89F-7DC1D14277BE}" type="presOf" srcId="{8CB2FEA7-4768-40B8-9292-A3A3DBE9DC60}" destId="{A3928E7F-17B2-4E6A-A338-97D2D8968F49}" srcOrd="0" destOrd="0" presId="urn:microsoft.com/office/officeart/2005/8/layout/radial1"/>
    <dgm:cxn modelId="{DB6F75B9-ED72-466E-83BE-8C1A2EB5D1EE}" type="presParOf" srcId="{F2A68FD3-888B-4158-906F-9A92E22F0E23}" destId="{F1D8CD59-EAB8-41D7-8FF1-358CA694FFBB}" srcOrd="0" destOrd="0" presId="urn:microsoft.com/office/officeart/2005/8/layout/radial1"/>
    <dgm:cxn modelId="{68DEFD8B-2952-4A7E-A4B8-DDBE8B87BE02}" type="presParOf" srcId="{F2A68FD3-888B-4158-906F-9A92E22F0E23}" destId="{ED170618-7AC0-4140-973D-42635CE6557C}" srcOrd="1" destOrd="0" presId="urn:microsoft.com/office/officeart/2005/8/layout/radial1"/>
    <dgm:cxn modelId="{034B3E17-721D-4444-81DB-010151C3B203}" type="presParOf" srcId="{ED170618-7AC0-4140-973D-42635CE6557C}" destId="{DBAB3C4B-0C0D-491D-A2A9-5A591A862DCE}" srcOrd="0" destOrd="0" presId="urn:microsoft.com/office/officeart/2005/8/layout/radial1"/>
    <dgm:cxn modelId="{785AD20B-5487-4A6C-94A5-4FFDF41D87FC}" type="presParOf" srcId="{F2A68FD3-888B-4158-906F-9A92E22F0E23}" destId="{2D934359-91EE-4309-BA82-72CC6F0A9387}" srcOrd="2" destOrd="0" presId="urn:microsoft.com/office/officeart/2005/8/layout/radial1"/>
    <dgm:cxn modelId="{D48042BE-839A-4A56-9E4E-95556ECC20B3}" type="presParOf" srcId="{F2A68FD3-888B-4158-906F-9A92E22F0E23}" destId="{C374B4F3-59F0-42C2-818B-7023975A2AEB}" srcOrd="3" destOrd="0" presId="urn:microsoft.com/office/officeart/2005/8/layout/radial1"/>
    <dgm:cxn modelId="{D22D9975-AD86-4790-BEF2-9680E6CD444C}" type="presParOf" srcId="{C374B4F3-59F0-42C2-818B-7023975A2AEB}" destId="{99C0E332-42BF-4DE4-814B-24B39D2AECAD}" srcOrd="0" destOrd="0" presId="urn:microsoft.com/office/officeart/2005/8/layout/radial1"/>
    <dgm:cxn modelId="{604453B8-6A79-4795-A602-01097AAA1981}" type="presParOf" srcId="{F2A68FD3-888B-4158-906F-9A92E22F0E23}" destId="{3A8BDDC3-2FA2-4A23-97D4-C4AFEA6A52EE}" srcOrd="4" destOrd="0" presId="urn:microsoft.com/office/officeart/2005/8/layout/radial1"/>
    <dgm:cxn modelId="{216B2F91-AA34-4CB9-8937-F1ACA4FD7DD7}" type="presParOf" srcId="{F2A68FD3-888B-4158-906F-9A92E22F0E23}" destId="{8A42B47D-FF6B-463A-902D-91071B2F438A}" srcOrd="5" destOrd="0" presId="urn:microsoft.com/office/officeart/2005/8/layout/radial1"/>
    <dgm:cxn modelId="{6C85EB4F-25E9-4FDB-BA59-29C8C81E177D}" type="presParOf" srcId="{8A42B47D-FF6B-463A-902D-91071B2F438A}" destId="{1D7D3E6E-0E6D-4F00-9E88-AD623C866A5E}" srcOrd="0" destOrd="0" presId="urn:microsoft.com/office/officeart/2005/8/layout/radial1"/>
    <dgm:cxn modelId="{8FBD938C-EDA7-4784-8374-8266E6A10F48}" type="presParOf" srcId="{F2A68FD3-888B-4158-906F-9A92E22F0E23}" destId="{5DCD21C6-4CAD-4FCA-B8C1-9E9A2CA03B06}" srcOrd="6" destOrd="0" presId="urn:microsoft.com/office/officeart/2005/8/layout/radial1"/>
    <dgm:cxn modelId="{E70F8AAF-C1BC-49B3-990E-519E54B80224}" type="presParOf" srcId="{F2A68FD3-888B-4158-906F-9A92E22F0E23}" destId="{9B70376B-6D3F-4845-9AAD-427C472B9D2A}" srcOrd="7" destOrd="0" presId="urn:microsoft.com/office/officeart/2005/8/layout/radial1"/>
    <dgm:cxn modelId="{2A9A09FC-E5C5-455E-AAA2-0D9F892DDCA0}" type="presParOf" srcId="{9B70376B-6D3F-4845-9AAD-427C472B9D2A}" destId="{2443AC9E-4E02-459C-8552-9726C4C614CC}" srcOrd="0" destOrd="0" presId="urn:microsoft.com/office/officeart/2005/8/layout/radial1"/>
    <dgm:cxn modelId="{0DE749AA-498F-4BF6-9AFA-574954C10C6E}" type="presParOf" srcId="{F2A68FD3-888B-4158-906F-9A92E22F0E23}" destId="{C678672F-9319-44D1-B763-7469C7474418}" srcOrd="8" destOrd="0" presId="urn:microsoft.com/office/officeart/2005/8/layout/radial1"/>
    <dgm:cxn modelId="{39CBC8F0-8748-4EE3-A87E-54BB5E56697C}" type="presParOf" srcId="{F2A68FD3-888B-4158-906F-9A92E22F0E23}" destId="{68090D52-D3D2-42A3-AA96-AC7B7D4F85E4}" srcOrd="9" destOrd="0" presId="urn:microsoft.com/office/officeart/2005/8/layout/radial1"/>
    <dgm:cxn modelId="{B14A8235-33F2-4246-A493-90CDDABF55EC}" type="presParOf" srcId="{68090D52-D3D2-42A3-AA96-AC7B7D4F85E4}" destId="{932BF6D4-F7FD-4CEC-88D4-F4B36D87300F}" srcOrd="0" destOrd="0" presId="urn:microsoft.com/office/officeart/2005/8/layout/radial1"/>
    <dgm:cxn modelId="{D8234DDA-098C-4C14-ADBC-5CF0E2570A27}" type="presParOf" srcId="{F2A68FD3-888B-4158-906F-9A92E22F0E23}" destId="{BA3F55ED-1685-43B8-8258-01760F50BC6C}" srcOrd="10" destOrd="0" presId="urn:microsoft.com/office/officeart/2005/8/layout/radial1"/>
    <dgm:cxn modelId="{E1741C60-E17C-4CB8-9B8F-50AB8D12F128}" type="presParOf" srcId="{F2A68FD3-888B-4158-906F-9A92E22F0E23}" destId="{5A27CC46-2660-4494-902D-86B360B635C6}" srcOrd="11" destOrd="0" presId="urn:microsoft.com/office/officeart/2005/8/layout/radial1"/>
    <dgm:cxn modelId="{CB6A0AEE-674C-411A-94F3-8AB7FFFD74CF}" type="presParOf" srcId="{5A27CC46-2660-4494-902D-86B360B635C6}" destId="{4D5F9909-7758-42F3-A846-773DB8D0035C}" srcOrd="0" destOrd="0" presId="urn:microsoft.com/office/officeart/2005/8/layout/radial1"/>
    <dgm:cxn modelId="{A3B5BD1B-E3D4-4CEB-8721-7C1C58A4057B}" type="presParOf" srcId="{F2A68FD3-888B-4158-906F-9A92E22F0E23}" destId="{34148B95-2AC3-43DA-9B6D-EE77A89B54DE}" srcOrd="12" destOrd="0" presId="urn:microsoft.com/office/officeart/2005/8/layout/radial1"/>
    <dgm:cxn modelId="{77E80452-8E20-4B31-8C64-418692CDE6D1}" type="presParOf" srcId="{F2A68FD3-888B-4158-906F-9A92E22F0E23}" destId="{A0FC7ECD-5CF5-4936-9C6D-8231B1FB9693}" srcOrd="13" destOrd="0" presId="urn:microsoft.com/office/officeart/2005/8/layout/radial1"/>
    <dgm:cxn modelId="{3E303905-EF2D-4BBD-AF04-D918F9415682}" type="presParOf" srcId="{A0FC7ECD-5CF5-4936-9C6D-8231B1FB9693}" destId="{B4F353F8-9197-43A8-8E72-94089BCD02A7}" srcOrd="0" destOrd="0" presId="urn:microsoft.com/office/officeart/2005/8/layout/radial1"/>
    <dgm:cxn modelId="{B58CEEDA-4A1B-47BB-BCDF-17A7BA337AFE}" type="presParOf" srcId="{F2A68FD3-888B-4158-906F-9A92E22F0E23}" destId="{6C9E03D2-5E99-4EE8-B856-8E6F1CACF5E0}" srcOrd="14" destOrd="0" presId="urn:microsoft.com/office/officeart/2005/8/layout/radial1"/>
    <dgm:cxn modelId="{33FFB78C-410B-413C-99C3-9E6238687CD9}" type="presParOf" srcId="{F2A68FD3-888B-4158-906F-9A92E22F0E23}" destId="{7C00213D-07EA-44E5-A5C3-B542EE87E913}" srcOrd="15" destOrd="0" presId="urn:microsoft.com/office/officeart/2005/8/layout/radial1"/>
    <dgm:cxn modelId="{C4FB86C4-599A-4F72-AD49-DD5A9C980362}" type="presParOf" srcId="{7C00213D-07EA-44E5-A5C3-B542EE87E913}" destId="{37EEEB1A-C632-4422-A79C-CD5EA84B084B}" srcOrd="0" destOrd="0" presId="urn:microsoft.com/office/officeart/2005/8/layout/radial1"/>
    <dgm:cxn modelId="{C76A8261-8260-4D07-93DD-63AD34B044C9}" type="presParOf" srcId="{F2A68FD3-888B-4158-906F-9A92E22F0E23}" destId="{E3E2C862-A284-4CBF-9770-C26A1FD665F5}" srcOrd="16" destOrd="0" presId="urn:microsoft.com/office/officeart/2005/8/layout/radial1"/>
    <dgm:cxn modelId="{09852DE1-0FAD-456C-B03E-1B599EA29079}" type="presParOf" srcId="{F2A68FD3-888B-4158-906F-9A92E22F0E23}" destId="{B4BD984F-5ED1-4F5C-AC4D-AD7BC9D684F5}" srcOrd="17" destOrd="0" presId="urn:microsoft.com/office/officeart/2005/8/layout/radial1"/>
    <dgm:cxn modelId="{2D8CD3CD-BA21-46F5-95E3-734D18E4424A}" type="presParOf" srcId="{B4BD984F-5ED1-4F5C-AC4D-AD7BC9D684F5}" destId="{C7EF6320-D7CB-4F26-A9A3-49F33F774AC5}" srcOrd="0" destOrd="0" presId="urn:microsoft.com/office/officeart/2005/8/layout/radial1"/>
    <dgm:cxn modelId="{829F1279-4EA0-4ECB-8B5C-32E7646EABC1}" type="presParOf" srcId="{F2A68FD3-888B-4158-906F-9A92E22F0E23}" destId="{9E66FB05-E9A6-4F7E-891F-AD35BB841809}" srcOrd="18" destOrd="0" presId="urn:microsoft.com/office/officeart/2005/8/layout/radial1"/>
    <dgm:cxn modelId="{33443EA6-C189-407E-ABFC-2020F0B97849}" type="presParOf" srcId="{F2A68FD3-888B-4158-906F-9A92E22F0E23}" destId="{C8C62E8B-DD02-4A21-BE07-6C06E9D7FF1F}" srcOrd="19" destOrd="0" presId="urn:microsoft.com/office/officeart/2005/8/layout/radial1"/>
    <dgm:cxn modelId="{45CA96EE-5400-44ED-944E-D0C1C3691AA3}" type="presParOf" srcId="{C8C62E8B-DD02-4A21-BE07-6C06E9D7FF1F}" destId="{056795D9-2B19-431F-AF05-BB8808BAA857}" srcOrd="0" destOrd="0" presId="urn:microsoft.com/office/officeart/2005/8/layout/radial1"/>
    <dgm:cxn modelId="{707C2B33-E6ED-4841-B8DA-9320D9BE4D13}" type="presParOf" srcId="{F2A68FD3-888B-4158-906F-9A92E22F0E23}" destId="{A3928E7F-17B2-4E6A-A338-97D2D8968F49}" srcOrd="20" destOrd="0" presId="urn:microsoft.com/office/officeart/2005/8/layout/radial1"/>
    <dgm:cxn modelId="{1CDC4465-53BE-4CF1-BA46-550A7CA4A777}" type="presParOf" srcId="{F2A68FD3-888B-4158-906F-9A92E22F0E23}" destId="{FAE7B288-A490-490A-B54C-A94553B32A0A}" srcOrd="21" destOrd="0" presId="urn:microsoft.com/office/officeart/2005/8/layout/radial1"/>
    <dgm:cxn modelId="{10CFC615-2FDE-4D62-A126-64728B54F52B}" type="presParOf" srcId="{FAE7B288-A490-490A-B54C-A94553B32A0A}" destId="{CF6C8632-B6E7-48F7-B6E9-571D1D325CEC}" srcOrd="0" destOrd="0" presId="urn:microsoft.com/office/officeart/2005/8/layout/radial1"/>
    <dgm:cxn modelId="{E83D68FC-10CD-4811-A864-9D529F8F1A32}" type="presParOf" srcId="{F2A68FD3-888B-4158-906F-9A92E22F0E23}" destId="{A39CD877-FA48-44FC-8508-A514B1492FE0}" srcOrd="22" destOrd="0" presId="urn:microsoft.com/office/officeart/2005/8/layout/radial1"/>
    <dgm:cxn modelId="{7319331D-D864-452A-B94F-EC9402CD5102}" type="presParOf" srcId="{F2A68FD3-888B-4158-906F-9A92E22F0E23}" destId="{D8177472-6A7D-4C60-A360-94A30C6C58BC}" srcOrd="23" destOrd="0" presId="urn:microsoft.com/office/officeart/2005/8/layout/radial1"/>
    <dgm:cxn modelId="{EC59406B-BA66-4EE1-979E-92A086C97F9F}" type="presParOf" srcId="{D8177472-6A7D-4C60-A360-94A30C6C58BC}" destId="{3595B939-0A6C-497B-BF15-BFC729F519D9}" srcOrd="0" destOrd="0" presId="urn:microsoft.com/office/officeart/2005/8/layout/radial1"/>
    <dgm:cxn modelId="{8CEEC635-316E-4559-A269-0C4D556D7CCA}" type="presParOf" srcId="{F2A68FD3-888B-4158-906F-9A92E22F0E23}" destId="{BEF5B59A-0498-41EF-B86A-6FEC5215DD41}" srcOrd="24" destOrd="0" presId="urn:microsoft.com/office/officeart/2005/8/layout/radial1"/>
    <dgm:cxn modelId="{DC76EAD7-7108-46CA-9A6A-434984D38178}" type="presParOf" srcId="{F2A68FD3-888B-4158-906F-9A92E22F0E23}" destId="{050DDE6C-7B85-4EFE-8C4F-53B0D3A91759}" srcOrd="25" destOrd="0" presId="urn:microsoft.com/office/officeart/2005/8/layout/radial1"/>
    <dgm:cxn modelId="{AFBDCA68-B7F9-48A0-BE58-FDDE71F29959}" type="presParOf" srcId="{050DDE6C-7B85-4EFE-8C4F-53B0D3A91759}" destId="{B0F07885-50FA-4F72-BD50-9A468D730D1B}" srcOrd="0" destOrd="0" presId="urn:microsoft.com/office/officeart/2005/8/layout/radial1"/>
    <dgm:cxn modelId="{C22CAB98-72A4-48BF-BE47-441CFEA1195F}" type="presParOf" srcId="{F2A68FD3-888B-4158-906F-9A92E22F0E23}" destId="{F8751050-FA17-4846-BA2B-1AD8A41F2205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1BD56-EABC-4987-AC5F-8AF797AC0BE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3DE429A-90F0-481C-AD1A-37EDCC08432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Профориентационная  диагностика обучающихся, тренинги,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квесты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игры, олимпиады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F0B13FB-C534-4FB8-B962-B76A5B9DD1F8}" type="parTrans" cxnId="{899A2426-9E03-4025-A484-BCAFC323152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C9204B2B-3FFB-4E2F-AE65-33127E6FE610}" type="sibTrans" cxnId="{899A2426-9E03-4025-A484-BCAFC323152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7F125CE-DF98-407D-8767-AF5F1A850F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Выбор элективных, профильных, дистанционных курсов, самообразование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962926D-6E6F-4DA2-98B8-380624813E55}" type="parTrans" cxnId="{C22AD67B-9C88-457F-8655-0BA8364F5B3E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66B02A43-31E1-4445-B489-5F72FCF1BA7C}" type="sibTrans" cxnId="{C22AD67B-9C88-457F-8655-0BA8364F5B3E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DE49C5EA-3C40-4EA7-9FAA-F7DF1BB276E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Организация учебных экскурсий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9ECAC79-1812-4151-BBEF-9948390653E9}" type="parTrans" cxnId="{0F74F8E6-D006-4E2B-80CB-FACB469831E1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7170B4BB-D3A3-451B-A863-A27BD55EED05}" type="sibTrans" cxnId="{0F74F8E6-D006-4E2B-80CB-FACB469831E1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5A14EEC3-DA51-4D6D-8A92-B325B03E93B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Погружение в профессию: профессиональные пробы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85D3DC4-3650-4FE6-9529-AC503C36E50A}" type="parTrans" cxnId="{F989E4CC-A45A-431A-B07A-CCBEBBC8C0F4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E752626-D2C2-4E0B-A18E-4EB336CC708B}" type="sibTrans" cxnId="{F989E4CC-A45A-431A-B07A-CCBEBBC8C0F4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126A6968-AAF9-4E94-A747-11696AE5B64D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Успешная сдача ЕГЭ, поступление в ВУЗ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D17A20-0671-408D-92CD-38DE9F711325}" type="parTrans" cxnId="{5D7BA5EF-5A26-45DF-AC73-A97EB33D043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8CF9EE27-5762-4F49-85FF-EEF37140E1B9}" type="sibTrans" cxnId="{5D7BA5EF-5A26-45DF-AC73-A97EB33D043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49F2E31-8E30-4ACA-98C8-AFEC4C4F6556}" type="pres">
      <dgm:prSet presAssocID="{9A91BD56-EABC-4987-AC5F-8AF797AC0BE2}" presName="Name0" presStyleCnt="0">
        <dgm:presLayoutVars>
          <dgm:dir/>
          <dgm:resizeHandles val="exact"/>
        </dgm:presLayoutVars>
      </dgm:prSet>
      <dgm:spPr/>
    </dgm:pt>
    <dgm:pt modelId="{5DF2EFBD-B1F7-41B7-96ED-C97B44B1755F}" type="pres">
      <dgm:prSet presAssocID="{9A91BD56-EABC-4987-AC5F-8AF797AC0BE2}" presName="fgShape" presStyleLbl="fgShp" presStyleIdx="0" presStyleCnt="1" custScaleX="108696" custScaleY="209573" custLinFactNeighborX="1632" custLinFactNeighborY="-21453"/>
      <dgm:spPr>
        <a:prstGeom prst="rightArrow">
          <a:avLst/>
        </a:prstGeom>
      </dgm:spPr>
    </dgm:pt>
    <dgm:pt modelId="{C1B1E2FF-C7F7-4518-8EDF-F31ADA26FE11}" type="pres">
      <dgm:prSet presAssocID="{9A91BD56-EABC-4987-AC5F-8AF797AC0BE2}" presName="linComp" presStyleCnt="0"/>
      <dgm:spPr/>
    </dgm:pt>
    <dgm:pt modelId="{498EC637-53EE-4D93-9F21-D9F0A44D4295}" type="pres">
      <dgm:prSet presAssocID="{63DE429A-90F0-481C-AD1A-37EDCC084321}" presName="compNode" presStyleCnt="0"/>
      <dgm:spPr/>
    </dgm:pt>
    <dgm:pt modelId="{6F0EA508-E1EB-4B0E-8167-71C44EB90B3A}" type="pres">
      <dgm:prSet presAssocID="{63DE429A-90F0-481C-AD1A-37EDCC084321}" presName="bkgdShape" presStyleLbl="node1" presStyleIdx="0" presStyleCnt="5"/>
      <dgm:spPr/>
      <dgm:t>
        <a:bodyPr/>
        <a:lstStyle/>
        <a:p>
          <a:endParaRPr lang="ru-RU"/>
        </a:p>
      </dgm:t>
    </dgm:pt>
    <dgm:pt modelId="{B92906B5-9A05-4F53-A038-BCBF497FCB84}" type="pres">
      <dgm:prSet presAssocID="{63DE429A-90F0-481C-AD1A-37EDCC08432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F61AA-ABE9-4449-B993-E343617BA15F}" type="pres">
      <dgm:prSet presAssocID="{63DE429A-90F0-481C-AD1A-37EDCC084321}" presName="invisiNode" presStyleLbl="node1" presStyleIdx="0" presStyleCnt="5"/>
      <dgm:spPr/>
    </dgm:pt>
    <dgm:pt modelId="{F7D57A13-6D30-43EC-8092-A77B2D35D78E}" type="pres">
      <dgm:prSet presAssocID="{63DE429A-90F0-481C-AD1A-37EDCC084321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0EF12D-5777-415D-8A5E-F271F3642B6C}" type="pres">
      <dgm:prSet presAssocID="{C9204B2B-3FFB-4E2F-AE65-33127E6FE6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ADF05A-BC7A-456C-906E-DB0F56A7361B}" type="pres">
      <dgm:prSet presAssocID="{47F125CE-DF98-407D-8767-AF5F1A850F25}" presName="compNode" presStyleCnt="0"/>
      <dgm:spPr/>
    </dgm:pt>
    <dgm:pt modelId="{EF8CB30F-447D-4E49-BE8B-6BE4875FB958}" type="pres">
      <dgm:prSet presAssocID="{47F125CE-DF98-407D-8767-AF5F1A850F25}" presName="bkgdShape" presStyleLbl="node1" presStyleIdx="1" presStyleCnt="5"/>
      <dgm:spPr/>
      <dgm:t>
        <a:bodyPr/>
        <a:lstStyle/>
        <a:p>
          <a:endParaRPr lang="ru-RU"/>
        </a:p>
      </dgm:t>
    </dgm:pt>
    <dgm:pt modelId="{87921515-2547-4A7B-9190-F6CF4B7F7091}" type="pres">
      <dgm:prSet presAssocID="{47F125CE-DF98-407D-8767-AF5F1A850F2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A9188-84BA-4E69-A4ED-484E7595C391}" type="pres">
      <dgm:prSet presAssocID="{47F125CE-DF98-407D-8767-AF5F1A850F25}" presName="invisiNode" presStyleLbl="node1" presStyleIdx="1" presStyleCnt="5"/>
      <dgm:spPr/>
    </dgm:pt>
    <dgm:pt modelId="{60E83125-33E7-4BB1-9EE8-98717F660FA9}" type="pres">
      <dgm:prSet presAssocID="{47F125CE-DF98-407D-8767-AF5F1A850F2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F23B4-DA8A-4B74-BEA9-BC207F3B1867}" type="pres">
      <dgm:prSet presAssocID="{66B02A43-31E1-4445-B489-5F72FCF1BA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05EDA3-FDAA-443E-9359-44F150790367}" type="pres">
      <dgm:prSet presAssocID="{DE49C5EA-3C40-4EA7-9FAA-F7DF1BB276E0}" presName="compNode" presStyleCnt="0"/>
      <dgm:spPr/>
    </dgm:pt>
    <dgm:pt modelId="{61D2E21D-1D38-4C9E-83C0-37F66EC49ACF}" type="pres">
      <dgm:prSet presAssocID="{DE49C5EA-3C40-4EA7-9FAA-F7DF1BB276E0}" presName="bkgdShape" presStyleLbl="node1" presStyleIdx="2" presStyleCnt="5"/>
      <dgm:spPr/>
      <dgm:t>
        <a:bodyPr/>
        <a:lstStyle/>
        <a:p>
          <a:endParaRPr lang="ru-RU"/>
        </a:p>
      </dgm:t>
    </dgm:pt>
    <dgm:pt modelId="{DADD3A86-5E79-4285-B691-410A2C67C696}" type="pres">
      <dgm:prSet presAssocID="{DE49C5EA-3C40-4EA7-9FAA-F7DF1BB276E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EA28-C3D2-46C0-A396-D529E562C184}" type="pres">
      <dgm:prSet presAssocID="{DE49C5EA-3C40-4EA7-9FAA-F7DF1BB276E0}" presName="invisiNode" presStyleLbl="node1" presStyleIdx="2" presStyleCnt="5"/>
      <dgm:spPr/>
    </dgm:pt>
    <dgm:pt modelId="{BBF4A0B3-96EE-4592-9B70-8E918BAB12F0}" type="pres">
      <dgm:prSet presAssocID="{DE49C5EA-3C40-4EA7-9FAA-F7DF1BB276E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9114A4-E13C-4738-A0A5-B5901D690BE2}" type="pres">
      <dgm:prSet presAssocID="{7170B4BB-D3A3-451B-A863-A27BD55EED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5CC59C-9B30-421B-AA12-EA7CE60FE51E}" type="pres">
      <dgm:prSet presAssocID="{5A14EEC3-DA51-4D6D-8A92-B325B03E93B7}" presName="compNode" presStyleCnt="0"/>
      <dgm:spPr/>
    </dgm:pt>
    <dgm:pt modelId="{C987783B-86E2-433F-9B8F-193EBBF8A1F4}" type="pres">
      <dgm:prSet presAssocID="{5A14EEC3-DA51-4D6D-8A92-B325B03E93B7}" presName="bkgdShape" presStyleLbl="node1" presStyleIdx="3" presStyleCnt="5" custLinFactNeighborX="-2997" custLinFactNeighborY="388"/>
      <dgm:spPr/>
      <dgm:t>
        <a:bodyPr/>
        <a:lstStyle/>
        <a:p>
          <a:endParaRPr lang="ru-RU"/>
        </a:p>
      </dgm:t>
    </dgm:pt>
    <dgm:pt modelId="{65EBF501-EF22-467F-83B3-8B94B249BC8A}" type="pres">
      <dgm:prSet presAssocID="{5A14EEC3-DA51-4D6D-8A92-B325B03E93B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0E05-3DFE-4197-ADBE-87E01D694EDD}" type="pres">
      <dgm:prSet presAssocID="{5A14EEC3-DA51-4D6D-8A92-B325B03E93B7}" presName="invisiNode" presStyleLbl="node1" presStyleIdx="3" presStyleCnt="5"/>
      <dgm:spPr/>
    </dgm:pt>
    <dgm:pt modelId="{8D98B0CB-8BB7-4210-806F-731A5B8A49A7}" type="pres">
      <dgm:prSet presAssocID="{5A14EEC3-DA51-4D6D-8A92-B325B03E93B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FECA540-5FE6-449D-A4DD-25B06EB7460D}" type="pres">
      <dgm:prSet presAssocID="{4E752626-D2C2-4E0B-A18E-4EB336CC70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447DB7-3016-4D2F-8331-BC24E8CEF1E5}" type="pres">
      <dgm:prSet presAssocID="{126A6968-AAF9-4E94-A747-11696AE5B64D}" presName="compNode" presStyleCnt="0"/>
      <dgm:spPr/>
    </dgm:pt>
    <dgm:pt modelId="{BA145270-3616-479E-AA0B-4D8F4061C7C7}" type="pres">
      <dgm:prSet presAssocID="{126A6968-AAF9-4E94-A747-11696AE5B64D}" presName="bkgdShape" presStyleLbl="node1" presStyleIdx="4" presStyleCnt="5" custLinFactNeighborX="1246" custLinFactNeighborY="388"/>
      <dgm:spPr/>
      <dgm:t>
        <a:bodyPr/>
        <a:lstStyle/>
        <a:p>
          <a:endParaRPr lang="ru-RU"/>
        </a:p>
      </dgm:t>
    </dgm:pt>
    <dgm:pt modelId="{2FB8C977-F632-4BB0-BDE8-9879A9B5A283}" type="pres">
      <dgm:prSet presAssocID="{126A6968-AAF9-4E94-A747-11696AE5B64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2001-9822-45D5-BDD6-4ABE3CBBF35B}" type="pres">
      <dgm:prSet presAssocID="{126A6968-AAF9-4E94-A747-11696AE5B64D}" presName="invisiNode" presStyleLbl="node1" presStyleIdx="4" presStyleCnt="5"/>
      <dgm:spPr/>
    </dgm:pt>
    <dgm:pt modelId="{01AB615B-6362-4476-A1B5-72112C9444A2}" type="pres">
      <dgm:prSet presAssocID="{126A6968-AAF9-4E94-A747-11696AE5B64D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D7BA5EF-5A26-45DF-AC73-A97EB33D043B}" srcId="{9A91BD56-EABC-4987-AC5F-8AF797AC0BE2}" destId="{126A6968-AAF9-4E94-A747-11696AE5B64D}" srcOrd="4" destOrd="0" parTransId="{58D17A20-0671-408D-92CD-38DE9F711325}" sibTransId="{8CF9EE27-5762-4F49-85FF-EEF37140E1B9}"/>
    <dgm:cxn modelId="{34800778-D58B-4813-93A1-39F48D24B6F4}" type="presOf" srcId="{9A91BD56-EABC-4987-AC5F-8AF797AC0BE2}" destId="{449F2E31-8E30-4ACA-98C8-AFEC4C4F6556}" srcOrd="0" destOrd="0" presId="urn:microsoft.com/office/officeart/2005/8/layout/hList7"/>
    <dgm:cxn modelId="{9E2F11AC-58FA-4CB5-B5E5-CAAEA1F956AE}" type="presOf" srcId="{126A6968-AAF9-4E94-A747-11696AE5B64D}" destId="{2FB8C977-F632-4BB0-BDE8-9879A9B5A283}" srcOrd="1" destOrd="0" presId="urn:microsoft.com/office/officeart/2005/8/layout/hList7"/>
    <dgm:cxn modelId="{66F2F4F6-494D-4110-A5A1-3E8EAB5D66E3}" type="presOf" srcId="{63DE429A-90F0-481C-AD1A-37EDCC084321}" destId="{6F0EA508-E1EB-4B0E-8167-71C44EB90B3A}" srcOrd="0" destOrd="0" presId="urn:microsoft.com/office/officeart/2005/8/layout/hList7"/>
    <dgm:cxn modelId="{D50E42CB-6639-4864-AE1D-B96C588121D8}" type="presOf" srcId="{47F125CE-DF98-407D-8767-AF5F1A850F25}" destId="{EF8CB30F-447D-4E49-BE8B-6BE4875FB958}" srcOrd="0" destOrd="0" presId="urn:microsoft.com/office/officeart/2005/8/layout/hList7"/>
    <dgm:cxn modelId="{68885B96-EDB1-4D15-9738-64AC7852CED2}" type="presOf" srcId="{5A14EEC3-DA51-4D6D-8A92-B325B03E93B7}" destId="{65EBF501-EF22-467F-83B3-8B94B249BC8A}" srcOrd="1" destOrd="0" presId="urn:microsoft.com/office/officeart/2005/8/layout/hList7"/>
    <dgm:cxn modelId="{0ED197D9-7E73-4EBE-8880-87A3DE84DDEB}" type="presOf" srcId="{126A6968-AAF9-4E94-A747-11696AE5B64D}" destId="{BA145270-3616-479E-AA0B-4D8F4061C7C7}" srcOrd="0" destOrd="0" presId="urn:microsoft.com/office/officeart/2005/8/layout/hList7"/>
    <dgm:cxn modelId="{899A2426-9E03-4025-A484-BCAFC323152B}" srcId="{9A91BD56-EABC-4987-AC5F-8AF797AC0BE2}" destId="{63DE429A-90F0-481C-AD1A-37EDCC084321}" srcOrd="0" destOrd="0" parTransId="{FF0B13FB-C534-4FB8-B962-B76A5B9DD1F8}" sibTransId="{C9204B2B-3FFB-4E2F-AE65-33127E6FE610}"/>
    <dgm:cxn modelId="{1D6506BF-AF42-49D4-B897-628CCB508164}" type="presOf" srcId="{DE49C5EA-3C40-4EA7-9FAA-F7DF1BB276E0}" destId="{61D2E21D-1D38-4C9E-83C0-37F66EC49ACF}" srcOrd="0" destOrd="0" presId="urn:microsoft.com/office/officeart/2005/8/layout/hList7"/>
    <dgm:cxn modelId="{280527CA-85CD-4792-90FE-03311EBE4921}" type="presOf" srcId="{47F125CE-DF98-407D-8767-AF5F1A850F25}" destId="{87921515-2547-4A7B-9190-F6CF4B7F7091}" srcOrd="1" destOrd="0" presId="urn:microsoft.com/office/officeart/2005/8/layout/hList7"/>
    <dgm:cxn modelId="{F989E4CC-A45A-431A-B07A-CCBEBBC8C0F4}" srcId="{9A91BD56-EABC-4987-AC5F-8AF797AC0BE2}" destId="{5A14EEC3-DA51-4D6D-8A92-B325B03E93B7}" srcOrd="3" destOrd="0" parTransId="{885D3DC4-3650-4FE6-9529-AC503C36E50A}" sibTransId="{4E752626-D2C2-4E0B-A18E-4EB336CC708B}"/>
    <dgm:cxn modelId="{B9487CC8-019B-41D9-BE2E-4D291BD88EEE}" type="presOf" srcId="{DE49C5EA-3C40-4EA7-9FAA-F7DF1BB276E0}" destId="{DADD3A86-5E79-4285-B691-410A2C67C696}" srcOrd="1" destOrd="0" presId="urn:microsoft.com/office/officeart/2005/8/layout/hList7"/>
    <dgm:cxn modelId="{0F74F8E6-D006-4E2B-80CB-FACB469831E1}" srcId="{9A91BD56-EABC-4987-AC5F-8AF797AC0BE2}" destId="{DE49C5EA-3C40-4EA7-9FAA-F7DF1BB276E0}" srcOrd="2" destOrd="0" parTransId="{49ECAC79-1812-4151-BBEF-9948390653E9}" sibTransId="{7170B4BB-D3A3-451B-A863-A27BD55EED05}"/>
    <dgm:cxn modelId="{E3E19F8C-8884-4197-9A8C-66DD8A3FCC75}" type="presOf" srcId="{63DE429A-90F0-481C-AD1A-37EDCC084321}" destId="{B92906B5-9A05-4F53-A038-BCBF497FCB84}" srcOrd="1" destOrd="0" presId="urn:microsoft.com/office/officeart/2005/8/layout/hList7"/>
    <dgm:cxn modelId="{E0151E01-85A9-4605-8663-6DBACB9D698B}" type="presOf" srcId="{7170B4BB-D3A3-451B-A863-A27BD55EED05}" destId="{AD9114A4-E13C-4738-A0A5-B5901D690BE2}" srcOrd="0" destOrd="0" presId="urn:microsoft.com/office/officeart/2005/8/layout/hList7"/>
    <dgm:cxn modelId="{C22AD67B-9C88-457F-8655-0BA8364F5B3E}" srcId="{9A91BD56-EABC-4987-AC5F-8AF797AC0BE2}" destId="{47F125CE-DF98-407D-8767-AF5F1A850F25}" srcOrd="1" destOrd="0" parTransId="{4962926D-6E6F-4DA2-98B8-380624813E55}" sibTransId="{66B02A43-31E1-4445-B489-5F72FCF1BA7C}"/>
    <dgm:cxn modelId="{235E1977-5DAF-4024-A454-F585822E1709}" type="presOf" srcId="{C9204B2B-3FFB-4E2F-AE65-33127E6FE610}" destId="{E20EF12D-5777-415D-8A5E-F271F3642B6C}" srcOrd="0" destOrd="0" presId="urn:microsoft.com/office/officeart/2005/8/layout/hList7"/>
    <dgm:cxn modelId="{A671A8B4-17B2-489E-A851-D8BE3C046094}" type="presOf" srcId="{66B02A43-31E1-4445-B489-5F72FCF1BA7C}" destId="{5D1F23B4-DA8A-4B74-BEA9-BC207F3B1867}" srcOrd="0" destOrd="0" presId="urn:microsoft.com/office/officeart/2005/8/layout/hList7"/>
    <dgm:cxn modelId="{2DC50320-3420-4AAB-8D47-8E403FA539F5}" type="presOf" srcId="{4E752626-D2C2-4E0B-A18E-4EB336CC708B}" destId="{CFECA540-5FE6-449D-A4DD-25B06EB7460D}" srcOrd="0" destOrd="0" presId="urn:microsoft.com/office/officeart/2005/8/layout/hList7"/>
    <dgm:cxn modelId="{9CAC653D-9391-4643-AA54-021735FAAF31}" type="presOf" srcId="{5A14EEC3-DA51-4D6D-8A92-B325B03E93B7}" destId="{C987783B-86E2-433F-9B8F-193EBBF8A1F4}" srcOrd="0" destOrd="0" presId="urn:microsoft.com/office/officeart/2005/8/layout/hList7"/>
    <dgm:cxn modelId="{283A35E7-7F7E-4E10-9EE2-293661DDD2CD}" type="presParOf" srcId="{449F2E31-8E30-4ACA-98C8-AFEC4C4F6556}" destId="{5DF2EFBD-B1F7-41B7-96ED-C97B44B1755F}" srcOrd="0" destOrd="0" presId="urn:microsoft.com/office/officeart/2005/8/layout/hList7"/>
    <dgm:cxn modelId="{93A2EDEE-8AB2-460C-947A-69CA7E8325D5}" type="presParOf" srcId="{449F2E31-8E30-4ACA-98C8-AFEC4C4F6556}" destId="{C1B1E2FF-C7F7-4518-8EDF-F31ADA26FE11}" srcOrd="1" destOrd="0" presId="urn:microsoft.com/office/officeart/2005/8/layout/hList7"/>
    <dgm:cxn modelId="{26CCC1AB-5CBC-4867-A087-9ACDB2067E21}" type="presParOf" srcId="{C1B1E2FF-C7F7-4518-8EDF-F31ADA26FE11}" destId="{498EC637-53EE-4D93-9F21-D9F0A44D4295}" srcOrd="0" destOrd="0" presId="urn:microsoft.com/office/officeart/2005/8/layout/hList7"/>
    <dgm:cxn modelId="{39B5F75A-8E1C-42EB-ACB8-813544590FF6}" type="presParOf" srcId="{498EC637-53EE-4D93-9F21-D9F0A44D4295}" destId="{6F0EA508-E1EB-4B0E-8167-71C44EB90B3A}" srcOrd="0" destOrd="0" presId="urn:microsoft.com/office/officeart/2005/8/layout/hList7"/>
    <dgm:cxn modelId="{FF264CB4-26B2-4299-A40F-6BBB016B6FCF}" type="presParOf" srcId="{498EC637-53EE-4D93-9F21-D9F0A44D4295}" destId="{B92906B5-9A05-4F53-A038-BCBF497FCB84}" srcOrd="1" destOrd="0" presId="urn:microsoft.com/office/officeart/2005/8/layout/hList7"/>
    <dgm:cxn modelId="{466FBE65-6D41-4A88-A0AB-62C847F96718}" type="presParOf" srcId="{498EC637-53EE-4D93-9F21-D9F0A44D4295}" destId="{8F4F61AA-ABE9-4449-B993-E343617BA15F}" srcOrd="2" destOrd="0" presId="urn:microsoft.com/office/officeart/2005/8/layout/hList7"/>
    <dgm:cxn modelId="{0199DCAD-FDB7-445A-BD9E-C7D10E574FF6}" type="presParOf" srcId="{498EC637-53EE-4D93-9F21-D9F0A44D4295}" destId="{F7D57A13-6D30-43EC-8092-A77B2D35D78E}" srcOrd="3" destOrd="0" presId="urn:microsoft.com/office/officeart/2005/8/layout/hList7"/>
    <dgm:cxn modelId="{FD43A068-E7DD-4B8A-8DA2-B725CF2209A3}" type="presParOf" srcId="{C1B1E2FF-C7F7-4518-8EDF-F31ADA26FE11}" destId="{E20EF12D-5777-415D-8A5E-F271F3642B6C}" srcOrd="1" destOrd="0" presId="urn:microsoft.com/office/officeart/2005/8/layout/hList7"/>
    <dgm:cxn modelId="{5AF0156A-D79F-43FD-BD70-D3D3B7810E18}" type="presParOf" srcId="{C1B1E2FF-C7F7-4518-8EDF-F31ADA26FE11}" destId="{58ADF05A-BC7A-456C-906E-DB0F56A7361B}" srcOrd="2" destOrd="0" presId="urn:microsoft.com/office/officeart/2005/8/layout/hList7"/>
    <dgm:cxn modelId="{A4F14E88-6342-40AE-ADE4-4EE4E8A34D65}" type="presParOf" srcId="{58ADF05A-BC7A-456C-906E-DB0F56A7361B}" destId="{EF8CB30F-447D-4E49-BE8B-6BE4875FB958}" srcOrd="0" destOrd="0" presId="urn:microsoft.com/office/officeart/2005/8/layout/hList7"/>
    <dgm:cxn modelId="{75F4E8B2-0A1C-4349-A48F-D75AB3CF48A9}" type="presParOf" srcId="{58ADF05A-BC7A-456C-906E-DB0F56A7361B}" destId="{87921515-2547-4A7B-9190-F6CF4B7F7091}" srcOrd="1" destOrd="0" presId="urn:microsoft.com/office/officeart/2005/8/layout/hList7"/>
    <dgm:cxn modelId="{614A08BF-B455-4288-ADC5-813B40C9CD67}" type="presParOf" srcId="{58ADF05A-BC7A-456C-906E-DB0F56A7361B}" destId="{A64A9188-84BA-4E69-A4ED-484E7595C391}" srcOrd="2" destOrd="0" presId="urn:microsoft.com/office/officeart/2005/8/layout/hList7"/>
    <dgm:cxn modelId="{0823E3A5-BCB9-4641-BF7C-E1652FABBA6B}" type="presParOf" srcId="{58ADF05A-BC7A-456C-906E-DB0F56A7361B}" destId="{60E83125-33E7-4BB1-9EE8-98717F660FA9}" srcOrd="3" destOrd="0" presId="urn:microsoft.com/office/officeart/2005/8/layout/hList7"/>
    <dgm:cxn modelId="{904A0F1E-206C-4F2E-A30D-F5746D092E36}" type="presParOf" srcId="{C1B1E2FF-C7F7-4518-8EDF-F31ADA26FE11}" destId="{5D1F23B4-DA8A-4B74-BEA9-BC207F3B1867}" srcOrd="3" destOrd="0" presId="urn:microsoft.com/office/officeart/2005/8/layout/hList7"/>
    <dgm:cxn modelId="{B6DD0FD1-59CD-4E8F-88EA-FB32A279F424}" type="presParOf" srcId="{C1B1E2FF-C7F7-4518-8EDF-F31ADA26FE11}" destId="{4905EDA3-FDAA-443E-9359-44F150790367}" srcOrd="4" destOrd="0" presId="urn:microsoft.com/office/officeart/2005/8/layout/hList7"/>
    <dgm:cxn modelId="{9694C526-9EB5-4A59-A1DF-9D009EA6FB38}" type="presParOf" srcId="{4905EDA3-FDAA-443E-9359-44F150790367}" destId="{61D2E21D-1D38-4C9E-83C0-37F66EC49ACF}" srcOrd="0" destOrd="0" presId="urn:microsoft.com/office/officeart/2005/8/layout/hList7"/>
    <dgm:cxn modelId="{F3070E40-5DB6-4910-96C2-1D8039B2CE8E}" type="presParOf" srcId="{4905EDA3-FDAA-443E-9359-44F150790367}" destId="{DADD3A86-5E79-4285-B691-410A2C67C696}" srcOrd="1" destOrd="0" presId="urn:microsoft.com/office/officeart/2005/8/layout/hList7"/>
    <dgm:cxn modelId="{59F59205-7397-4535-9A0A-F58E821B58CD}" type="presParOf" srcId="{4905EDA3-FDAA-443E-9359-44F150790367}" destId="{8773EA28-C3D2-46C0-A396-D529E562C184}" srcOrd="2" destOrd="0" presId="urn:microsoft.com/office/officeart/2005/8/layout/hList7"/>
    <dgm:cxn modelId="{E6EDF9BA-BD0D-4300-985E-9919AEFA3B07}" type="presParOf" srcId="{4905EDA3-FDAA-443E-9359-44F150790367}" destId="{BBF4A0B3-96EE-4592-9B70-8E918BAB12F0}" srcOrd="3" destOrd="0" presId="urn:microsoft.com/office/officeart/2005/8/layout/hList7"/>
    <dgm:cxn modelId="{D8625DB3-3086-43FC-B7A5-89619F49BDA6}" type="presParOf" srcId="{C1B1E2FF-C7F7-4518-8EDF-F31ADA26FE11}" destId="{AD9114A4-E13C-4738-A0A5-B5901D690BE2}" srcOrd="5" destOrd="0" presId="urn:microsoft.com/office/officeart/2005/8/layout/hList7"/>
    <dgm:cxn modelId="{8D7A3E17-298B-4E14-9DBC-87B2BED96FA6}" type="presParOf" srcId="{C1B1E2FF-C7F7-4518-8EDF-F31ADA26FE11}" destId="{E25CC59C-9B30-421B-AA12-EA7CE60FE51E}" srcOrd="6" destOrd="0" presId="urn:microsoft.com/office/officeart/2005/8/layout/hList7"/>
    <dgm:cxn modelId="{7EA9BC1D-EAE9-4738-9884-887E5B91F036}" type="presParOf" srcId="{E25CC59C-9B30-421B-AA12-EA7CE60FE51E}" destId="{C987783B-86E2-433F-9B8F-193EBBF8A1F4}" srcOrd="0" destOrd="0" presId="urn:microsoft.com/office/officeart/2005/8/layout/hList7"/>
    <dgm:cxn modelId="{DC4D943B-815C-449E-ACB2-3AC208363EDF}" type="presParOf" srcId="{E25CC59C-9B30-421B-AA12-EA7CE60FE51E}" destId="{65EBF501-EF22-467F-83B3-8B94B249BC8A}" srcOrd="1" destOrd="0" presId="urn:microsoft.com/office/officeart/2005/8/layout/hList7"/>
    <dgm:cxn modelId="{E603CD5D-49C1-433F-9645-A82E4835BC65}" type="presParOf" srcId="{E25CC59C-9B30-421B-AA12-EA7CE60FE51E}" destId="{45F00E05-3DFE-4197-ADBE-87E01D694EDD}" srcOrd="2" destOrd="0" presId="urn:microsoft.com/office/officeart/2005/8/layout/hList7"/>
    <dgm:cxn modelId="{8FACB657-9173-4B6D-BEFF-A0D688FD8690}" type="presParOf" srcId="{E25CC59C-9B30-421B-AA12-EA7CE60FE51E}" destId="{8D98B0CB-8BB7-4210-806F-731A5B8A49A7}" srcOrd="3" destOrd="0" presId="urn:microsoft.com/office/officeart/2005/8/layout/hList7"/>
    <dgm:cxn modelId="{A7452222-69D5-4C4A-8262-F053E0AA0CE8}" type="presParOf" srcId="{C1B1E2FF-C7F7-4518-8EDF-F31ADA26FE11}" destId="{CFECA540-5FE6-449D-A4DD-25B06EB7460D}" srcOrd="7" destOrd="0" presId="urn:microsoft.com/office/officeart/2005/8/layout/hList7"/>
    <dgm:cxn modelId="{448BE63D-D193-459D-8F8F-F2C7CD51FB0A}" type="presParOf" srcId="{C1B1E2FF-C7F7-4518-8EDF-F31ADA26FE11}" destId="{4E447DB7-3016-4D2F-8331-BC24E8CEF1E5}" srcOrd="8" destOrd="0" presId="urn:microsoft.com/office/officeart/2005/8/layout/hList7"/>
    <dgm:cxn modelId="{C5F81B16-9586-45EC-8BB3-B9CED0E6B719}" type="presParOf" srcId="{4E447DB7-3016-4D2F-8331-BC24E8CEF1E5}" destId="{BA145270-3616-479E-AA0B-4D8F4061C7C7}" srcOrd="0" destOrd="0" presId="urn:microsoft.com/office/officeart/2005/8/layout/hList7"/>
    <dgm:cxn modelId="{EC0D7070-488F-47D3-8587-6C5F94FA17D6}" type="presParOf" srcId="{4E447DB7-3016-4D2F-8331-BC24E8CEF1E5}" destId="{2FB8C977-F632-4BB0-BDE8-9879A9B5A283}" srcOrd="1" destOrd="0" presId="urn:microsoft.com/office/officeart/2005/8/layout/hList7"/>
    <dgm:cxn modelId="{3C771E8F-16A5-4C4F-9FE5-90A916F53878}" type="presParOf" srcId="{4E447DB7-3016-4D2F-8331-BC24E8CEF1E5}" destId="{F5AA2001-9822-45D5-BDD6-4ABE3CBBF35B}" srcOrd="2" destOrd="0" presId="urn:microsoft.com/office/officeart/2005/8/layout/hList7"/>
    <dgm:cxn modelId="{E6D06C90-A604-42E4-8390-A1C20970F3B0}" type="presParOf" srcId="{4E447DB7-3016-4D2F-8331-BC24E8CEF1E5}" destId="{01AB615B-6362-4476-A1B5-72112C9444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8CD59-EAB8-41D7-8FF1-358CA694FFBB}">
      <dsp:nvSpPr>
        <dsp:cNvPr id="0" name=""/>
        <dsp:cNvSpPr/>
      </dsp:nvSpPr>
      <dsp:spPr>
        <a:xfrm>
          <a:off x="3252473" y="2161662"/>
          <a:ext cx="1320185" cy="1294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Центр "Уникум"</a:t>
          </a:r>
        </a:p>
      </dsp:txBody>
      <dsp:txXfrm>
        <a:off x="3252473" y="2161662"/>
        <a:ext cx="1320185" cy="1294893"/>
      </dsp:txXfrm>
    </dsp:sp>
    <dsp:sp modelId="{ED170618-7AC0-4140-973D-42635CE6557C}">
      <dsp:nvSpPr>
        <dsp:cNvPr id="0" name=""/>
        <dsp:cNvSpPr/>
      </dsp:nvSpPr>
      <dsp:spPr>
        <a:xfrm rot="16197649">
          <a:off x="3388850" y="1628925"/>
          <a:ext cx="1045831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45831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6197649">
        <a:off x="3885620" y="1612601"/>
        <a:ext cx="52291" cy="52291"/>
      </dsp:txXfrm>
    </dsp:sp>
    <dsp:sp modelId="{2D934359-91EE-4309-BA82-72CC6F0A9387}">
      <dsp:nvSpPr>
        <dsp:cNvPr id="0" name=""/>
        <dsp:cNvSpPr/>
      </dsp:nvSpPr>
      <dsp:spPr>
        <a:xfrm>
          <a:off x="3242991" y="-174385"/>
          <a:ext cx="1335951" cy="129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Отдел образования</a:t>
          </a:r>
        </a:p>
      </dsp:txBody>
      <dsp:txXfrm>
        <a:off x="3242991" y="-174385"/>
        <a:ext cx="1335951" cy="1290217"/>
      </dsp:txXfrm>
    </dsp:sp>
    <dsp:sp modelId="{C374B4F3-59F0-42C2-818B-7023975A2AEB}">
      <dsp:nvSpPr>
        <dsp:cNvPr id="0" name=""/>
        <dsp:cNvSpPr/>
      </dsp:nvSpPr>
      <dsp:spPr>
        <a:xfrm rot="18087749">
          <a:off x="3945790" y="1697338"/>
          <a:ext cx="1282119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282119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8087749">
        <a:off x="4554797" y="1675106"/>
        <a:ext cx="64105" cy="64105"/>
      </dsp:txXfrm>
    </dsp:sp>
    <dsp:sp modelId="{3A8BDDC3-2FA2-4A23-97D4-C4AFEA6A52EE}">
      <dsp:nvSpPr>
        <dsp:cNvPr id="0" name=""/>
        <dsp:cNvSpPr/>
      </dsp:nvSpPr>
      <dsp:spPr>
        <a:xfrm>
          <a:off x="4646956" y="110039"/>
          <a:ext cx="1141337" cy="1132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КГУ</a:t>
          </a:r>
          <a:endParaRPr lang="ru-RU" sz="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6956" y="110039"/>
        <a:ext cx="1141337" cy="1132546"/>
      </dsp:txXfrm>
    </dsp:sp>
    <dsp:sp modelId="{8A42B47D-FF6B-463A-902D-91071B2F438A}">
      <dsp:nvSpPr>
        <dsp:cNvPr id="0" name=""/>
        <dsp:cNvSpPr/>
      </dsp:nvSpPr>
      <dsp:spPr>
        <a:xfrm rot="19523077">
          <a:off x="4353471" y="2109244"/>
          <a:ext cx="1117590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17590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9523077">
        <a:off x="4884327" y="2091126"/>
        <a:ext cx="55879" cy="55879"/>
      </dsp:txXfrm>
    </dsp:sp>
    <dsp:sp modelId="{5DCD21C6-4CAD-4FCA-B8C1-9E9A2CA03B06}">
      <dsp:nvSpPr>
        <dsp:cNvPr id="0" name=""/>
        <dsp:cNvSpPr/>
      </dsp:nvSpPr>
      <dsp:spPr>
        <a:xfrm>
          <a:off x="5273684" y="887807"/>
          <a:ext cx="1147569" cy="1171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ИМЦ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г. Буй</a:t>
          </a:r>
        </a:p>
      </dsp:txBody>
      <dsp:txXfrm>
        <a:off x="5273684" y="887807"/>
        <a:ext cx="1147569" cy="1171469"/>
      </dsp:txXfrm>
    </dsp:sp>
    <dsp:sp modelId="{9B70376B-6D3F-4845-9AAD-427C472B9D2A}">
      <dsp:nvSpPr>
        <dsp:cNvPr id="0" name=""/>
        <dsp:cNvSpPr/>
      </dsp:nvSpPr>
      <dsp:spPr>
        <a:xfrm rot="21184615">
          <a:off x="4563897" y="2657557"/>
          <a:ext cx="1031846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31846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21184615">
        <a:off x="5054024" y="2641582"/>
        <a:ext cx="51592" cy="51592"/>
      </dsp:txXfrm>
    </dsp:sp>
    <dsp:sp modelId="{C678672F-9319-44D1-B763-7469C7474418}">
      <dsp:nvSpPr>
        <dsp:cNvPr id="0" name=""/>
        <dsp:cNvSpPr/>
      </dsp:nvSpPr>
      <dsp:spPr>
        <a:xfrm>
          <a:off x="5587542" y="1839944"/>
          <a:ext cx="1317929" cy="137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ОУ города</a:t>
          </a:r>
        </a:p>
      </dsp:txBody>
      <dsp:txXfrm>
        <a:off x="5587542" y="1839944"/>
        <a:ext cx="1317929" cy="1371546"/>
      </dsp:txXfrm>
    </dsp:sp>
    <dsp:sp modelId="{68090D52-D3D2-42A3-AA96-AC7B7D4F85E4}">
      <dsp:nvSpPr>
        <dsp:cNvPr id="0" name=""/>
        <dsp:cNvSpPr/>
      </dsp:nvSpPr>
      <dsp:spPr>
        <a:xfrm rot="1246154">
          <a:off x="4492774" y="3226303"/>
          <a:ext cx="1091480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91480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246154">
        <a:off x="5011227" y="3208838"/>
        <a:ext cx="54574" cy="54574"/>
      </dsp:txXfrm>
    </dsp:sp>
    <dsp:sp modelId="{BA3F55ED-1685-43B8-8258-01760F50BC6C}">
      <dsp:nvSpPr>
        <dsp:cNvPr id="0" name=""/>
        <dsp:cNvSpPr/>
      </dsp:nvSpPr>
      <dsp:spPr>
        <a:xfrm>
          <a:off x="5504758" y="3073135"/>
          <a:ext cx="1212216" cy="1139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Служба занятости населения</a:t>
          </a:r>
        </a:p>
      </dsp:txBody>
      <dsp:txXfrm>
        <a:off x="5504758" y="3073135"/>
        <a:ext cx="1212216" cy="1139358"/>
      </dsp:txXfrm>
    </dsp:sp>
    <dsp:sp modelId="{5A27CC46-2660-4494-902D-86B360B635C6}">
      <dsp:nvSpPr>
        <dsp:cNvPr id="0" name=""/>
        <dsp:cNvSpPr/>
      </dsp:nvSpPr>
      <dsp:spPr>
        <a:xfrm rot="2907692">
          <a:off x="4152877" y="3716062"/>
          <a:ext cx="1143762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43762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2907692">
        <a:off x="4696164" y="3697290"/>
        <a:ext cx="57188" cy="57188"/>
      </dsp:txXfrm>
    </dsp:sp>
    <dsp:sp modelId="{34148B95-2AC3-43DA-9B6D-EE77A89B54DE}">
      <dsp:nvSpPr>
        <dsp:cNvPr id="0" name=""/>
        <dsp:cNvSpPr/>
      </dsp:nvSpPr>
      <dsp:spPr>
        <a:xfrm>
          <a:off x="4932149" y="4001890"/>
          <a:ext cx="1078947" cy="113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СПО города</a:t>
          </a:r>
        </a:p>
      </dsp:txBody>
      <dsp:txXfrm>
        <a:off x="4932149" y="4001890"/>
        <a:ext cx="1078947" cy="1134059"/>
      </dsp:txXfrm>
    </dsp:sp>
    <dsp:sp modelId="{A0FC7ECD-5CF5-4936-9C6D-8231B1FB9693}">
      <dsp:nvSpPr>
        <dsp:cNvPr id="0" name=""/>
        <dsp:cNvSpPr/>
      </dsp:nvSpPr>
      <dsp:spPr>
        <a:xfrm rot="4414514">
          <a:off x="3704175" y="3945142"/>
          <a:ext cx="1092346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92346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4414514">
        <a:off x="4223039" y="3927655"/>
        <a:ext cx="54617" cy="54617"/>
      </dsp:txXfrm>
    </dsp:sp>
    <dsp:sp modelId="{6C9E03D2-5E99-4EE8-B856-8E6F1CACF5E0}">
      <dsp:nvSpPr>
        <dsp:cNvPr id="0" name=""/>
        <dsp:cNvSpPr/>
      </dsp:nvSpPr>
      <dsp:spPr>
        <a:xfrm>
          <a:off x="3954478" y="4452050"/>
          <a:ext cx="1262030" cy="1279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газета "</a:t>
          </a: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Буйская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правда", </a:t>
          </a: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медиагруппа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"Вариант"</a:t>
          </a:r>
        </a:p>
      </dsp:txBody>
      <dsp:txXfrm>
        <a:off x="3954478" y="4452050"/>
        <a:ext cx="1262030" cy="1279646"/>
      </dsp:txXfrm>
    </dsp:sp>
    <dsp:sp modelId="{7C00213D-07EA-44E5-A5C3-B542EE87E913}">
      <dsp:nvSpPr>
        <dsp:cNvPr id="0" name=""/>
        <dsp:cNvSpPr/>
      </dsp:nvSpPr>
      <dsp:spPr>
        <a:xfrm rot="6230769">
          <a:off x="3026824" y="4001016"/>
          <a:ext cx="1179084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79084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6230769">
        <a:off x="3586889" y="3981361"/>
        <a:ext cx="58954" cy="58954"/>
      </dsp:txXfrm>
    </dsp:sp>
    <dsp:sp modelId="{E3E2C862-A284-4CBF-9770-C26A1FD665F5}">
      <dsp:nvSpPr>
        <dsp:cNvPr id="0" name=""/>
        <dsp:cNvSpPr/>
      </dsp:nvSpPr>
      <dsp:spPr>
        <a:xfrm>
          <a:off x="2818493" y="4568477"/>
          <a:ext cx="1062843" cy="1046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ЗОА «</a:t>
          </a: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Экохиммаш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8493" y="4568477"/>
        <a:ext cx="1062843" cy="1046792"/>
      </dsp:txXfrm>
    </dsp:sp>
    <dsp:sp modelId="{B4BD984F-5ED1-4F5C-AC4D-AD7BC9D684F5}">
      <dsp:nvSpPr>
        <dsp:cNvPr id="0" name=""/>
        <dsp:cNvSpPr/>
      </dsp:nvSpPr>
      <dsp:spPr>
        <a:xfrm rot="7892308">
          <a:off x="2556731" y="3703354"/>
          <a:ext cx="1109804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09804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7892308">
        <a:off x="3083888" y="3685430"/>
        <a:ext cx="55490" cy="55490"/>
      </dsp:txXfrm>
    </dsp:sp>
    <dsp:sp modelId="{9E66FB05-E9A6-4F7E-891F-AD35BB841809}">
      <dsp:nvSpPr>
        <dsp:cNvPr id="0" name=""/>
        <dsp:cNvSpPr/>
      </dsp:nvSpPr>
      <dsp:spPr>
        <a:xfrm>
          <a:off x="1768743" y="3977692"/>
          <a:ext cx="1169533" cy="1182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ОГБУЗ "</a:t>
          </a: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Буйская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городская больница"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8743" y="3977692"/>
        <a:ext cx="1169533" cy="1182455"/>
      </dsp:txXfrm>
    </dsp:sp>
    <dsp:sp modelId="{C8C62E8B-DD02-4A21-BE07-6C06E9D7FF1F}">
      <dsp:nvSpPr>
        <dsp:cNvPr id="0" name=""/>
        <dsp:cNvSpPr/>
      </dsp:nvSpPr>
      <dsp:spPr>
        <a:xfrm rot="9577623">
          <a:off x="2158576" y="3232779"/>
          <a:ext cx="1173361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73361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9577623">
        <a:off x="2715923" y="3213266"/>
        <a:ext cx="58668" cy="58668"/>
      </dsp:txXfrm>
    </dsp:sp>
    <dsp:sp modelId="{A3928E7F-17B2-4E6A-A338-97D2D8968F49}">
      <dsp:nvSpPr>
        <dsp:cNvPr id="0" name=""/>
        <dsp:cNvSpPr/>
      </dsp:nvSpPr>
      <dsp:spPr>
        <a:xfrm>
          <a:off x="899043" y="3024519"/>
          <a:ext cx="1339901" cy="1309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ПЧ-53 г. Буй ФГКУ «2 ОФПС по Костромской области»</a:t>
          </a:r>
        </a:p>
      </dsp:txBody>
      <dsp:txXfrm>
        <a:off x="899043" y="3024519"/>
        <a:ext cx="1339901" cy="1309795"/>
      </dsp:txXfrm>
    </dsp:sp>
    <dsp:sp modelId="{FAE7B288-A490-490A-B54C-A94553B32A0A}">
      <dsp:nvSpPr>
        <dsp:cNvPr id="0" name=""/>
        <dsp:cNvSpPr/>
      </dsp:nvSpPr>
      <dsp:spPr>
        <a:xfrm rot="11215385">
          <a:off x="2134318" y="2651807"/>
          <a:ext cx="1127265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27265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1215385">
        <a:off x="2669769" y="2633446"/>
        <a:ext cx="56363" cy="56363"/>
      </dsp:txXfrm>
    </dsp:sp>
    <dsp:sp modelId="{A39CD877-FA48-44FC-8508-A514B1492FE0}">
      <dsp:nvSpPr>
        <dsp:cNvPr id="0" name=""/>
        <dsp:cNvSpPr/>
      </dsp:nvSpPr>
      <dsp:spPr>
        <a:xfrm>
          <a:off x="1015408" y="1907655"/>
          <a:ext cx="1126435" cy="123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Буйский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районный суд</a:t>
          </a:r>
        </a:p>
      </dsp:txBody>
      <dsp:txXfrm>
        <a:off x="1015408" y="1907655"/>
        <a:ext cx="1126435" cy="1236124"/>
      </dsp:txXfrm>
    </dsp:sp>
    <dsp:sp modelId="{D8177472-6A7D-4C60-A360-94A30C6C58BC}">
      <dsp:nvSpPr>
        <dsp:cNvPr id="0" name=""/>
        <dsp:cNvSpPr/>
      </dsp:nvSpPr>
      <dsp:spPr>
        <a:xfrm rot="12876923">
          <a:off x="2402918" y="2124466"/>
          <a:ext cx="1064000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64000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2876923">
        <a:off x="2908318" y="2107687"/>
        <a:ext cx="53200" cy="53200"/>
      </dsp:txXfrm>
    </dsp:sp>
    <dsp:sp modelId="{BEF5B59A-0498-41EF-B86A-6FEC5215DD41}">
      <dsp:nvSpPr>
        <dsp:cNvPr id="0" name=""/>
        <dsp:cNvSpPr/>
      </dsp:nvSpPr>
      <dsp:spPr>
        <a:xfrm>
          <a:off x="1331258" y="871185"/>
          <a:ext cx="1292810" cy="1204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Музей, библиотеки</a:t>
          </a:r>
        </a:p>
      </dsp:txBody>
      <dsp:txXfrm>
        <a:off x="1331258" y="871185"/>
        <a:ext cx="1292810" cy="1204713"/>
      </dsp:txXfrm>
    </dsp:sp>
    <dsp:sp modelId="{050DDE6C-7B85-4EFE-8C4F-53B0D3A91759}">
      <dsp:nvSpPr>
        <dsp:cNvPr id="0" name=""/>
        <dsp:cNvSpPr/>
      </dsp:nvSpPr>
      <dsp:spPr>
        <a:xfrm rot="14538462">
          <a:off x="2776744" y="1719650"/>
          <a:ext cx="1138368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138368" y="98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/>
        </a:p>
      </dsp:txBody>
      <dsp:txXfrm rot="14538462">
        <a:off x="3317470" y="1701012"/>
        <a:ext cx="56918" cy="56918"/>
      </dsp:txXfrm>
    </dsp:sp>
    <dsp:sp modelId="{F8751050-FA17-4846-BA2B-1AD8A41F2205}">
      <dsp:nvSpPr>
        <dsp:cNvPr id="0" name=""/>
        <dsp:cNvSpPr/>
      </dsp:nvSpPr>
      <dsp:spPr>
        <a:xfrm>
          <a:off x="2242004" y="168753"/>
          <a:ext cx="1155919" cy="1117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Парикмахерские салоны города</a:t>
          </a:r>
        </a:p>
      </dsp:txBody>
      <dsp:txXfrm>
        <a:off x="2242004" y="168753"/>
        <a:ext cx="1155919" cy="11171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EA508-E1EB-4B0E-8167-71C44EB90B3A}">
      <dsp:nvSpPr>
        <dsp:cNvPr id="0" name=""/>
        <dsp:cNvSpPr/>
      </dsp:nvSpPr>
      <dsp:spPr>
        <a:xfrm>
          <a:off x="0" y="-84831"/>
          <a:ext cx="2248958" cy="527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Профориентационная  диагностика обучающихся, тренинги,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квесты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игры, олимпиады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24112"/>
        <a:ext cx="2248958" cy="2108944"/>
      </dsp:txXfrm>
    </dsp:sp>
    <dsp:sp modelId="{F7D57A13-6D30-43EC-8092-A77B2D35D78E}">
      <dsp:nvSpPr>
        <dsp:cNvPr id="0" name=""/>
        <dsp:cNvSpPr/>
      </dsp:nvSpPr>
      <dsp:spPr>
        <a:xfrm>
          <a:off x="246631" y="231509"/>
          <a:ext cx="1755695" cy="17556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CB30F-447D-4E49-BE8B-6BE4875FB958}">
      <dsp:nvSpPr>
        <dsp:cNvPr id="0" name=""/>
        <dsp:cNvSpPr/>
      </dsp:nvSpPr>
      <dsp:spPr>
        <a:xfrm>
          <a:off x="2316427" y="-84831"/>
          <a:ext cx="2248958" cy="527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Выбор элективных, профильных, дистанционных курсов, самообразование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6427" y="2024112"/>
        <a:ext cx="2248958" cy="2108944"/>
      </dsp:txXfrm>
    </dsp:sp>
    <dsp:sp modelId="{60E83125-33E7-4BB1-9EE8-98717F660FA9}">
      <dsp:nvSpPr>
        <dsp:cNvPr id="0" name=""/>
        <dsp:cNvSpPr/>
      </dsp:nvSpPr>
      <dsp:spPr>
        <a:xfrm>
          <a:off x="2563058" y="231509"/>
          <a:ext cx="1755695" cy="17556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2E21D-1D38-4C9E-83C0-37F66EC49ACF}">
      <dsp:nvSpPr>
        <dsp:cNvPr id="0" name=""/>
        <dsp:cNvSpPr/>
      </dsp:nvSpPr>
      <dsp:spPr>
        <a:xfrm>
          <a:off x="4632854" y="-84831"/>
          <a:ext cx="2248958" cy="527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Организация учебных экскурсий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2854" y="2024112"/>
        <a:ext cx="2248958" cy="2108944"/>
      </dsp:txXfrm>
    </dsp:sp>
    <dsp:sp modelId="{BBF4A0B3-96EE-4592-9B70-8E918BAB12F0}">
      <dsp:nvSpPr>
        <dsp:cNvPr id="0" name=""/>
        <dsp:cNvSpPr/>
      </dsp:nvSpPr>
      <dsp:spPr>
        <a:xfrm>
          <a:off x="4879485" y="231509"/>
          <a:ext cx="1755695" cy="17556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783B-86E2-433F-9B8F-193EBBF8A1F4}">
      <dsp:nvSpPr>
        <dsp:cNvPr id="0" name=""/>
        <dsp:cNvSpPr/>
      </dsp:nvSpPr>
      <dsp:spPr>
        <a:xfrm>
          <a:off x="6881880" y="-64374"/>
          <a:ext cx="2248958" cy="527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Погружение в профессию: профессиональные пробы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1880" y="2044569"/>
        <a:ext cx="2248958" cy="2108944"/>
      </dsp:txXfrm>
    </dsp:sp>
    <dsp:sp modelId="{8D98B0CB-8BB7-4210-806F-731A5B8A49A7}">
      <dsp:nvSpPr>
        <dsp:cNvPr id="0" name=""/>
        <dsp:cNvSpPr/>
      </dsp:nvSpPr>
      <dsp:spPr>
        <a:xfrm>
          <a:off x="7195912" y="231509"/>
          <a:ext cx="1755695" cy="17556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45270-3616-479E-AA0B-4D8F4061C7C7}">
      <dsp:nvSpPr>
        <dsp:cNvPr id="0" name=""/>
        <dsp:cNvSpPr/>
      </dsp:nvSpPr>
      <dsp:spPr>
        <a:xfrm>
          <a:off x="9265708" y="-64374"/>
          <a:ext cx="2248958" cy="5272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Успешная сдача ЕГЭ, поступление в ВУЗ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65708" y="2044569"/>
        <a:ext cx="2248958" cy="2108944"/>
      </dsp:txXfrm>
    </dsp:sp>
    <dsp:sp modelId="{01AB615B-6362-4476-A1B5-72112C9444A2}">
      <dsp:nvSpPr>
        <dsp:cNvPr id="0" name=""/>
        <dsp:cNvSpPr/>
      </dsp:nvSpPr>
      <dsp:spPr>
        <a:xfrm>
          <a:off x="9512339" y="231509"/>
          <a:ext cx="1755695" cy="17556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EFBD-B1F7-41B7-96ED-C97B44B1755F}">
      <dsp:nvSpPr>
        <dsp:cNvPr id="0" name=""/>
        <dsp:cNvSpPr/>
      </dsp:nvSpPr>
      <dsp:spPr>
        <a:xfrm>
          <a:off x="-18" y="3530113"/>
          <a:ext cx="11514703" cy="165741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algn="l" indent="0" marL="0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8228012" y="8467"/>
            <a:ext cx="3810000" cy="381000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6108170" y="91545"/>
            <a:ext cx="6080655" cy="6080655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7235825" y="228600"/>
            <a:ext cx="4953000" cy="495300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7335837" y="32278"/>
            <a:ext cx="4852989" cy="4852989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7845426" y="609601"/>
            <a:ext cx="4343399" cy="4343399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Панорамная фотография с подписью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8" name="Picture Placeholder 2"/>
          <p:cNvSpPr>
            <a:spLocks noChangeAspect="1" noGrp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indent="0" marL="0">
              <a:buFontTx/>
              <a:buNone/>
              <a:defRPr sz="16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b="0" cap="all" sz="32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indent="0" marL="0">
              <a:buFontTx/>
              <a:buNone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sp>
        <p:nvSpPr>
          <p:cNvPr id="1048655" name="TextBox 13"/>
          <p:cNvSpPr txBox="1"/>
          <p:nvPr/>
        </p:nvSpPr>
        <p:spPr>
          <a:xfrm>
            <a:off x="531812" y="812222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56" name="TextBox 14"/>
          <p:cNvSpPr txBox="1"/>
          <p:nvPr/>
        </p:nvSpPr>
        <p:spPr>
          <a:xfrm>
            <a:off x="10285412" y="276860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b="0" cap="all" sz="32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карточки имени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  <p:sp>
        <p:nvSpPr>
          <p:cNvPr id="1048675" name="TextBox 10"/>
          <p:cNvSpPr txBox="1"/>
          <p:nvPr/>
        </p:nvSpPr>
        <p:spPr>
          <a:xfrm>
            <a:off x="531812" y="812222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76" name="TextBox 11"/>
          <p:cNvSpPr txBox="1"/>
          <p:nvPr/>
        </p:nvSpPr>
        <p:spPr>
          <a:xfrm>
            <a:off x="10285412" y="276860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Истина или ложь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x">
  <p:cSld name="Заголовок и вертикальный текст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Вертикальный заголовок и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anchor="t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Заголовок и объект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b="0" cap="all"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Два объекта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Сравнение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Только заголовок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b="0" sz="10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0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b="0" sz="32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eaLnBrk="1" hangingPunct="1" latinLnBrk="0" rtl="0">
        <a:spcBef>
          <a:spcPct val="0"/>
        </a:spcBef>
        <a:buNone/>
        <a:defRPr cap="all" sz="3600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20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8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6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1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1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 t="-1331"/>
          <a:stretch>
            <a:fillRect/>
          </a:stretch>
        </p:blipFill>
        <p:spPr bwMode="auto">
          <a:xfrm>
            <a:off x="10399594" y="191466"/>
            <a:ext cx="1241662" cy="2257686"/>
          </a:xfrm>
          <a:prstGeom prst="rect"/>
          <a:noFill/>
        </p:spPr>
      </p:pic>
      <p:pic>
        <p:nvPicPr>
          <p:cNvPr id="209715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/>
          <a:stretch>
            <a:fillRect/>
          </a:stretch>
        </p:blipFill>
        <p:spPr bwMode="auto">
          <a:xfrm>
            <a:off x="232012" y="-867289"/>
            <a:ext cx="10317708" cy="7298226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5902855" cy="3030538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3-ий уровень.</a:t>
            </a:r>
          </a:p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Профессиональные пробы</a:t>
            </a:r>
            <a:endParaRPr b="1" dirty="0" sz="28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96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97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pic>
        <p:nvPicPr>
          <p:cNvPr id="2097198" name="Рисунок 5" descr="C:\Users\комп\Desktop\Рабочие документы\сайт ОА\профпробы уроки\IMG_20161221_164036.jpg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132819" y="485554"/>
            <a:ext cx="1989326" cy="158417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9" name="Рисунок 7" descr="C:\Users\комп\Desktop\Рабочие документы\сайт ОА\профпробы уроки\фото-урок Галя, Саша\IMG_20170118_165203.jpg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8509083" y="423333"/>
            <a:ext cx="2260517" cy="180734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0" name="Рисунок 8" descr="C:\Users\комп\Desktop\Рабочие документы\сайт ОА\фото по площадке\100_7470.JPG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9305776" y="4546435"/>
            <a:ext cx="2376264" cy="165618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1" name="Рисунок 9" descr="DSCN2816.JPG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6709049" y="4250266"/>
            <a:ext cx="2282551" cy="195235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2" name="Picture 10" descr="F:\площадка\21 канал\DSCN3054.JPG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3858321" y="4212043"/>
            <a:ext cx="2376264" cy="1872208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3" name="Picture 11" descr="F:\площадка\Фая\2017-04-01\004.JPG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6571929" y="2302933"/>
            <a:ext cx="2148737" cy="169458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9385841" y="2438400"/>
            <a:ext cx="2521441" cy="16764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05" name="Рисунок 20" descr="D:\фото\Педкласс\фото площадка детский сад\Занятие Алена, Даша\IMG_20181023_164549.jpg"/>
          <p:cNvPicPr>
            <a:picLocks/>
          </p:cNvPicPr>
          <p:nvPr/>
        </p:nvPicPr>
        <p:blipFill>
          <a:blip xmlns:r="http://schemas.openxmlformats.org/officeDocument/2006/relationships" r:embed="rId10" cstate="email"/>
          <a:srcRect/>
          <a:stretch>
            <a:fillRect/>
          </a:stretch>
        </p:blipFill>
        <p:spPr bwMode="auto">
          <a:xfrm>
            <a:off x="3223403" y="1814736"/>
            <a:ext cx="2592288" cy="2088232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2270486" y="4562251"/>
            <a:ext cx="7935630" cy="1507067"/>
          </a:xfrm>
        </p:spPr>
        <p:txBody>
          <a:bodyPr anchor="b">
            <a:normAutofit/>
          </a:bodyPr>
          <a:p>
            <a:pPr algn="ctr"/>
            <a:r>
              <a:rPr b="1" dirty="0" sz="2400" lang="ru-RU">
                <a:latin typeface="Circe Bold" panose="020B0602020203020203" pitchFamily="34" charset="-52"/>
              </a:rPr>
              <a:t>СПАСИБО ЗА ВНИМАНИЕ</a:t>
            </a:r>
            <a:br>
              <a:rPr b="1" dirty="0" sz="2400" lang="ru-RU">
                <a:latin typeface="Circe Bold" panose="020B0602020203020203" pitchFamily="34" charset="-52"/>
              </a:rPr>
            </a:br>
            <a:r>
              <a:rPr b="1" dirty="0" sz="2400" lang="en-US">
                <a:latin typeface="Circe Bold" panose="020B0602020203020203" pitchFamily="34" charset="-52"/>
              </a:rPr>
              <a:t>vk.com/</a:t>
            </a:r>
            <a:r>
              <a:rPr b="1" dirty="0" sz="2400" lang="en-US" err="1">
                <a:latin typeface="Circe Bold" panose="020B0602020203020203" pitchFamily="34" charset="-52"/>
              </a:rPr>
              <a:t>rmcko</a:t>
            </a:r>
            <a:endParaRPr b="1" dirty="0" sz="2400" lang="ru-RU">
              <a:latin typeface="Circe Bold" panose="020B0602020203020203" pitchFamily="34" charset="-52"/>
            </a:endParaRPr>
          </a:p>
        </p:txBody>
      </p:sp>
      <p:pic>
        <p:nvPicPr>
          <p:cNvPr id="2097206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-994901"/>
            <a:ext cx="11054687" cy="7245520"/>
          </a:xfrm>
          <a:prstGeom prst="rect"/>
          <a:noFill/>
        </p:spPr>
      </p:pic>
      <p:pic>
        <p:nvPicPr>
          <p:cNvPr id="2097207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2"/>
          <a:stretch>
            <a:fillRect/>
          </a:stretch>
        </p:blipFill>
        <p:spPr bwMode="auto">
          <a:xfrm>
            <a:off x="10781732" y="177818"/>
            <a:ext cx="1200718" cy="2183238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>
          <a:xfrm>
            <a:off x="697659" y="493556"/>
            <a:ext cx="8534400" cy="1507067"/>
          </a:xfrm>
        </p:spPr>
        <p:txBody>
          <a:bodyPr>
            <a:normAutofit fontScale="90000"/>
          </a:bodyPr>
          <a:p>
            <a:r>
              <a:rPr b="1" dirty="0" lang="ru-RU" smtClean="0"/>
              <a:t>Организация дополнительного образования детей как центр профориентационной работы</a:t>
            </a:r>
            <a:endParaRPr b="1" dirty="0" lang="ru-RU">
              <a:latin typeface="Circe Bold" panose="020B0602020203020203" pitchFamily="34" charset="-52"/>
            </a:endParaRPr>
          </a:p>
        </p:txBody>
      </p:sp>
      <p:sp>
        <p:nvSpPr>
          <p:cNvPr id="1048592" name="Объект 2"/>
          <p:cNvSpPr>
            <a:spLocks noGrp="1"/>
          </p:cNvSpPr>
          <p:nvPr>
            <p:ph idx="1"/>
          </p:nvPr>
        </p:nvSpPr>
        <p:spPr>
          <a:xfrm>
            <a:off x="751447" y="2209799"/>
            <a:ext cx="8534400" cy="3615267"/>
          </a:xfrm>
        </p:spPr>
        <p:txBody>
          <a:bodyPr/>
          <a:p>
            <a:pPr>
              <a:buNone/>
            </a:pPr>
            <a:r>
              <a:rPr b="1" dirty="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ФИО </a:t>
            </a:r>
            <a:r>
              <a:rPr b="1" dirty="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спикера - Киселева Ольга Александровна</a:t>
            </a:r>
            <a:endParaRPr b="1" dirty="0" lang="ru-RU" smtClean="0">
              <a:solidFill>
                <a:schemeClr val="tx1"/>
              </a:solidFill>
              <a:latin typeface="Circe Bold" panose="020B0602020203020203" pitchFamily="34" charset="-52"/>
            </a:endParaRPr>
          </a:p>
          <a:p>
            <a:pPr>
              <a:buNone/>
            </a:pPr>
            <a:r>
              <a:rPr b="1" dirty="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Должность </a:t>
            </a:r>
            <a:r>
              <a:rPr b="1" dirty="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спикера - директор муниципального бюджетного учреждения дополнительного образования Центр дополнительного образования «Уникум» городского округа город Буй Костромской области</a:t>
            </a:r>
            <a:endParaRPr b="1" dirty="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5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5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-220134" y="4854684"/>
            <a:ext cx="3725839" cy="2635471"/>
          </a:xfrm>
          <a:prstGeom prst="rect"/>
          <a:noFill/>
        </p:spPr>
      </p:pic>
      <p:pic>
        <p:nvPicPr>
          <p:cNvPr id="2097157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pic>
        <p:nvPicPr>
          <p:cNvPr id="2097158" name="Рисунок 9"/>
          <p:cNvPicPr>
            <a:picLocks/>
          </p:cNvPicPr>
          <p:nvPr/>
        </p:nvPicPr>
        <p:blipFill>
          <a:blip xmlns:r="http://schemas.openxmlformats.org/officeDocument/2006/relationships" r:embed="rId3" cstate="email"/>
          <a:srcRect/>
          <a:stretch>
            <a:fillRect/>
          </a:stretch>
        </p:blipFill>
        <p:spPr bwMode="auto">
          <a:xfrm>
            <a:off x="1933824" y="304800"/>
            <a:ext cx="8751109" cy="611293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60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graphicFrame>
        <p:nvGraphicFramePr>
          <p:cNvPr id="4194304" name="Схема 6"/>
          <p:cNvGraphicFramePr>
            <a:graphicFrameLocks/>
          </p:cNvGraphicFramePr>
          <p:nvPr/>
        </p:nvGraphicFramePr>
        <p:xfrm>
          <a:off x="3744226" y="929928"/>
          <a:ext cx="792088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593" name="Объект 6"/>
          <p:cNvSpPr>
            <a:spLocks noGrp="1"/>
          </p:cNvSpPr>
          <p:nvPr>
            <p:ph sz="half" idx="4294967295"/>
          </p:nvPr>
        </p:nvSpPr>
        <p:spPr>
          <a:xfrm>
            <a:off x="684211" y="1270529"/>
            <a:ext cx="4057122" cy="3030538"/>
          </a:xfrm>
          <a:prstGeom prst="rect"/>
        </p:spPr>
        <p:txBody>
          <a:bodyPr/>
          <a:p>
            <a:pPr algn="ctr">
              <a:buNone/>
            </a:pPr>
            <a:r>
              <a:rPr b="1" dirty="0" sz="36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Система социального партнерства</a:t>
            </a:r>
            <a:endParaRPr b="1" dirty="0" sz="36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5902855" cy="3030538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1-ый уровень.</a:t>
            </a:r>
          </a:p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 Ранняя профессиональная ориентация</a:t>
            </a:r>
            <a:endParaRPr b="1" dirty="0" sz="28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61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62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pic>
        <p:nvPicPr>
          <p:cNvPr id="2097163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email"/>
          <a:srcRect/>
          <a:stretch>
            <a:fillRect/>
          </a:stretch>
        </p:blipFill>
        <p:spPr bwMode="auto">
          <a:xfrm>
            <a:off x="6013752" y="312056"/>
            <a:ext cx="4140201" cy="232886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4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email"/>
          <a:srcRect/>
          <a:stretch>
            <a:fillRect/>
          </a:stretch>
        </p:blipFill>
        <p:spPr bwMode="auto">
          <a:xfrm>
            <a:off x="3120569" y="2252133"/>
            <a:ext cx="2514902" cy="1886177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5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email"/>
          <a:srcRect/>
          <a:stretch>
            <a:fillRect/>
          </a:stretch>
        </p:blipFill>
        <p:spPr bwMode="auto">
          <a:xfrm>
            <a:off x="5572807" y="4670674"/>
            <a:ext cx="2622926" cy="196719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6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email"/>
          <a:srcRect/>
          <a:stretch>
            <a:fillRect/>
          </a:stretch>
        </p:blipFill>
        <p:spPr bwMode="auto">
          <a:xfrm>
            <a:off x="6446762" y="2607561"/>
            <a:ext cx="2786064" cy="2089548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email"/>
          <a:srcRect/>
          <a:stretch>
            <a:fillRect/>
          </a:stretch>
        </p:blipFill>
        <p:spPr bwMode="auto">
          <a:xfrm>
            <a:off x="8397378" y="4818741"/>
            <a:ext cx="3540622" cy="172289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email"/>
          <a:srcRect/>
          <a:stretch>
            <a:fillRect/>
          </a:stretch>
        </p:blipFill>
        <p:spPr bwMode="auto">
          <a:xfrm>
            <a:off x="9749043" y="1896533"/>
            <a:ext cx="2125408" cy="2833877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email"/>
          <a:srcRect/>
          <a:stretch>
            <a:fillRect/>
          </a:stretch>
        </p:blipFill>
        <p:spPr bwMode="auto">
          <a:xfrm>
            <a:off x="321734" y="1862667"/>
            <a:ext cx="2483895" cy="30480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0" name="Picture 3" descr="C:\Users\комп\Desktop\20191029_20381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email"/>
          <a:srcRect/>
          <a:stretch>
            <a:fillRect/>
          </a:stretch>
        </p:blipFill>
        <p:spPr bwMode="auto">
          <a:xfrm>
            <a:off x="2963332" y="4351867"/>
            <a:ext cx="2465245" cy="184893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5902855" cy="3030538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1-ый уровень.</a:t>
            </a:r>
          </a:p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Профориентационные лагеря</a:t>
            </a:r>
            <a:endParaRPr b="1" dirty="0" sz="28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71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72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pic>
        <p:nvPicPr>
          <p:cNvPr id="2097173" name="Picture 3" descr="C:\Users\комп\Desktop\DSCN524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email"/>
          <a:srcRect/>
          <a:stretch>
            <a:fillRect/>
          </a:stretch>
        </p:blipFill>
        <p:spPr bwMode="auto">
          <a:xfrm>
            <a:off x="5740399" y="334942"/>
            <a:ext cx="2578835" cy="193412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4" name="Picture 5" descr="C:\Users\комп\Desktop\DSCN526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email"/>
          <a:srcRect/>
          <a:stretch>
            <a:fillRect/>
          </a:stretch>
        </p:blipFill>
        <p:spPr bwMode="auto">
          <a:xfrm>
            <a:off x="8831942" y="2559437"/>
            <a:ext cx="2682724" cy="201204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5" name="Picture 5" descr="C:\Users\комп\Desktop\DSCN502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email"/>
          <a:srcRect/>
          <a:stretch>
            <a:fillRect/>
          </a:stretch>
        </p:blipFill>
        <p:spPr bwMode="auto">
          <a:xfrm>
            <a:off x="5672666" y="2404534"/>
            <a:ext cx="2777069" cy="20828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6" name="Picture 6" descr="C:\Users\комп\Desktop\UKS3daQujC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email"/>
          <a:srcRect/>
          <a:stretch>
            <a:fillRect/>
          </a:stretch>
        </p:blipFill>
        <p:spPr bwMode="auto">
          <a:xfrm>
            <a:off x="8405732" y="379789"/>
            <a:ext cx="2634801" cy="197610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7" name="Picture 3" descr="C:\Users\комп\Desktop\DSCN474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email"/>
          <a:srcRect/>
          <a:stretch>
            <a:fillRect/>
          </a:stretch>
        </p:blipFill>
        <p:spPr bwMode="auto">
          <a:xfrm>
            <a:off x="2421467" y="1801446"/>
            <a:ext cx="2878667" cy="215899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8" name="Picture 4" descr="C:\Users\комп\Desktop\DSCN382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email"/>
          <a:srcRect/>
          <a:stretch>
            <a:fillRect/>
          </a:stretch>
        </p:blipFill>
        <p:spPr bwMode="auto">
          <a:xfrm>
            <a:off x="9126001" y="4670384"/>
            <a:ext cx="2574932" cy="1931198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79" name="Picture 4" descr="C:\Users\комп\Desktop\DSCN502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email"/>
          <a:srcRect/>
          <a:stretch>
            <a:fillRect/>
          </a:stretch>
        </p:blipFill>
        <p:spPr bwMode="auto">
          <a:xfrm>
            <a:off x="6042692" y="4559302"/>
            <a:ext cx="2576375" cy="193228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0" name="Picture 5" descr="C:\Users\комп\Desktop\DSCN506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email"/>
          <a:srcRect/>
          <a:stretch>
            <a:fillRect/>
          </a:stretch>
        </p:blipFill>
        <p:spPr bwMode="auto">
          <a:xfrm>
            <a:off x="2951237" y="4148666"/>
            <a:ext cx="2552095" cy="191407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11152188" cy="3030538"/>
          </a:xfrm>
        </p:spPr>
        <p:txBody>
          <a:bodyPr>
            <a:normAutofit/>
          </a:bodyPr>
          <a:p>
            <a:pPr algn="ctr">
              <a:buNone/>
            </a:pPr>
            <a:r>
              <a:rPr b="1" dirty="0" sz="24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2-ой уровень. Элективные курсы</a:t>
            </a:r>
            <a:endParaRPr b="1" dirty="0" sz="24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81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82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graphicFrame>
        <p:nvGraphicFramePr>
          <p:cNvPr id="4194305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5732" y="968069"/>
          <a:ext cx="10092268" cy="393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34"/>
                <a:gridCol w="5046134"/>
              </a:tblGrid>
              <a:tr h="461603">
                <a:tc grid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1800" lang="ru-RU" u="sng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Элективные курсы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  <a:tr h="2108627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«Основы кулинарии»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«Ландшафтный дизайн»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«Первые шаги к парикмахерскому искусству» 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dirty="0" sz="1800" lang="ru-RU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Арт-дизайн</a:t>
                      </a: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«Дизайн прически»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«Искусство макияжа»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«Основы медицинских знаний»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«Основы генетики»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«Биология для старшеклассников» 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«Технология сварочного дела»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«Азбука журналистики»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«Психология выбора профессии» 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«Организатор детского коллектива»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1603">
                <a:tc grid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sz="1800" lang="ru-RU" u="sng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Дистанционные курсы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  <a:tr h="903697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«Подготовка к ЕГЭ по географии»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«Основы генетики»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лидер»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«Избирательное право»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«Основы потребительских знаний»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dirty="0" sz="1800" lang="ru-RU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«Моя речь – мое достоинство»</a:t>
                      </a:r>
                      <a:endParaRPr dirty="0" sz="3200" lang="ru-RU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97183" name="Picture 2" descr="D:\фото\экскурсия больница 2019\IMG-5555fe9caa3abd596ffc555c56212c74-V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email"/>
          <a:srcRect/>
          <a:stretch>
            <a:fillRect/>
          </a:stretch>
        </p:blipFill>
        <p:spPr bwMode="auto">
          <a:xfrm>
            <a:off x="4216399" y="4910668"/>
            <a:ext cx="2717437" cy="17272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4" name="Picture 3" descr="D:\фото\БХЗ_2020\WP_20200207_15_24_07_Pr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email"/>
          <a:srcRect/>
          <a:stretch>
            <a:fillRect/>
          </a:stretch>
        </p:blipFill>
        <p:spPr bwMode="auto">
          <a:xfrm>
            <a:off x="7213600" y="4893733"/>
            <a:ext cx="2539999" cy="169333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5" name="Picture 4" descr="D:\фото\парикмахеры электив ЮН\IMG_20180410_16082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9984318" y="1676399"/>
            <a:ext cx="1648882" cy="219851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86" name="Picture 5" descr="D:\фото\дизайн ногтей\IMG_20181023_10555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9889066" y="4061173"/>
            <a:ext cx="1811867" cy="241582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6664855" cy="3030538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2-ой уровень.</a:t>
            </a:r>
          </a:p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Профориентация для детей с ОВЗ</a:t>
            </a:r>
            <a:endParaRPr b="1" dirty="0" sz="28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87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88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pic>
        <p:nvPicPr>
          <p:cNvPr id="2097189" name="Picture 12" descr="F:\площадка\БТЖТ\image (4).jpg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026400" y="1625600"/>
            <a:ext cx="3183467" cy="223520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0" name="Picture 13" descr="F:\площадка\БТЖТ\DSCN3079.JPG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608818" y="1896533"/>
            <a:ext cx="3078916" cy="2252133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1" name="Picture 14" descr="F:\площадка\БТГП\DSCN2931.JPG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8483600" y="4097867"/>
            <a:ext cx="3206989" cy="2359744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2" name="Picture 2" descr="D:\фото\экскурсия для ОВЗ в БТЖТ\IMG-3b46d830d6ca1fbc64739d9250d54305-V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4555066" y="4374342"/>
            <a:ext cx="3627655" cy="204339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3" name="Picture 3" descr="D:\фото\Фото по площадке\Экскурсии 8-9 кл\IMG_59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1075265" y="2794000"/>
            <a:ext cx="3441699" cy="2294466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Объект 6"/>
          <p:cNvSpPr>
            <a:spLocks noGrp="1"/>
          </p:cNvSpPr>
          <p:nvPr>
            <p:ph sz="half" idx="2"/>
          </p:nvPr>
        </p:nvSpPr>
        <p:spPr>
          <a:xfrm>
            <a:off x="243945" y="373062"/>
            <a:ext cx="11948055" cy="3030538"/>
          </a:xfrm>
        </p:spPr>
        <p:txBody>
          <a:bodyPr>
            <a:normAutofit/>
          </a:bodyPr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3-ий уровень.</a:t>
            </a:r>
          </a:p>
          <a:p>
            <a:pPr>
              <a:buNone/>
            </a:pPr>
            <a:r>
              <a:rPr b="1" dirty="0" sz="2800" lang="ru-RU" smtClean="0">
                <a:solidFill>
                  <a:schemeClr val="tx1"/>
                </a:solidFill>
                <a:latin typeface="Circe Bold" panose="020B0602020203020203" pitchFamily="34" charset="-52"/>
              </a:rPr>
              <a:t>Профильные курсы, индивидуальные маршруты</a:t>
            </a:r>
            <a:endParaRPr b="1" dirty="0" sz="2800" lang="ru-RU">
              <a:solidFill>
                <a:schemeClr val="tx1"/>
              </a:solidFill>
              <a:latin typeface="Circe Bold" panose="020B0602020203020203" pitchFamily="34" charset="-52"/>
            </a:endParaRPr>
          </a:p>
        </p:txBody>
      </p:sp>
      <p:pic>
        <p:nvPicPr>
          <p:cNvPr id="209719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email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/>
          <a:noFill/>
        </p:spPr>
      </p:pic>
      <p:pic>
        <p:nvPicPr>
          <p:cNvPr id="209719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email"/>
          <a:srcRect t="-1333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/>
          <a:noFill/>
        </p:spPr>
      </p:pic>
      <p:graphicFrame>
        <p:nvGraphicFramePr>
          <p:cNvPr id="4194306" name="Схема 9"/>
          <p:cNvGraphicFramePr>
            <a:graphicFrameLocks/>
          </p:cNvGraphicFramePr>
          <p:nvPr/>
        </p:nvGraphicFramePr>
        <p:xfrm>
          <a:off x="474133" y="1585640"/>
          <a:ext cx="11514667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7" name="TextBox 10"/>
          <p:cNvSpPr txBox="1"/>
          <p:nvPr/>
        </p:nvSpPr>
        <p:spPr>
          <a:xfrm>
            <a:off x="491067" y="5621867"/>
            <a:ext cx="10972800" cy="92333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хорошо, когда у человека есть возможность выбрать себе профессию не по необходимости, а сообразуясь с душевными склонностями»                  </a:t>
            </a: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 </a:t>
            </a: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(А. </a:t>
            </a:r>
            <a:r>
              <a:rPr b="1" dirty="0" lang="ru-RU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Апшерони</a:t>
            </a:r>
            <a:r>
              <a:rPr b="1" dirty="0" lang="ru-RU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dirty="0"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lastClr="000000" val="windowText"/>
      </a:dk1>
      <a:lt1>
        <a:sysClr lastClr="FFFFFF" val="window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50800" dir="5400000" dist="381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2A91B-ABE0-4DDD-8D86-79797974CF22}"/>
</file>

<file path=customXml/itemProps2.xml><?xml version="1.0" encoding="utf-8"?>
<ds:datastoreItem xmlns:ds="http://schemas.openxmlformats.org/officeDocument/2006/customXml" ds:itemID="{CB13B658-D69D-400D-9870-D83D568B4358}"/>
</file>

<file path=customXml/itemProps3.xml><?xml version="1.0" encoding="utf-8"?>
<ds:datastoreItem xmlns:ds="http://schemas.openxmlformats.org/officeDocument/2006/customXml" ds:itemID="{B1541CF3-5505-44A1-B364-7B004EF5432F}"/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</cp:lastModifiedBy>
  <dcterms:created xsi:type="dcterms:W3CDTF">2020-05-19T20:15:06Z</dcterms:created>
  <dcterms:modified xsi:type="dcterms:W3CDTF">2020-09-02T10:20:00Z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