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6" r:id="rId10"/>
    <p:sldId id="267" r:id="rId11"/>
    <p:sldId id="260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70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6578-7432-4C76-91AE-11813AB11CEF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2F9-43C1-41F4-AD7D-7BD9FD52AE2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0190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6578-7432-4C76-91AE-11813AB11CEF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2F9-43C1-41F4-AD7D-7BD9FD52A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933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6578-7432-4C76-91AE-11813AB11CEF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2F9-43C1-41F4-AD7D-7BD9FD52A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279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6578-7432-4C76-91AE-11813AB11CEF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2F9-43C1-41F4-AD7D-7BD9FD52AE2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2637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6578-7432-4C76-91AE-11813AB11CEF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2F9-43C1-41F4-AD7D-7BD9FD52A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875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6578-7432-4C76-91AE-11813AB11CEF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2F9-43C1-41F4-AD7D-7BD9FD52AE2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58141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6578-7432-4C76-91AE-11813AB11CEF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2F9-43C1-41F4-AD7D-7BD9FD52A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670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6578-7432-4C76-91AE-11813AB11CEF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2F9-43C1-41F4-AD7D-7BD9FD52A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465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6578-7432-4C76-91AE-11813AB11CEF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2F9-43C1-41F4-AD7D-7BD9FD52A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800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6578-7432-4C76-91AE-11813AB11CEF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2F9-43C1-41F4-AD7D-7BD9FD52A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748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6578-7432-4C76-91AE-11813AB11CEF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2F9-43C1-41F4-AD7D-7BD9FD52A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429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6578-7432-4C76-91AE-11813AB11CEF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2F9-43C1-41F4-AD7D-7BD9FD52A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561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6578-7432-4C76-91AE-11813AB11CEF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2F9-43C1-41F4-AD7D-7BD9FD52A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835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6578-7432-4C76-91AE-11813AB11CEF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2F9-43C1-41F4-AD7D-7BD9FD52A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135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6578-7432-4C76-91AE-11813AB11CEF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2F9-43C1-41F4-AD7D-7BD9FD52A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643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6578-7432-4C76-91AE-11813AB11CEF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2F9-43C1-41F4-AD7D-7BD9FD52A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578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6578-7432-4C76-91AE-11813AB11CEF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2F9-43C1-41F4-AD7D-7BD9FD52A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182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F5E6578-7432-4C76-91AE-11813AB11CEF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92E72F9-43C1-41F4-AD7D-7BD9FD52A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4320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971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684211" y="506437"/>
            <a:ext cx="5378964" cy="379463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2470B7"/>
                </a:solidFill>
                <a:latin typeface="Circe Bold" panose="020B0602020203020203" pitchFamily="34" charset="-52"/>
              </a:rPr>
              <a:t>Формы учета и контроля: тест для самоконтроля, выставка работ, фото изделий, рейтинг по итогам выполненных заданий и др.</a:t>
            </a:r>
            <a:endParaRPr lang="ru-RU" dirty="0">
              <a:solidFill>
                <a:srgbClr val="2470B7"/>
              </a:solidFill>
              <a:latin typeface="Circe Bold" panose="020B0602020203020203" pitchFamily="34" charset="-52"/>
            </a:endParaRPr>
          </a:p>
        </p:txBody>
      </p:sp>
      <p:sp>
        <p:nvSpPr>
          <p:cNvPr id="37" name="Объект 36"/>
          <p:cNvSpPr>
            <a:spLocks noGrp="1"/>
          </p:cNvSpPr>
          <p:nvPr>
            <p:ph sz="quarter" idx="4"/>
          </p:nvPr>
        </p:nvSpPr>
        <p:spPr>
          <a:xfrm>
            <a:off x="6736738" y="1270529"/>
            <a:ext cx="4929188" cy="4804346"/>
          </a:xfrm>
        </p:spPr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marL="0" indent="0" algn="ctr">
              <a:buNone/>
            </a:pPr>
            <a:endParaRPr lang="en-US" dirty="0" smtClean="0">
              <a:solidFill>
                <a:srgbClr val="2470B7"/>
              </a:solidFill>
              <a:latin typeface="Circe Bold" panose="020B0602020203020203" pitchFamily="34" charset="-52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2470B7"/>
                </a:solidFill>
                <a:latin typeface="Circe Bold" panose="020B0602020203020203" pitchFamily="34" charset="-52"/>
              </a:rPr>
              <a:t>ИЗОБРАЖЕНИЕ</a:t>
            </a:r>
            <a:endParaRPr lang="ru-RU" dirty="0">
              <a:solidFill>
                <a:srgbClr val="2470B7"/>
              </a:solidFill>
              <a:latin typeface="Circe Bold" panose="020B0602020203020203" pitchFamily="34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8652" y="130566"/>
            <a:ext cx="4503348" cy="38952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2160" y="3181514"/>
            <a:ext cx="2791777" cy="28335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4231" y="4025799"/>
            <a:ext cx="2686674" cy="20490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868" y="1716258"/>
            <a:ext cx="5381586" cy="414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130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8676" y="4677455"/>
            <a:ext cx="5124261" cy="1507067"/>
          </a:xfrm>
        </p:spPr>
        <p:txBody>
          <a:bodyPr anchor="b">
            <a:norm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  <a:latin typeface="Circe Bold" panose="020B0602020203020203" pitchFamily="34" charset="-52"/>
              </a:rPr>
              <a:t>СПАСИБО ЗА ВНИМАНИЕ</a:t>
            </a:r>
            <a:br>
              <a:rPr lang="ru-RU" dirty="0">
                <a:solidFill>
                  <a:schemeClr val="bg1"/>
                </a:solidFill>
                <a:latin typeface="Circe Bold" panose="020B0602020203020203" pitchFamily="34" charset="-52"/>
              </a:rPr>
            </a:br>
            <a:r>
              <a:rPr lang="en-US" dirty="0">
                <a:solidFill>
                  <a:srgbClr val="2470B7"/>
                </a:solidFill>
                <a:latin typeface="Circe Bold" panose="020B0602020203020203" pitchFamily="34" charset="-52"/>
              </a:rPr>
              <a:t>vk.com/</a:t>
            </a:r>
            <a:r>
              <a:rPr lang="en-US" dirty="0" err="1">
                <a:solidFill>
                  <a:srgbClr val="2470B7"/>
                </a:solidFill>
                <a:latin typeface="Circe Bold" panose="020B0602020203020203" pitchFamily="34" charset="-52"/>
              </a:rPr>
              <a:t>rmcko</a:t>
            </a:r>
            <a:endParaRPr lang="ru-RU" dirty="0">
              <a:solidFill>
                <a:srgbClr val="2470B7"/>
              </a:solidFill>
              <a:latin typeface="Circe Bold" panose="020B06020202030202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010169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1058333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irce Bold" panose="020B0602020203020203" pitchFamily="34" charset="-52"/>
              </a:rPr>
              <a:t>Программы инженерного, конструкторского и технического профилей в условиях дистанционного обучения</a:t>
            </a:r>
            <a:endParaRPr lang="ru-RU" dirty="0">
              <a:solidFill>
                <a:schemeClr val="bg1"/>
              </a:solidFill>
              <a:latin typeface="Circe Bold" panose="020B0602020203020203" pitchFamily="34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2667000"/>
            <a:ext cx="8534400" cy="3615267"/>
          </a:xfrm>
        </p:spPr>
        <p:txBody>
          <a:bodyPr/>
          <a:lstStyle/>
          <a:p>
            <a:r>
              <a:rPr lang="ru-RU" dirty="0" smtClean="0">
                <a:solidFill>
                  <a:srgbClr val="2470B7"/>
                </a:solidFill>
                <a:latin typeface="Circe Bold" panose="020B0602020203020203" pitchFamily="34" charset="-52"/>
              </a:rPr>
              <a:t>Баева Инесса</a:t>
            </a:r>
            <a:endParaRPr lang="ru-RU" dirty="0" smtClean="0">
              <a:solidFill>
                <a:srgbClr val="2470B7"/>
              </a:solidFill>
              <a:latin typeface="Circe Bold" panose="020B0602020203020203" pitchFamily="34" charset="-52"/>
            </a:endParaRPr>
          </a:p>
          <a:p>
            <a:r>
              <a:rPr lang="ru-RU" dirty="0" smtClean="0">
                <a:solidFill>
                  <a:srgbClr val="2470B7"/>
                </a:solidFill>
                <a:latin typeface="Circe Bold" panose="020B0602020203020203" pitchFamily="34" charset="-52"/>
              </a:rPr>
              <a:t>Заместитель директора МБУ ДО города Костромы «Центр творческого развития «Академия»</a:t>
            </a:r>
            <a:endParaRPr lang="ru-RU" dirty="0">
              <a:solidFill>
                <a:srgbClr val="2470B7"/>
              </a:solidFill>
              <a:latin typeface="Circe Bold" panose="020B06020202030202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972909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9080" y="114960"/>
            <a:ext cx="4310280" cy="34863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6186" y="240323"/>
            <a:ext cx="3381888" cy="18751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990" y="2386189"/>
            <a:ext cx="4503346" cy="20707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5961" y="3739451"/>
            <a:ext cx="2873399" cy="17149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3592" y="4727665"/>
            <a:ext cx="3203231" cy="174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419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2470B7"/>
                </a:solidFill>
                <a:latin typeface="Circe Bold" panose="020B0602020203020203" pitchFamily="34" charset="-52"/>
              </a:rPr>
              <a:t>Самообучение</a:t>
            </a:r>
            <a:endParaRPr lang="ru-RU" sz="4000" dirty="0">
              <a:solidFill>
                <a:srgbClr val="2470B7"/>
              </a:solidFill>
              <a:latin typeface="Circe Bold" panose="020B0602020203020203" pitchFamily="34" charset="-52"/>
            </a:endParaRPr>
          </a:p>
        </p:txBody>
      </p:sp>
      <p:sp>
        <p:nvSpPr>
          <p:cNvPr id="37" name="Объект 36"/>
          <p:cNvSpPr>
            <a:spLocks noGrp="1"/>
          </p:cNvSpPr>
          <p:nvPr>
            <p:ph sz="quarter" idx="4"/>
          </p:nvPr>
        </p:nvSpPr>
        <p:spPr>
          <a:xfrm>
            <a:off x="6736738" y="1270529"/>
            <a:ext cx="4929188" cy="4804346"/>
          </a:xfrm>
        </p:spPr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marL="0" indent="0" algn="ctr">
              <a:buNone/>
            </a:pPr>
            <a:endParaRPr lang="en-US" dirty="0" smtClean="0">
              <a:solidFill>
                <a:srgbClr val="2470B7"/>
              </a:solidFill>
              <a:latin typeface="Circe Bold" panose="020B0602020203020203" pitchFamily="34" charset="-52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2470B7"/>
                </a:solidFill>
                <a:latin typeface="Circe Bold" panose="020B0602020203020203" pitchFamily="34" charset="-52"/>
              </a:rPr>
              <a:t>ИЗОБРАЖЕНИЕ</a:t>
            </a:r>
            <a:endParaRPr lang="ru-RU" dirty="0">
              <a:solidFill>
                <a:srgbClr val="2470B7"/>
              </a:solidFill>
              <a:latin typeface="Circe Bold" panose="020B0602020203020203" pitchFamily="34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6494" y="480874"/>
            <a:ext cx="5210175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20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rgbClr val="2470B7"/>
                </a:solidFill>
                <a:latin typeface="Circe Bold" panose="020B0602020203020203" pitchFamily="34" charset="-52"/>
              </a:rPr>
              <a:t>Обучение в группе</a:t>
            </a:r>
            <a:endParaRPr lang="ru-RU" sz="2400" dirty="0">
              <a:solidFill>
                <a:srgbClr val="2470B7"/>
              </a:solidFill>
              <a:latin typeface="Circe Bold" panose="020B0602020203020203" pitchFamily="34" charset="-52"/>
            </a:endParaRPr>
          </a:p>
        </p:txBody>
      </p:sp>
      <p:sp>
        <p:nvSpPr>
          <p:cNvPr id="37" name="Объект 36"/>
          <p:cNvSpPr>
            <a:spLocks noGrp="1"/>
          </p:cNvSpPr>
          <p:nvPr>
            <p:ph sz="quarter" idx="4"/>
          </p:nvPr>
        </p:nvSpPr>
        <p:spPr>
          <a:xfrm>
            <a:off x="6736738" y="1270529"/>
            <a:ext cx="4929188" cy="4804346"/>
          </a:xfrm>
        </p:spPr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marL="0" indent="0" algn="ctr">
              <a:buNone/>
            </a:pPr>
            <a:endParaRPr lang="en-US" dirty="0" smtClean="0">
              <a:solidFill>
                <a:srgbClr val="2470B7"/>
              </a:solidFill>
              <a:latin typeface="Circe Bold" panose="020B0602020203020203" pitchFamily="34" charset="-52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2470B7"/>
                </a:solidFill>
                <a:latin typeface="Circe Bold" panose="020B0602020203020203" pitchFamily="34" charset="-52"/>
              </a:rPr>
              <a:t>ИЗОБРАЖЕНИЕ</a:t>
            </a:r>
            <a:endParaRPr lang="ru-RU" dirty="0">
              <a:solidFill>
                <a:srgbClr val="2470B7"/>
              </a:solidFill>
              <a:latin typeface="Circe Bold" panose="020B0602020203020203" pitchFamily="34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761" y="1111345"/>
            <a:ext cx="5535430" cy="46142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211" y="1890298"/>
            <a:ext cx="4628689" cy="274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555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rgbClr val="2470B7"/>
                </a:solidFill>
                <a:latin typeface="Circe Bold" panose="020B0602020203020203" pitchFamily="34" charset="-52"/>
              </a:rPr>
              <a:t>Индивидуальное обучение</a:t>
            </a:r>
            <a:endParaRPr lang="ru-RU" sz="2400" dirty="0">
              <a:solidFill>
                <a:srgbClr val="2470B7"/>
              </a:solidFill>
              <a:latin typeface="Circe Bold" panose="020B0602020203020203" pitchFamily="34" charset="-52"/>
            </a:endParaRPr>
          </a:p>
        </p:txBody>
      </p:sp>
      <p:sp>
        <p:nvSpPr>
          <p:cNvPr id="37" name="Объект 36"/>
          <p:cNvSpPr>
            <a:spLocks noGrp="1"/>
          </p:cNvSpPr>
          <p:nvPr>
            <p:ph sz="quarter" idx="4"/>
          </p:nvPr>
        </p:nvSpPr>
        <p:spPr>
          <a:xfrm>
            <a:off x="6736738" y="1270529"/>
            <a:ext cx="4929188" cy="4804346"/>
          </a:xfrm>
        </p:spPr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marL="0" indent="0" algn="ctr">
              <a:buNone/>
            </a:pPr>
            <a:endParaRPr lang="en-US" dirty="0" smtClean="0">
              <a:solidFill>
                <a:srgbClr val="2470B7"/>
              </a:solidFill>
              <a:latin typeface="Circe Bold" panose="020B0602020203020203" pitchFamily="34" charset="-52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2470B7"/>
                </a:solidFill>
                <a:latin typeface="Circe Bold" panose="020B0602020203020203" pitchFamily="34" charset="-52"/>
              </a:rPr>
              <a:t>ИЗОБРАЖЕНИЕ</a:t>
            </a:r>
            <a:endParaRPr lang="ru-RU" dirty="0">
              <a:solidFill>
                <a:srgbClr val="2470B7"/>
              </a:solidFill>
              <a:latin typeface="Circe Bold" panose="020B0602020203020203" pitchFamily="34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0640" y="315789"/>
            <a:ext cx="6545286" cy="615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080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789307" y="512895"/>
            <a:ext cx="4937655" cy="30305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rgbClr val="2470B7"/>
                </a:solidFill>
                <a:latin typeface="Circe Bold" panose="020B0602020203020203" pitchFamily="34" charset="-52"/>
              </a:rPr>
              <a:t>Асинхронные сетевые дистанционные технологии</a:t>
            </a:r>
          </a:p>
          <a:p>
            <a:pPr marL="0" indent="0">
              <a:buNone/>
            </a:pPr>
            <a:endParaRPr lang="ru-RU" sz="2400" dirty="0">
              <a:solidFill>
                <a:srgbClr val="2470B7"/>
              </a:solidFill>
              <a:latin typeface="Circe Bold" panose="020B0602020203020203" pitchFamily="34" charset="-52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2470B7"/>
                </a:solidFill>
                <a:latin typeface="Circe Bold" panose="020B0602020203020203" pitchFamily="34" charset="-52"/>
              </a:rPr>
              <a:t>Синхронные сетевые дистанционные технологии </a:t>
            </a:r>
            <a:endParaRPr lang="ru-RU" sz="2400" dirty="0">
              <a:solidFill>
                <a:srgbClr val="2470B7"/>
              </a:solidFill>
              <a:latin typeface="Circe Bold" panose="020B0602020203020203" pitchFamily="34" charset="-52"/>
            </a:endParaRPr>
          </a:p>
        </p:txBody>
      </p:sp>
      <p:sp>
        <p:nvSpPr>
          <p:cNvPr id="37" name="Объект 36"/>
          <p:cNvSpPr>
            <a:spLocks noGrp="1"/>
          </p:cNvSpPr>
          <p:nvPr>
            <p:ph sz="quarter" idx="4"/>
          </p:nvPr>
        </p:nvSpPr>
        <p:spPr>
          <a:xfrm>
            <a:off x="6736738" y="1270529"/>
            <a:ext cx="4929188" cy="4804346"/>
          </a:xfrm>
        </p:spPr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marL="0" indent="0" algn="ctr">
              <a:buNone/>
            </a:pPr>
            <a:endParaRPr lang="en-US" dirty="0" smtClean="0">
              <a:solidFill>
                <a:srgbClr val="2470B7"/>
              </a:solidFill>
              <a:latin typeface="Circe Bold" panose="020B0602020203020203" pitchFamily="34" charset="-52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2470B7"/>
                </a:solidFill>
                <a:latin typeface="Circe Bold" panose="020B0602020203020203" pitchFamily="34" charset="-52"/>
              </a:rPr>
              <a:t>ИЗОБРАЖЕНИЕ</a:t>
            </a:r>
            <a:endParaRPr lang="ru-RU" dirty="0">
              <a:solidFill>
                <a:srgbClr val="2470B7"/>
              </a:solidFill>
              <a:latin typeface="Circe Bold" panose="020B0602020203020203" pitchFamily="34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1808" y="178338"/>
            <a:ext cx="4750191" cy="45594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8135" y="2785798"/>
            <a:ext cx="3657600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294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2470B7"/>
                </a:solidFill>
                <a:latin typeface="Circe Bold" panose="020B0602020203020203" pitchFamily="34" charset="-52"/>
              </a:rPr>
              <a:t>Учебный календарный план реализации дополнительной общеобразовательной программы с применением электронного обучения и дистанционных образовательных технологий</a:t>
            </a:r>
            <a:endParaRPr lang="ru-RU" dirty="0">
              <a:solidFill>
                <a:srgbClr val="2470B7"/>
              </a:solidFill>
              <a:latin typeface="Circe Bold" panose="020B0602020203020203" pitchFamily="34" charset="-52"/>
            </a:endParaRPr>
          </a:p>
        </p:txBody>
      </p:sp>
      <p:sp>
        <p:nvSpPr>
          <p:cNvPr id="37" name="Объект 36"/>
          <p:cNvSpPr>
            <a:spLocks noGrp="1"/>
          </p:cNvSpPr>
          <p:nvPr>
            <p:ph sz="quarter" idx="4"/>
          </p:nvPr>
        </p:nvSpPr>
        <p:spPr>
          <a:xfrm>
            <a:off x="6736738" y="1270529"/>
            <a:ext cx="4929188" cy="4804346"/>
          </a:xfrm>
        </p:spPr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marL="0" indent="0" algn="ctr">
              <a:buNone/>
            </a:pPr>
            <a:endParaRPr lang="en-US" dirty="0" smtClean="0">
              <a:solidFill>
                <a:srgbClr val="2470B7"/>
              </a:solidFill>
              <a:latin typeface="Circe Bold" panose="020B0602020203020203" pitchFamily="34" charset="-52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2470B7"/>
                </a:solidFill>
                <a:latin typeface="Circe Bold" panose="020B0602020203020203" pitchFamily="34" charset="-52"/>
              </a:rPr>
              <a:t>ИЗОБРАЖЕНИЕ</a:t>
            </a:r>
            <a:endParaRPr lang="ru-RU" dirty="0">
              <a:solidFill>
                <a:srgbClr val="2470B7"/>
              </a:solidFill>
              <a:latin typeface="Circe Bold" panose="020B0602020203020203" pitchFamily="34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1514" y="698842"/>
            <a:ext cx="6400800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219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2470B7"/>
                </a:solidFill>
                <a:latin typeface="Circe Bold" panose="020B0602020203020203" pitchFamily="34" charset="-52"/>
              </a:rPr>
              <a:t>Учебный инструментарий: обучающий интерактивный курс, визуальная библиотека, виртуальная экскурсия, пошаговый мастер-класс, форум, чат, опрос, тест</a:t>
            </a:r>
            <a:endParaRPr lang="ru-RU" dirty="0">
              <a:solidFill>
                <a:srgbClr val="2470B7"/>
              </a:solidFill>
              <a:latin typeface="Circe Bold" panose="020B0602020203020203" pitchFamily="34" charset="-52"/>
            </a:endParaRPr>
          </a:p>
        </p:txBody>
      </p:sp>
      <p:sp>
        <p:nvSpPr>
          <p:cNvPr id="37" name="Объект 36"/>
          <p:cNvSpPr>
            <a:spLocks noGrp="1"/>
          </p:cNvSpPr>
          <p:nvPr>
            <p:ph sz="quarter" idx="4"/>
          </p:nvPr>
        </p:nvSpPr>
        <p:spPr>
          <a:xfrm>
            <a:off x="6736738" y="1270529"/>
            <a:ext cx="4929188" cy="4804346"/>
          </a:xfrm>
        </p:spPr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marL="0" indent="0" algn="ctr">
              <a:buNone/>
            </a:pPr>
            <a:endParaRPr lang="en-US" dirty="0" smtClean="0">
              <a:solidFill>
                <a:srgbClr val="2470B7"/>
              </a:solidFill>
              <a:latin typeface="Circe Bold" panose="020B0602020203020203" pitchFamily="34" charset="-52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2470B7"/>
                </a:solidFill>
                <a:latin typeface="Circe Bold" panose="020B0602020203020203" pitchFamily="34" charset="-52"/>
              </a:rPr>
              <a:t>ИЗОБРАЖЕНИЕ</a:t>
            </a:r>
            <a:endParaRPr lang="ru-RU" dirty="0">
              <a:solidFill>
                <a:srgbClr val="2470B7"/>
              </a:solidFill>
              <a:latin typeface="Circe Bold" panose="020B0602020203020203" pitchFamily="34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2500" y="267286"/>
            <a:ext cx="5006565" cy="3657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1899" y="3477898"/>
            <a:ext cx="3718523" cy="32409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3658" y="2775648"/>
            <a:ext cx="4285940" cy="369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14961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E76C58522DDFD42BB606BD3B8AF94D8" ma:contentTypeVersion="" ma:contentTypeDescription="Создание документа." ma:contentTypeScope="" ma:versionID="05cf558e449e085b02c0a274eb91935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909ac9cd5bf9b5077b0549d86e641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F0780C6-98C5-4855-BB8B-0EB85F6BE6AB}"/>
</file>

<file path=customXml/itemProps2.xml><?xml version="1.0" encoding="utf-8"?>
<ds:datastoreItem xmlns:ds="http://schemas.openxmlformats.org/officeDocument/2006/customXml" ds:itemID="{C42A8058-5BEB-44DA-9F86-984CE9657AAE}"/>
</file>

<file path=customXml/itemProps3.xml><?xml version="1.0" encoding="utf-8"?>
<ds:datastoreItem xmlns:ds="http://schemas.openxmlformats.org/officeDocument/2006/customXml" ds:itemID="{D837FF71-E418-4619-94D9-CBE0826ABF0D}"/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132</TotalTime>
  <Words>111</Words>
  <Application>Microsoft Office PowerPoint</Application>
  <PresentationFormat>Широкоэкранный</PresentationFormat>
  <Paragraphs>48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Century Gothic</vt:lpstr>
      <vt:lpstr>Circe Bold</vt:lpstr>
      <vt:lpstr>Wingdings 3</vt:lpstr>
      <vt:lpstr>Сектор</vt:lpstr>
      <vt:lpstr>Презентация PowerPoint</vt:lpstr>
      <vt:lpstr>Программы инженерного, конструкторского и технического профилей в условиях дистанционного обучения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 vk.com/rmcko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3</cp:lastModifiedBy>
  <cp:revision>15</cp:revision>
  <dcterms:created xsi:type="dcterms:W3CDTF">2020-05-20T10:15:06Z</dcterms:created>
  <dcterms:modified xsi:type="dcterms:W3CDTF">2020-05-25T11:41:12Z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0x010100DE76C58522DDFD42BB606BD3B8AF94D8</vt:lpwstr>
  </property>
</Properties>
</file>