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71" r:id="rId5"/>
    <p:sldId id="299" r:id="rId6"/>
    <p:sldId id="275" r:id="rId7"/>
    <p:sldId id="303" r:id="rId8"/>
    <p:sldId id="283" r:id="rId9"/>
    <p:sldId id="284" r:id="rId10"/>
    <p:sldId id="285" r:id="rId11"/>
    <p:sldId id="276" r:id="rId12"/>
    <p:sldId id="287" r:id="rId13"/>
    <p:sldId id="288" r:id="rId14"/>
    <p:sldId id="289" r:id="rId15"/>
    <p:sldId id="290" r:id="rId16"/>
    <p:sldId id="291" r:id="rId17"/>
    <p:sldId id="292" r:id="rId18"/>
    <p:sldId id="295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92439-16A7-4034-96C0-AD95941712B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B79AD-BC1D-4DC9-94B7-55CF7C11B192}">
      <dgm:prSet phldrT="[Текст]"/>
      <dgm:spPr/>
      <dgm:t>
        <a:bodyPr/>
        <a:lstStyle/>
        <a:p>
          <a:r>
            <a:rPr lang="ru-RU" dirty="0" smtClean="0"/>
            <a:t>деятельность</a:t>
          </a:r>
          <a:endParaRPr lang="ru-RU" dirty="0"/>
        </a:p>
      </dgm:t>
    </dgm:pt>
    <dgm:pt modelId="{B6F00F0F-F37A-40DC-9DCE-50E49F8B1AB8}" type="parTrans" cxnId="{F2EB8200-4C0A-41FA-9704-E4DC60B244AE}">
      <dgm:prSet/>
      <dgm:spPr/>
      <dgm:t>
        <a:bodyPr/>
        <a:lstStyle/>
        <a:p>
          <a:endParaRPr lang="ru-RU"/>
        </a:p>
      </dgm:t>
    </dgm:pt>
    <dgm:pt modelId="{327B3911-94FE-4487-8CCC-AC2A2F3F9ED5}" type="sibTrans" cxnId="{F2EB8200-4C0A-41FA-9704-E4DC60B244AE}">
      <dgm:prSet/>
      <dgm:spPr/>
      <dgm:t>
        <a:bodyPr/>
        <a:lstStyle/>
        <a:p>
          <a:endParaRPr lang="ru-RU"/>
        </a:p>
      </dgm:t>
    </dgm:pt>
    <dgm:pt modelId="{15BA7578-3E22-4C24-9414-6782950D0055}">
      <dgm:prSet phldrT="[Текст]"/>
      <dgm:spPr/>
      <dgm:t>
        <a:bodyPr/>
        <a:lstStyle/>
        <a:p>
          <a:r>
            <a:rPr lang="ru-RU" dirty="0" smtClean="0"/>
            <a:t>мотив</a:t>
          </a:r>
          <a:endParaRPr lang="ru-RU" dirty="0"/>
        </a:p>
      </dgm:t>
    </dgm:pt>
    <dgm:pt modelId="{FCEC777C-4840-4FE9-8E7E-F98965636A3D}" type="parTrans" cxnId="{819A0400-7006-42D3-A485-8F5EDBCF95FD}">
      <dgm:prSet/>
      <dgm:spPr/>
      <dgm:t>
        <a:bodyPr/>
        <a:lstStyle/>
        <a:p>
          <a:endParaRPr lang="ru-RU"/>
        </a:p>
      </dgm:t>
    </dgm:pt>
    <dgm:pt modelId="{9CD05315-0177-4EA7-A3ED-5C32EEFDCFE7}" type="sibTrans" cxnId="{819A0400-7006-42D3-A485-8F5EDBCF95FD}">
      <dgm:prSet/>
      <dgm:spPr/>
      <dgm:t>
        <a:bodyPr/>
        <a:lstStyle/>
        <a:p>
          <a:endParaRPr lang="ru-RU"/>
        </a:p>
      </dgm:t>
    </dgm:pt>
    <dgm:pt modelId="{B0EA93EB-65FA-4544-85EA-C579076143CE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4CE8C471-EED8-461D-92AE-0889C6518013}" type="parTrans" cxnId="{B710F88E-B9F2-464A-906D-BF0F5CBE13C6}">
      <dgm:prSet/>
      <dgm:spPr/>
      <dgm:t>
        <a:bodyPr/>
        <a:lstStyle/>
        <a:p>
          <a:endParaRPr lang="ru-RU"/>
        </a:p>
      </dgm:t>
    </dgm:pt>
    <dgm:pt modelId="{5B374524-4FE7-4F7E-987F-54618F8C8798}" type="sibTrans" cxnId="{B710F88E-B9F2-464A-906D-BF0F5CBE13C6}">
      <dgm:prSet/>
      <dgm:spPr/>
      <dgm:t>
        <a:bodyPr/>
        <a:lstStyle/>
        <a:p>
          <a:endParaRPr lang="ru-RU"/>
        </a:p>
      </dgm:t>
    </dgm:pt>
    <dgm:pt modelId="{EF345679-0A98-494D-8E67-03F5E79C0F56}">
      <dgm:prSet phldrT="[Текст]"/>
      <dgm:spPr/>
      <dgm:t>
        <a:bodyPr/>
        <a:lstStyle/>
        <a:p>
          <a:r>
            <a:rPr lang="ru-RU" dirty="0" smtClean="0"/>
            <a:t>действия и средства</a:t>
          </a:r>
          <a:endParaRPr lang="ru-RU" dirty="0"/>
        </a:p>
      </dgm:t>
    </dgm:pt>
    <dgm:pt modelId="{7A9D071D-D64B-4CA4-8788-151E340A0BBF}" type="parTrans" cxnId="{EAC7742D-4B5F-45E5-9652-50099C73D306}">
      <dgm:prSet/>
      <dgm:spPr/>
      <dgm:t>
        <a:bodyPr/>
        <a:lstStyle/>
        <a:p>
          <a:endParaRPr lang="ru-RU"/>
        </a:p>
      </dgm:t>
    </dgm:pt>
    <dgm:pt modelId="{57A197EF-F08A-4BEB-8C91-37FC39D19A11}" type="sibTrans" cxnId="{EAC7742D-4B5F-45E5-9652-50099C73D306}">
      <dgm:prSet/>
      <dgm:spPr/>
      <dgm:t>
        <a:bodyPr/>
        <a:lstStyle/>
        <a:p>
          <a:endParaRPr lang="ru-RU"/>
        </a:p>
      </dgm:t>
    </dgm:pt>
    <dgm:pt modelId="{B345E5F6-D834-41EB-B934-E6C6B49FE268}">
      <dgm:prSet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F8E3DD81-E32E-47D1-B56A-58A440C351D7}" type="parTrans" cxnId="{82CDD5EB-5AAC-4306-9580-BED276F449EC}">
      <dgm:prSet/>
      <dgm:spPr/>
      <dgm:t>
        <a:bodyPr/>
        <a:lstStyle/>
        <a:p>
          <a:endParaRPr lang="ru-RU"/>
        </a:p>
      </dgm:t>
    </dgm:pt>
    <dgm:pt modelId="{DC56FF4C-F1F1-456A-B248-89C1E602963E}" type="sibTrans" cxnId="{82CDD5EB-5AAC-4306-9580-BED276F449EC}">
      <dgm:prSet/>
      <dgm:spPr/>
      <dgm:t>
        <a:bodyPr/>
        <a:lstStyle/>
        <a:p>
          <a:endParaRPr lang="ru-RU"/>
        </a:p>
      </dgm:t>
    </dgm:pt>
    <dgm:pt modelId="{C9879ADC-3804-4F91-95C5-3951868E05CA}" type="pres">
      <dgm:prSet presAssocID="{A0D92439-16A7-4034-96C0-AD95941712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461393-A1F8-4735-A08D-0D3029EEDD8D}" type="pres">
      <dgm:prSet presAssocID="{201B79AD-BC1D-4DC9-94B7-55CF7C11B192}" presName="root1" presStyleCnt="0"/>
      <dgm:spPr/>
    </dgm:pt>
    <dgm:pt modelId="{441DA1EB-BE59-4C9F-8776-0A0BBFFA3F8B}" type="pres">
      <dgm:prSet presAssocID="{201B79AD-BC1D-4DC9-94B7-55CF7C11B1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FFB7C1-27A8-4271-B8E9-23823F653260}" type="pres">
      <dgm:prSet presAssocID="{201B79AD-BC1D-4DC9-94B7-55CF7C11B192}" presName="level2hierChild" presStyleCnt="0"/>
      <dgm:spPr/>
    </dgm:pt>
    <dgm:pt modelId="{1803219E-E5B2-44A0-A14E-5638703F178F}" type="pres">
      <dgm:prSet presAssocID="{FCEC777C-4840-4FE9-8E7E-F98965636A3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3F0ACE7-5459-47C8-9E51-C1B72F3C4C2D}" type="pres">
      <dgm:prSet presAssocID="{FCEC777C-4840-4FE9-8E7E-F98965636A3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B3523CB-CBE1-4EDB-BCEA-30338ABEE1A7}" type="pres">
      <dgm:prSet presAssocID="{15BA7578-3E22-4C24-9414-6782950D0055}" presName="root2" presStyleCnt="0"/>
      <dgm:spPr/>
    </dgm:pt>
    <dgm:pt modelId="{0CDE167B-1946-4D88-B39B-D5583D6DB8DD}" type="pres">
      <dgm:prSet presAssocID="{15BA7578-3E22-4C24-9414-6782950D005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C52FD-4B37-45F5-85D3-3CD0C25F9F01}" type="pres">
      <dgm:prSet presAssocID="{15BA7578-3E22-4C24-9414-6782950D0055}" presName="level3hierChild" presStyleCnt="0"/>
      <dgm:spPr/>
    </dgm:pt>
    <dgm:pt modelId="{F749626F-F775-4136-94DD-EC8113926831}" type="pres">
      <dgm:prSet presAssocID="{4CE8C471-EED8-461D-92AE-0889C651801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B13209E-0AED-4ED9-8633-F4DC88BF9240}" type="pres">
      <dgm:prSet presAssocID="{4CE8C471-EED8-461D-92AE-0889C651801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B950C89-1BBA-4F6B-9E4C-9A94ED87C421}" type="pres">
      <dgm:prSet presAssocID="{B0EA93EB-65FA-4544-85EA-C579076143CE}" presName="root2" presStyleCnt="0"/>
      <dgm:spPr/>
    </dgm:pt>
    <dgm:pt modelId="{20E11D6D-2F34-41C2-BFDA-2CB75C75145C}" type="pres">
      <dgm:prSet presAssocID="{B0EA93EB-65FA-4544-85EA-C579076143C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432874-4E2A-4667-BCC6-789B5A098C1D}" type="pres">
      <dgm:prSet presAssocID="{B0EA93EB-65FA-4544-85EA-C579076143CE}" presName="level3hierChild" presStyleCnt="0"/>
      <dgm:spPr/>
    </dgm:pt>
    <dgm:pt modelId="{377C00C4-C82A-4949-8789-EE50D6D66406}" type="pres">
      <dgm:prSet presAssocID="{7A9D071D-D64B-4CA4-8788-151E340A0BB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3C23AFB-CD02-4614-8DB9-E404D196F128}" type="pres">
      <dgm:prSet presAssocID="{7A9D071D-D64B-4CA4-8788-151E340A0BB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2888AF0-2DB9-4613-8BBA-8C73D256C783}" type="pres">
      <dgm:prSet presAssocID="{EF345679-0A98-494D-8E67-03F5E79C0F56}" presName="root2" presStyleCnt="0"/>
      <dgm:spPr/>
    </dgm:pt>
    <dgm:pt modelId="{AA88AFB6-2501-4184-B66D-F33DB787AF5A}" type="pres">
      <dgm:prSet presAssocID="{EF345679-0A98-494D-8E67-03F5E79C0F5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BC0B1A-BA0C-4894-89BE-7BC7B99C19A8}" type="pres">
      <dgm:prSet presAssocID="{EF345679-0A98-494D-8E67-03F5E79C0F56}" presName="level3hierChild" presStyleCnt="0"/>
      <dgm:spPr/>
    </dgm:pt>
    <dgm:pt modelId="{5561D5BB-8FD3-40CB-BC2D-CDBE907D22F0}" type="pres">
      <dgm:prSet presAssocID="{F8E3DD81-E32E-47D1-B56A-58A440C351D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012B35A-39F4-47FE-B611-B6942A2B9A13}" type="pres">
      <dgm:prSet presAssocID="{F8E3DD81-E32E-47D1-B56A-58A440C351D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B42A6A0-94CC-4FE0-AEE3-8F52A11B794A}" type="pres">
      <dgm:prSet presAssocID="{B345E5F6-D834-41EB-B934-E6C6B49FE268}" presName="root2" presStyleCnt="0"/>
      <dgm:spPr/>
    </dgm:pt>
    <dgm:pt modelId="{2C2C8283-194D-4D35-BB96-3F7239ECF1E9}" type="pres">
      <dgm:prSet presAssocID="{B345E5F6-D834-41EB-B934-E6C6B49FE26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AB65E3-54D2-4BCB-967D-2A1E890E16FB}" type="pres">
      <dgm:prSet presAssocID="{B345E5F6-D834-41EB-B934-E6C6B49FE268}" presName="level3hierChild" presStyleCnt="0"/>
      <dgm:spPr/>
    </dgm:pt>
  </dgm:ptLst>
  <dgm:cxnLst>
    <dgm:cxn modelId="{44E1D2C6-CEE7-4243-9828-52BAA5485F70}" type="presOf" srcId="{201B79AD-BC1D-4DC9-94B7-55CF7C11B192}" destId="{441DA1EB-BE59-4C9F-8776-0A0BBFFA3F8B}" srcOrd="0" destOrd="0" presId="urn:microsoft.com/office/officeart/2008/layout/HorizontalMultiLevelHierarchy"/>
    <dgm:cxn modelId="{819A0400-7006-42D3-A485-8F5EDBCF95FD}" srcId="{201B79AD-BC1D-4DC9-94B7-55CF7C11B192}" destId="{15BA7578-3E22-4C24-9414-6782950D0055}" srcOrd="0" destOrd="0" parTransId="{FCEC777C-4840-4FE9-8E7E-F98965636A3D}" sibTransId="{9CD05315-0177-4EA7-A3ED-5C32EEFDCFE7}"/>
    <dgm:cxn modelId="{B710F88E-B9F2-464A-906D-BF0F5CBE13C6}" srcId="{201B79AD-BC1D-4DC9-94B7-55CF7C11B192}" destId="{B0EA93EB-65FA-4544-85EA-C579076143CE}" srcOrd="1" destOrd="0" parTransId="{4CE8C471-EED8-461D-92AE-0889C6518013}" sibTransId="{5B374524-4FE7-4F7E-987F-54618F8C8798}"/>
    <dgm:cxn modelId="{799A4549-1431-4535-A8A6-C4A060FD9A3D}" type="presOf" srcId="{B0EA93EB-65FA-4544-85EA-C579076143CE}" destId="{20E11D6D-2F34-41C2-BFDA-2CB75C75145C}" srcOrd="0" destOrd="0" presId="urn:microsoft.com/office/officeart/2008/layout/HorizontalMultiLevelHierarchy"/>
    <dgm:cxn modelId="{EA4F2813-7FC6-4400-B9E4-709B77E7E7FE}" type="presOf" srcId="{A0D92439-16A7-4034-96C0-AD95941712B7}" destId="{C9879ADC-3804-4F91-95C5-3951868E05CA}" srcOrd="0" destOrd="0" presId="urn:microsoft.com/office/officeart/2008/layout/HorizontalMultiLevelHierarchy"/>
    <dgm:cxn modelId="{5FEE4200-37A0-4DF4-A898-ABCF274FECB9}" type="presOf" srcId="{15BA7578-3E22-4C24-9414-6782950D0055}" destId="{0CDE167B-1946-4D88-B39B-D5583D6DB8DD}" srcOrd="0" destOrd="0" presId="urn:microsoft.com/office/officeart/2008/layout/HorizontalMultiLevelHierarchy"/>
    <dgm:cxn modelId="{45F1CFC0-6CB4-4EED-AFBF-E3C5E260DA20}" type="presOf" srcId="{4CE8C471-EED8-461D-92AE-0889C6518013}" destId="{F749626F-F775-4136-94DD-EC8113926831}" srcOrd="0" destOrd="0" presId="urn:microsoft.com/office/officeart/2008/layout/HorizontalMultiLevelHierarchy"/>
    <dgm:cxn modelId="{82CDD5EB-5AAC-4306-9580-BED276F449EC}" srcId="{201B79AD-BC1D-4DC9-94B7-55CF7C11B192}" destId="{B345E5F6-D834-41EB-B934-E6C6B49FE268}" srcOrd="3" destOrd="0" parTransId="{F8E3DD81-E32E-47D1-B56A-58A440C351D7}" sibTransId="{DC56FF4C-F1F1-456A-B248-89C1E602963E}"/>
    <dgm:cxn modelId="{5D9FB2E3-5F25-47AF-B49B-34657C994E60}" type="presOf" srcId="{4CE8C471-EED8-461D-92AE-0889C6518013}" destId="{4B13209E-0AED-4ED9-8633-F4DC88BF9240}" srcOrd="1" destOrd="0" presId="urn:microsoft.com/office/officeart/2008/layout/HorizontalMultiLevelHierarchy"/>
    <dgm:cxn modelId="{7D3D8D71-149A-4ECF-AFBF-6AC15DA9251C}" type="presOf" srcId="{F8E3DD81-E32E-47D1-B56A-58A440C351D7}" destId="{7012B35A-39F4-47FE-B611-B6942A2B9A13}" srcOrd="1" destOrd="0" presId="urn:microsoft.com/office/officeart/2008/layout/HorizontalMultiLevelHierarchy"/>
    <dgm:cxn modelId="{0CB95418-B604-4D85-B6BA-5066F8AED658}" type="presOf" srcId="{7A9D071D-D64B-4CA4-8788-151E340A0BBF}" destId="{73C23AFB-CD02-4614-8DB9-E404D196F128}" srcOrd="1" destOrd="0" presId="urn:microsoft.com/office/officeart/2008/layout/HorizontalMultiLevelHierarchy"/>
    <dgm:cxn modelId="{EAC7742D-4B5F-45E5-9652-50099C73D306}" srcId="{201B79AD-BC1D-4DC9-94B7-55CF7C11B192}" destId="{EF345679-0A98-494D-8E67-03F5E79C0F56}" srcOrd="2" destOrd="0" parTransId="{7A9D071D-D64B-4CA4-8788-151E340A0BBF}" sibTransId="{57A197EF-F08A-4BEB-8C91-37FC39D19A11}"/>
    <dgm:cxn modelId="{07C28530-A554-43CE-97FF-D41E9B9EADCE}" type="presOf" srcId="{FCEC777C-4840-4FE9-8E7E-F98965636A3D}" destId="{1803219E-E5B2-44A0-A14E-5638703F178F}" srcOrd="0" destOrd="0" presId="urn:microsoft.com/office/officeart/2008/layout/HorizontalMultiLevelHierarchy"/>
    <dgm:cxn modelId="{F2EB8200-4C0A-41FA-9704-E4DC60B244AE}" srcId="{A0D92439-16A7-4034-96C0-AD95941712B7}" destId="{201B79AD-BC1D-4DC9-94B7-55CF7C11B192}" srcOrd="0" destOrd="0" parTransId="{B6F00F0F-F37A-40DC-9DCE-50E49F8B1AB8}" sibTransId="{327B3911-94FE-4487-8CCC-AC2A2F3F9ED5}"/>
    <dgm:cxn modelId="{1C94588F-23A6-4008-A1CC-89F91000DD2C}" type="presOf" srcId="{EF345679-0A98-494D-8E67-03F5E79C0F56}" destId="{AA88AFB6-2501-4184-B66D-F33DB787AF5A}" srcOrd="0" destOrd="0" presId="urn:microsoft.com/office/officeart/2008/layout/HorizontalMultiLevelHierarchy"/>
    <dgm:cxn modelId="{DE66F65D-5F3F-4213-89FC-36329DB5903A}" type="presOf" srcId="{B345E5F6-D834-41EB-B934-E6C6B49FE268}" destId="{2C2C8283-194D-4D35-BB96-3F7239ECF1E9}" srcOrd="0" destOrd="0" presId="urn:microsoft.com/office/officeart/2008/layout/HorizontalMultiLevelHierarchy"/>
    <dgm:cxn modelId="{22F4283C-2E7B-4004-B686-D2F26B5FCC4D}" type="presOf" srcId="{7A9D071D-D64B-4CA4-8788-151E340A0BBF}" destId="{377C00C4-C82A-4949-8789-EE50D6D66406}" srcOrd="0" destOrd="0" presId="urn:microsoft.com/office/officeart/2008/layout/HorizontalMultiLevelHierarchy"/>
    <dgm:cxn modelId="{8EB1B690-A725-4591-8B30-979D29343C52}" type="presOf" srcId="{F8E3DD81-E32E-47D1-B56A-58A440C351D7}" destId="{5561D5BB-8FD3-40CB-BC2D-CDBE907D22F0}" srcOrd="0" destOrd="0" presId="urn:microsoft.com/office/officeart/2008/layout/HorizontalMultiLevelHierarchy"/>
    <dgm:cxn modelId="{DBEC43A6-818D-407A-9887-FCF04D9A6E36}" type="presOf" srcId="{FCEC777C-4840-4FE9-8E7E-F98965636A3D}" destId="{13F0ACE7-5459-47C8-9E51-C1B72F3C4C2D}" srcOrd="1" destOrd="0" presId="urn:microsoft.com/office/officeart/2008/layout/HorizontalMultiLevelHierarchy"/>
    <dgm:cxn modelId="{E961DD4F-2DB6-41E0-A1EC-F8FFBA324579}" type="presParOf" srcId="{C9879ADC-3804-4F91-95C5-3951868E05CA}" destId="{32461393-A1F8-4735-A08D-0D3029EEDD8D}" srcOrd="0" destOrd="0" presId="urn:microsoft.com/office/officeart/2008/layout/HorizontalMultiLevelHierarchy"/>
    <dgm:cxn modelId="{57227DC1-33FF-47A1-893C-2DEA22722D89}" type="presParOf" srcId="{32461393-A1F8-4735-A08D-0D3029EEDD8D}" destId="{441DA1EB-BE59-4C9F-8776-0A0BBFFA3F8B}" srcOrd="0" destOrd="0" presId="urn:microsoft.com/office/officeart/2008/layout/HorizontalMultiLevelHierarchy"/>
    <dgm:cxn modelId="{799B7034-5995-439F-BC2B-3DD09EE6C100}" type="presParOf" srcId="{32461393-A1F8-4735-A08D-0D3029EEDD8D}" destId="{3AFFB7C1-27A8-4271-B8E9-23823F653260}" srcOrd="1" destOrd="0" presId="urn:microsoft.com/office/officeart/2008/layout/HorizontalMultiLevelHierarchy"/>
    <dgm:cxn modelId="{8644B0AC-1129-4B5D-9BB0-D10B954D9E53}" type="presParOf" srcId="{3AFFB7C1-27A8-4271-B8E9-23823F653260}" destId="{1803219E-E5B2-44A0-A14E-5638703F178F}" srcOrd="0" destOrd="0" presId="urn:microsoft.com/office/officeart/2008/layout/HorizontalMultiLevelHierarchy"/>
    <dgm:cxn modelId="{DF5FAEF0-636E-41DF-BEF3-319BDBB113FC}" type="presParOf" srcId="{1803219E-E5B2-44A0-A14E-5638703F178F}" destId="{13F0ACE7-5459-47C8-9E51-C1B72F3C4C2D}" srcOrd="0" destOrd="0" presId="urn:microsoft.com/office/officeart/2008/layout/HorizontalMultiLevelHierarchy"/>
    <dgm:cxn modelId="{E937CD5F-FB4E-4E0E-933E-552218416FD4}" type="presParOf" srcId="{3AFFB7C1-27A8-4271-B8E9-23823F653260}" destId="{6B3523CB-CBE1-4EDB-BCEA-30338ABEE1A7}" srcOrd="1" destOrd="0" presId="urn:microsoft.com/office/officeart/2008/layout/HorizontalMultiLevelHierarchy"/>
    <dgm:cxn modelId="{CCA50F8F-BCA6-4B7C-9AD2-1DE05F33AB14}" type="presParOf" srcId="{6B3523CB-CBE1-4EDB-BCEA-30338ABEE1A7}" destId="{0CDE167B-1946-4D88-B39B-D5583D6DB8DD}" srcOrd="0" destOrd="0" presId="urn:microsoft.com/office/officeart/2008/layout/HorizontalMultiLevelHierarchy"/>
    <dgm:cxn modelId="{0EDE2F97-27C0-4E7A-A51F-41C959F6A2A4}" type="presParOf" srcId="{6B3523CB-CBE1-4EDB-BCEA-30338ABEE1A7}" destId="{984C52FD-4B37-45F5-85D3-3CD0C25F9F01}" srcOrd="1" destOrd="0" presId="urn:microsoft.com/office/officeart/2008/layout/HorizontalMultiLevelHierarchy"/>
    <dgm:cxn modelId="{094B4E48-3E66-41EB-892E-A2D7A27D6C44}" type="presParOf" srcId="{3AFFB7C1-27A8-4271-B8E9-23823F653260}" destId="{F749626F-F775-4136-94DD-EC8113926831}" srcOrd="2" destOrd="0" presId="urn:microsoft.com/office/officeart/2008/layout/HorizontalMultiLevelHierarchy"/>
    <dgm:cxn modelId="{EB23D15E-CE78-4CE8-97D7-7C85A614AD2A}" type="presParOf" srcId="{F749626F-F775-4136-94DD-EC8113926831}" destId="{4B13209E-0AED-4ED9-8633-F4DC88BF9240}" srcOrd="0" destOrd="0" presId="urn:microsoft.com/office/officeart/2008/layout/HorizontalMultiLevelHierarchy"/>
    <dgm:cxn modelId="{FD72BDA2-6078-482C-9B53-BE0C1D76291F}" type="presParOf" srcId="{3AFFB7C1-27A8-4271-B8E9-23823F653260}" destId="{EB950C89-1BBA-4F6B-9E4C-9A94ED87C421}" srcOrd="3" destOrd="0" presId="urn:microsoft.com/office/officeart/2008/layout/HorizontalMultiLevelHierarchy"/>
    <dgm:cxn modelId="{9FF47D63-723D-4302-9564-23BDB32F9F4D}" type="presParOf" srcId="{EB950C89-1BBA-4F6B-9E4C-9A94ED87C421}" destId="{20E11D6D-2F34-41C2-BFDA-2CB75C75145C}" srcOrd="0" destOrd="0" presId="urn:microsoft.com/office/officeart/2008/layout/HorizontalMultiLevelHierarchy"/>
    <dgm:cxn modelId="{5AC6B71F-6BA6-48E2-BEB4-2D50AE06AC16}" type="presParOf" srcId="{EB950C89-1BBA-4F6B-9E4C-9A94ED87C421}" destId="{E1432874-4E2A-4667-BCC6-789B5A098C1D}" srcOrd="1" destOrd="0" presId="urn:microsoft.com/office/officeart/2008/layout/HorizontalMultiLevelHierarchy"/>
    <dgm:cxn modelId="{D6968D10-89F3-4FCC-8DDC-B1B176CCA560}" type="presParOf" srcId="{3AFFB7C1-27A8-4271-B8E9-23823F653260}" destId="{377C00C4-C82A-4949-8789-EE50D6D66406}" srcOrd="4" destOrd="0" presId="urn:microsoft.com/office/officeart/2008/layout/HorizontalMultiLevelHierarchy"/>
    <dgm:cxn modelId="{E7C608DB-4CDB-4F5F-971B-09003DA1CB91}" type="presParOf" srcId="{377C00C4-C82A-4949-8789-EE50D6D66406}" destId="{73C23AFB-CD02-4614-8DB9-E404D196F128}" srcOrd="0" destOrd="0" presId="urn:microsoft.com/office/officeart/2008/layout/HorizontalMultiLevelHierarchy"/>
    <dgm:cxn modelId="{9CD3A69B-FA89-4D23-BE7E-1AD4BBA4E707}" type="presParOf" srcId="{3AFFB7C1-27A8-4271-B8E9-23823F653260}" destId="{C2888AF0-2DB9-4613-8BBA-8C73D256C783}" srcOrd="5" destOrd="0" presId="urn:microsoft.com/office/officeart/2008/layout/HorizontalMultiLevelHierarchy"/>
    <dgm:cxn modelId="{97DC4389-6E88-4756-B7D9-B0713AFBC499}" type="presParOf" srcId="{C2888AF0-2DB9-4613-8BBA-8C73D256C783}" destId="{AA88AFB6-2501-4184-B66D-F33DB787AF5A}" srcOrd="0" destOrd="0" presId="urn:microsoft.com/office/officeart/2008/layout/HorizontalMultiLevelHierarchy"/>
    <dgm:cxn modelId="{4482B007-47F6-4697-9C4E-2F3C32C895D0}" type="presParOf" srcId="{C2888AF0-2DB9-4613-8BBA-8C73D256C783}" destId="{62BC0B1A-BA0C-4894-89BE-7BC7B99C19A8}" srcOrd="1" destOrd="0" presId="urn:microsoft.com/office/officeart/2008/layout/HorizontalMultiLevelHierarchy"/>
    <dgm:cxn modelId="{7DBE32F5-2C2B-49AA-97B6-D1C822872EA4}" type="presParOf" srcId="{3AFFB7C1-27A8-4271-B8E9-23823F653260}" destId="{5561D5BB-8FD3-40CB-BC2D-CDBE907D22F0}" srcOrd="6" destOrd="0" presId="urn:microsoft.com/office/officeart/2008/layout/HorizontalMultiLevelHierarchy"/>
    <dgm:cxn modelId="{E9BDE9A4-62A9-4F6E-BB26-871A0DB50BFA}" type="presParOf" srcId="{5561D5BB-8FD3-40CB-BC2D-CDBE907D22F0}" destId="{7012B35A-39F4-47FE-B611-B6942A2B9A13}" srcOrd="0" destOrd="0" presId="urn:microsoft.com/office/officeart/2008/layout/HorizontalMultiLevelHierarchy"/>
    <dgm:cxn modelId="{54A197BD-42F5-4545-B63B-1043978A103D}" type="presParOf" srcId="{3AFFB7C1-27A8-4271-B8E9-23823F653260}" destId="{FB42A6A0-94CC-4FE0-AEE3-8F52A11B794A}" srcOrd="7" destOrd="0" presId="urn:microsoft.com/office/officeart/2008/layout/HorizontalMultiLevelHierarchy"/>
    <dgm:cxn modelId="{E70422D4-1846-47D8-B8DC-45474E9A845C}" type="presParOf" srcId="{FB42A6A0-94CC-4FE0-AEE3-8F52A11B794A}" destId="{2C2C8283-194D-4D35-BB96-3F7239ECF1E9}" srcOrd="0" destOrd="0" presId="urn:microsoft.com/office/officeart/2008/layout/HorizontalMultiLevelHierarchy"/>
    <dgm:cxn modelId="{C6A70542-4583-4D00-9B00-A92350CF91C4}" type="presParOf" srcId="{FB42A6A0-94CC-4FE0-AEE3-8F52A11B794A}" destId="{7CAB65E3-54D2-4BCB-967D-2A1E890E16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D5BB-8FD3-40CB-BC2D-CDBE907D22F0}">
      <dsp:nvSpPr>
        <dsp:cNvPr id="0" name=""/>
        <dsp:cNvSpPr/>
      </dsp:nvSpPr>
      <dsp:spPr>
        <a:xfrm>
          <a:off x="2351558" y="3069771"/>
          <a:ext cx="765232" cy="2187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2616" y="0"/>
              </a:lnTo>
              <a:lnTo>
                <a:pt x="382616" y="2187212"/>
              </a:lnTo>
              <a:lnTo>
                <a:pt x="765232" y="2187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676244" y="4105447"/>
        <a:ext cx="115860" cy="115860"/>
      </dsp:txXfrm>
    </dsp:sp>
    <dsp:sp modelId="{377C00C4-C82A-4949-8789-EE50D6D66406}">
      <dsp:nvSpPr>
        <dsp:cNvPr id="0" name=""/>
        <dsp:cNvSpPr/>
      </dsp:nvSpPr>
      <dsp:spPr>
        <a:xfrm>
          <a:off x="2351558" y="3069771"/>
          <a:ext cx="765232" cy="729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2616" y="0"/>
              </a:lnTo>
              <a:lnTo>
                <a:pt x="382616" y="729070"/>
              </a:lnTo>
              <a:lnTo>
                <a:pt x="765232" y="7290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7751" y="3407883"/>
        <a:ext cx="52847" cy="52847"/>
      </dsp:txXfrm>
    </dsp:sp>
    <dsp:sp modelId="{F749626F-F775-4136-94DD-EC8113926831}">
      <dsp:nvSpPr>
        <dsp:cNvPr id="0" name=""/>
        <dsp:cNvSpPr/>
      </dsp:nvSpPr>
      <dsp:spPr>
        <a:xfrm>
          <a:off x="2351558" y="2340700"/>
          <a:ext cx="765232" cy="729070"/>
        </a:xfrm>
        <a:custGeom>
          <a:avLst/>
          <a:gdLst/>
          <a:ahLst/>
          <a:cxnLst/>
          <a:rect l="0" t="0" r="0" b="0"/>
          <a:pathLst>
            <a:path>
              <a:moveTo>
                <a:pt x="0" y="729070"/>
              </a:moveTo>
              <a:lnTo>
                <a:pt x="382616" y="729070"/>
              </a:lnTo>
              <a:lnTo>
                <a:pt x="382616" y="0"/>
              </a:lnTo>
              <a:lnTo>
                <a:pt x="7652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7751" y="2678812"/>
        <a:ext cx="52847" cy="52847"/>
      </dsp:txXfrm>
    </dsp:sp>
    <dsp:sp modelId="{1803219E-E5B2-44A0-A14E-5638703F178F}">
      <dsp:nvSpPr>
        <dsp:cNvPr id="0" name=""/>
        <dsp:cNvSpPr/>
      </dsp:nvSpPr>
      <dsp:spPr>
        <a:xfrm>
          <a:off x="2351558" y="882559"/>
          <a:ext cx="765232" cy="2187212"/>
        </a:xfrm>
        <a:custGeom>
          <a:avLst/>
          <a:gdLst/>
          <a:ahLst/>
          <a:cxnLst/>
          <a:rect l="0" t="0" r="0" b="0"/>
          <a:pathLst>
            <a:path>
              <a:moveTo>
                <a:pt x="0" y="2187212"/>
              </a:moveTo>
              <a:lnTo>
                <a:pt x="382616" y="2187212"/>
              </a:lnTo>
              <a:lnTo>
                <a:pt x="382616" y="0"/>
              </a:lnTo>
              <a:lnTo>
                <a:pt x="7652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676244" y="1918235"/>
        <a:ext cx="115860" cy="115860"/>
      </dsp:txXfrm>
    </dsp:sp>
    <dsp:sp modelId="{441DA1EB-BE59-4C9F-8776-0A0BBFFA3F8B}">
      <dsp:nvSpPr>
        <dsp:cNvPr id="0" name=""/>
        <dsp:cNvSpPr/>
      </dsp:nvSpPr>
      <dsp:spPr>
        <a:xfrm rot="16200000">
          <a:off x="-1301469" y="2486514"/>
          <a:ext cx="6139543" cy="1166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деятельность</a:t>
          </a:r>
          <a:endParaRPr lang="ru-RU" sz="6500" kern="1200" dirty="0"/>
        </a:p>
      </dsp:txBody>
      <dsp:txXfrm>
        <a:off x="-1301469" y="2486514"/>
        <a:ext cx="6139543" cy="1166513"/>
      </dsp:txXfrm>
    </dsp:sp>
    <dsp:sp modelId="{0CDE167B-1946-4D88-B39B-D5583D6DB8DD}">
      <dsp:nvSpPr>
        <dsp:cNvPr id="0" name=""/>
        <dsp:cNvSpPr/>
      </dsp:nvSpPr>
      <dsp:spPr>
        <a:xfrm>
          <a:off x="3116791" y="299302"/>
          <a:ext cx="3826163" cy="1166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мотив</a:t>
          </a:r>
          <a:endParaRPr lang="ru-RU" sz="4300" kern="1200" dirty="0"/>
        </a:p>
      </dsp:txBody>
      <dsp:txXfrm>
        <a:off x="3116791" y="299302"/>
        <a:ext cx="3826163" cy="1166513"/>
      </dsp:txXfrm>
    </dsp:sp>
    <dsp:sp modelId="{20E11D6D-2F34-41C2-BFDA-2CB75C75145C}">
      <dsp:nvSpPr>
        <dsp:cNvPr id="0" name=""/>
        <dsp:cNvSpPr/>
      </dsp:nvSpPr>
      <dsp:spPr>
        <a:xfrm>
          <a:off x="3116791" y="1757444"/>
          <a:ext cx="3826163" cy="1166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цель</a:t>
          </a:r>
          <a:endParaRPr lang="ru-RU" sz="4300" kern="1200" dirty="0"/>
        </a:p>
      </dsp:txBody>
      <dsp:txXfrm>
        <a:off x="3116791" y="1757444"/>
        <a:ext cx="3826163" cy="1166513"/>
      </dsp:txXfrm>
    </dsp:sp>
    <dsp:sp modelId="{AA88AFB6-2501-4184-B66D-F33DB787AF5A}">
      <dsp:nvSpPr>
        <dsp:cNvPr id="0" name=""/>
        <dsp:cNvSpPr/>
      </dsp:nvSpPr>
      <dsp:spPr>
        <a:xfrm>
          <a:off x="3116791" y="3215585"/>
          <a:ext cx="3826163" cy="1166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действия и средства</a:t>
          </a:r>
          <a:endParaRPr lang="ru-RU" sz="4300" kern="1200" dirty="0"/>
        </a:p>
      </dsp:txBody>
      <dsp:txXfrm>
        <a:off x="3116791" y="3215585"/>
        <a:ext cx="3826163" cy="1166513"/>
      </dsp:txXfrm>
    </dsp:sp>
    <dsp:sp modelId="{2C2C8283-194D-4D35-BB96-3F7239ECF1E9}">
      <dsp:nvSpPr>
        <dsp:cNvPr id="0" name=""/>
        <dsp:cNvSpPr/>
      </dsp:nvSpPr>
      <dsp:spPr>
        <a:xfrm>
          <a:off x="3116791" y="4673727"/>
          <a:ext cx="3826163" cy="1166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результат</a:t>
          </a:r>
          <a:endParaRPr lang="ru-RU" sz="4300" kern="1200" dirty="0"/>
        </a:p>
      </dsp:txBody>
      <dsp:txXfrm>
        <a:off x="3116791" y="4673727"/>
        <a:ext cx="3826163" cy="1166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B65D8-05EA-469B-9C42-14C85ECF4445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1147-87F0-46D7-897F-0A5A395FF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3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Обучение обществознание – это деятельность, обладает всеми характеристиками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1147-87F0-46D7-897F-0A5A395FFC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0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1147-87F0-46D7-897F-0A5A395FFC9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7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4084" y="966652"/>
            <a:ext cx="9660419" cy="3382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обществоведческого образования в современной 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подход к постановке целей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5" y="2005012"/>
            <a:ext cx="762948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Цели среднего образования включают А.В. Хуторской:</a:t>
            </a:r>
          </a:p>
          <a:p>
            <a:r>
              <a:rPr lang="ru-RU" dirty="0" smtClean="0"/>
              <a:t>Ценностно-смысловые</a:t>
            </a:r>
          </a:p>
          <a:p>
            <a:r>
              <a:rPr lang="ru-RU" dirty="0" smtClean="0"/>
              <a:t>Общекультурные</a:t>
            </a:r>
          </a:p>
          <a:p>
            <a:r>
              <a:rPr lang="ru-RU" dirty="0" smtClean="0"/>
              <a:t>Учебно-познавательные</a:t>
            </a:r>
          </a:p>
          <a:p>
            <a:r>
              <a:rPr lang="ru-RU" dirty="0" smtClean="0"/>
              <a:t>Информационные</a:t>
            </a:r>
          </a:p>
          <a:p>
            <a:r>
              <a:rPr lang="ru-RU" dirty="0" smtClean="0"/>
              <a:t>Коммуникативные</a:t>
            </a:r>
          </a:p>
          <a:p>
            <a:r>
              <a:rPr lang="ru-RU" dirty="0" smtClean="0"/>
              <a:t>Социально трудовые</a:t>
            </a:r>
          </a:p>
          <a:p>
            <a:r>
              <a:rPr lang="ru-RU" dirty="0" smtClean="0"/>
              <a:t>Личностного совершенствования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84472" y="2489921"/>
            <a:ext cx="4059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Все компетенции </a:t>
            </a:r>
            <a:r>
              <a:rPr lang="ru-RU" sz="3200" b="1" dirty="0" err="1" smtClean="0"/>
              <a:t>надпредметны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междисциплинарны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677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подход к постановке целей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«Универсальные учебные действия» (УУД)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b="1" dirty="0" smtClean="0"/>
              <a:t>широком</a:t>
            </a:r>
            <a:r>
              <a:rPr lang="ru-RU" dirty="0" smtClean="0"/>
              <a:t> смысле, умение учиться, т.е. способность субъекта к саморазвитию и самосовершенствованию путем сознательного и активного присвоения нового социального опыта.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b="1" dirty="0" smtClean="0"/>
              <a:t>узком</a:t>
            </a:r>
            <a:r>
              <a:rPr lang="ru-RU" dirty="0" smtClean="0"/>
              <a:t>,  совокупность способов действия учащегося, обеспечивающих его способность к самостоятельному усвоению новых знаний и умений, включая организацию этого процесса.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57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УУД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850" y="2047081"/>
            <a:ext cx="10287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7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Уровни целеполагания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285" y="2507672"/>
            <a:ext cx="9721516" cy="32806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Глобальное целеполагание</a:t>
            </a:r>
          </a:p>
          <a:p>
            <a:r>
              <a:rPr lang="ru-RU" sz="3200" dirty="0" smtClean="0"/>
              <a:t>Государственное целеполагание</a:t>
            </a:r>
          </a:p>
          <a:p>
            <a:r>
              <a:rPr lang="ru-RU" sz="3200" dirty="0" smtClean="0"/>
              <a:t>Целеполагание методистов и учителей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899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на разных ступенях обучения предмету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126184"/>
              </p:ext>
            </p:extLst>
          </p:nvPr>
        </p:nvGraphicFramePr>
        <p:xfrm>
          <a:off x="336550" y="2005013"/>
          <a:ext cx="11531601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867">
                  <a:extLst>
                    <a:ext uri="{9D8B030D-6E8A-4147-A177-3AD203B41FA5}">
                      <a16:colId xmlns:a16="http://schemas.microsoft.com/office/drawing/2014/main" xmlns="" val="1066179133"/>
                    </a:ext>
                  </a:extLst>
                </a:gridCol>
                <a:gridCol w="3843867">
                  <a:extLst>
                    <a:ext uri="{9D8B030D-6E8A-4147-A177-3AD203B41FA5}">
                      <a16:colId xmlns:a16="http://schemas.microsoft.com/office/drawing/2014/main" xmlns="" val="3557968361"/>
                    </a:ext>
                  </a:extLst>
                </a:gridCol>
                <a:gridCol w="3843867">
                  <a:extLst>
                    <a:ext uri="{9D8B030D-6E8A-4147-A177-3AD203B41FA5}">
                      <a16:colId xmlns:a16="http://schemas.microsoft.com/office/drawing/2014/main" xmlns="" val="2415229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Начальная школа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Основная школа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Старшая школа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38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Формирование основ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Формирование взгляда на мир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Активно использовать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53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воспитание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Сформировать мировоззрение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владеть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666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34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3178" y="189705"/>
            <a:ext cx="10610850" cy="2495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2473"/>
          <a:stretch/>
        </p:blipFill>
        <p:spPr>
          <a:xfrm>
            <a:off x="1136073" y="2482561"/>
            <a:ext cx="10437955" cy="38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8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95746"/>
            <a:ext cx="12002783" cy="60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0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224" y="1358021"/>
            <a:ext cx="10755568" cy="49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4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28" y="1344326"/>
            <a:ext cx="11375421" cy="45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7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Только ли от учителя зависит цель обучения или же, наоборот, от него здесь ничего не зависит вообще?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2166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6967979"/>
              </p:ext>
            </p:extLst>
          </p:nvPr>
        </p:nvGraphicFramePr>
        <p:xfrm>
          <a:off x="4064000" y="470263"/>
          <a:ext cx="8128000" cy="613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43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5" y="1914477"/>
            <a:ext cx="5580528" cy="4351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75" y="501147"/>
            <a:ext cx="56673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8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«Об образовании»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2672" y="1274228"/>
            <a:ext cx="11633703" cy="548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Основное общее образование </a:t>
            </a:r>
            <a:r>
              <a:rPr lang="ru-RU" sz="2400" dirty="0" smtClean="0"/>
              <a:t>направлено на становление и формирование личности (формирование нравственных убеждений, эстетического вкуса и здорового образа жизни, высокой культуры межличностного общения, овладение основами наук, государственным языком Российской Федерации, навыками умственного и физического труда, развитие склонностей, интересов, способности к социальному самоопределению</a:t>
            </a:r>
            <a:r>
              <a:rPr lang="ru-RU" sz="32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Среднее общее образование </a:t>
            </a:r>
            <a:r>
              <a:rPr lang="ru-RU" sz="2400" dirty="0"/>
              <a:t>направлено на дальнейшее становление и формирование личности обучающегося, развитие интереса к познанию и творческих способностей обучающегося, формирование навыков самостоятельной учебной деятельности на основе индивидуализации и профессиональной ориентации содержания среднего общего образования, подготовку обучающегося к жизни в обществе, самостоятельному жизненному выбору, продолжению образования и началу профессиональной деятельности</a:t>
            </a:r>
            <a:r>
              <a:rPr lang="ru-RU" dirty="0"/>
              <a:t>.</a:t>
            </a:r>
            <a:endParaRPr lang="ru-RU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		Образование – </a:t>
            </a:r>
            <a:r>
              <a:rPr lang="ru-RU" sz="2400" dirty="0" smtClean="0"/>
              <a:t>это совокупность обучения и воспитания.</a:t>
            </a:r>
            <a:r>
              <a:rPr lang="ru-RU" sz="2400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		Обучение</a:t>
            </a:r>
            <a:r>
              <a:rPr lang="ru-RU" sz="2400" dirty="0" smtClean="0"/>
              <a:t> </a:t>
            </a:r>
            <a:r>
              <a:rPr lang="ru-RU" sz="2400" dirty="0"/>
              <a:t>– это передача знаний и умений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		Воспитание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ценностей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17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Традиционные подходы к целеполаганию в обществоведческом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u="sng" dirty="0" smtClean="0"/>
              <a:t>«</a:t>
            </a:r>
            <a:r>
              <a:rPr lang="ru-RU" b="1" u="sng" dirty="0" err="1" smtClean="0"/>
              <a:t>ЗУНы</a:t>
            </a:r>
            <a:r>
              <a:rPr lang="ru-RU" b="1" u="sng" dirty="0" smtClean="0"/>
              <a:t>» – знания, умения и навыки</a:t>
            </a:r>
          </a:p>
          <a:p>
            <a:pPr marL="0" indent="0">
              <a:buNone/>
            </a:pPr>
            <a:r>
              <a:rPr lang="ru-RU" b="1" dirty="0" smtClean="0"/>
              <a:t>Например, </a:t>
            </a:r>
          </a:p>
          <a:p>
            <a:pPr marL="0" indent="0">
              <a:buNone/>
            </a:pPr>
            <a:r>
              <a:rPr lang="ru-RU" dirty="0" smtClean="0"/>
              <a:t>Знание – выученный материал об отраслях права</a:t>
            </a:r>
          </a:p>
          <a:p>
            <a:pPr marL="0" indent="0">
              <a:buNone/>
            </a:pPr>
            <a:r>
              <a:rPr lang="ru-RU" dirty="0" smtClean="0"/>
              <a:t>Умение – определять к какой отрасли права относится жизненная ситуация</a:t>
            </a:r>
          </a:p>
          <a:p>
            <a:pPr marL="0" indent="0">
              <a:buNone/>
            </a:pPr>
            <a:r>
              <a:rPr lang="ru-RU" dirty="0" smtClean="0"/>
              <a:t>Навык – поиск нужной статьи в нормативно-правовом акте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 algn="ctr">
              <a:buNone/>
            </a:pPr>
            <a:r>
              <a:rPr lang="ru-RU" b="1" u="sng" dirty="0" smtClean="0"/>
              <a:t>Ценностный компонент</a:t>
            </a:r>
            <a:r>
              <a:rPr lang="en-US" b="1" u="sng" dirty="0"/>
              <a:t>?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17006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Традиционные подходы к целеполаганию в обществоведческом образовании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084" y="2244075"/>
            <a:ext cx="10606026" cy="2161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0" y="4294909"/>
            <a:ext cx="10907280" cy="18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332509"/>
            <a:ext cx="9894771" cy="1358179"/>
          </a:xfrm>
        </p:spPr>
        <p:txBody>
          <a:bodyPr>
            <a:normAutofit fontScale="90000"/>
          </a:bodyPr>
          <a:lstStyle/>
          <a:p>
            <a:r>
              <a:rPr lang="ru-RU" dirty="0"/>
              <a:t>Традиционные подходы к целеполаганию в обществоведческом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9796" y="2005012"/>
            <a:ext cx="119564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 революции </a:t>
            </a:r>
            <a:r>
              <a:rPr lang="ru-RU" sz="2800" dirty="0" smtClean="0"/>
              <a:t>– на первое место ставили воспитательные цели, затем образовательные, так как достижение главной цели основывалась на знаниях, затем развивающие.</a:t>
            </a:r>
          </a:p>
          <a:p>
            <a:r>
              <a:rPr lang="ru-RU" sz="2800" b="1" dirty="0" smtClean="0"/>
              <a:t>После 1917 года </a:t>
            </a:r>
            <a:r>
              <a:rPr lang="ru-RU" sz="2800" dirty="0" smtClean="0"/>
              <a:t>– воспитательные стали главными (воспитывать борца за коммунизм). Это можно делать только с помощью труда (деятельности) – развивающие потеснили образовательные.</a:t>
            </a:r>
          </a:p>
          <a:p>
            <a:r>
              <a:rPr lang="ru-RU" sz="2800" b="1" dirty="0" smtClean="0"/>
              <a:t>Сталинские и брежневские времена </a:t>
            </a:r>
            <a:r>
              <a:rPr lang="ru-RU" sz="2800" dirty="0" smtClean="0"/>
              <a:t>– обществоведение воспитывало и давало знание, развивающие ушли на второй план.</a:t>
            </a:r>
          </a:p>
          <a:p>
            <a:r>
              <a:rPr lang="ru-RU" sz="2800" b="1" dirty="0" smtClean="0"/>
              <a:t>Перестройка</a:t>
            </a:r>
            <a:r>
              <a:rPr lang="ru-RU" sz="2800" dirty="0" smtClean="0"/>
              <a:t> – школа не должна воспитывать, это семья должна. Главными стали развивающие с опорой на образовательные.</a:t>
            </a:r>
          </a:p>
          <a:p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26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подход к постановке целей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126" y="2037052"/>
            <a:ext cx="10915939" cy="43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39921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7787480FCDD149BBAC7A61F3717181" ma:contentTypeVersion="0" ma:contentTypeDescription="Создание документа." ma:contentTypeScope="" ma:versionID="1d51e7d7657b5133de0eb11c2b7f4d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cef9e1b8682d4f139ad7790e8e617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E3A46E-4257-495F-9D86-FACA77968748}"/>
</file>

<file path=customXml/itemProps2.xml><?xml version="1.0" encoding="utf-8"?>
<ds:datastoreItem xmlns:ds="http://schemas.openxmlformats.org/officeDocument/2006/customXml" ds:itemID="{F22B2BFD-ED8A-445B-AF90-C686F6E4440D}"/>
</file>

<file path=customXml/itemProps3.xml><?xml version="1.0" encoding="utf-8"?>
<ds:datastoreItem xmlns:ds="http://schemas.openxmlformats.org/officeDocument/2006/customXml" ds:itemID="{DCC3C3DF-40E1-417A-A537-B88CBF39A117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1612</TotalTime>
  <Words>437</Words>
  <Application>Microsoft Office PowerPoint</Application>
  <PresentationFormat>Широкоэкранный</PresentationFormat>
  <Paragraphs>63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Garamond</vt:lpstr>
      <vt:lpstr>коиро1</vt:lpstr>
      <vt:lpstr>Цели и задачи обществоведческого образования в современной школе</vt:lpstr>
      <vt:lpstr>Презентация PowerPoint</vt:lpstr>
      <vt:lpstr>Презентация PowerPoint</vt:lpstr>
      <vt:lpstr>Презентация PowerPoint</vt:lpstr>
      <vt:lpstr>Закон «Об образовании»</vt:lpstr>
      <vt:lpstr>Традиционные подходы к целеполаганию в обществоведческом образовании</vt:lpstr>
      <vt:lpstr>Традиционные подходы к целеполаганию в обществоведческом образовании</vt:lpstr>
      <vt:lpstr>Традиционные подходы к целеполаганию в обществоведческом образовании</vt:lpstr>
      <vt:lpstr>Современный подход к постановке целей</vt:lpstr>
      <vt:lpstr>Современный подход к постановке целей</vt:lpstr>
      <vt:lpstr>Современный подход к постановке целей</vt:lpstr>
      <vt:lpstr>УУД</vt:lpstr>
      <vt:lpstr>Уровни целеполагания</vt:lpstr>
      <vt:lpstr>Цели на разных ступенях обучения предмету</vt:lpstr>
      <vt:lpstr>Презентация PowerPoint</vt:lpstr>
      <vt:lpstr>Презентация PowerPoint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учебного предмета «Обществознание»</dc:title>
  <dc:creator>User</dc:creator>
  <cp:lastModifiedBy>User</cp:lastModifiedBy>
  <cp:revision>72</cp:revision>
  <dcterms:created xsi:type="dcterms:W3CDTF">2019-02-06T08:20:41Z</dcterms:created>
  <dcterms:modified xsi:type="dcterms:W3CDTF">2023-02-12T20:39:24Z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0x010100407787480FCDD149BBAC7A61F3717181</vt:lpwstr>
  </property>
</Properties>
</file>