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sldIdLst>
    <p:sldId id="279" r:id="rId5"/>
    <p:sldId id="257" r:id="rId6"/>
    <p:sldId id="270" r:id="rId7"/>
    <p:sldId id="258" r:id="rId8"/>
    <p:sldId id="266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8" r:id="rId18"/>
    <p:sldId id="269" r:id="rId19"/>
    <p:sldId id="271" r:id="rId20"/>
    <p:sldId id="280" r:id="rId21"/>
    <p:sldId id="272" r:id="rId22"/>
    <p:sldId id="277" r:id="rId23"/>
    <p:sldId id="274" r:id="rId24"/>
    <p:sldId id="275" r:id="rId25"/>
    <p:sldId id="276" r:id="rId26"/>
    <p:sldId id="278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«2»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Лист1!$H$3:$H$26</c:f>
              <c:numCache>
                <c:formatCode>General</c:formatCode>
                <c:ptCount val="24"/>
                <c:pt idx="0">
                  <c:v>12.8</c:v>
                </c:pt>
                <c:pt idx="1">
                  <c:v>50.5</c:v>
                </c:pt>
                <c:pt idx="2">
                  <c:v>48</c:v>
                </c:pt>
                <c:pt idx="3">
                  <c:v>54</c:v>
                </c:pt>
                <c:pt idx="4">
                  <c:v>5.8</c:v>
                </c:pt>
                <c:pt idx="5">
                  <c:v>57.5</c:v>
                </c:pt>
                <c:pt idx="6">
                  <c:v>31.5</c:v>
                </c:pt>
                <c:pt idx="7">
                  <c:v>41</c:v>
                </c:pt>
                <c:pt idx="8">
                  <c:v>30</c:v>
                </c:pt>
                <c:pt idx="9">
                  <c:v>29</c:v>
                </c:pt>
                <c:pt idx="10">
                  <c:v>52</c:v>
                </c:pt>
                <c:pt idx="11">
                  <c:v>7.9</c:v>
                </c:pt>
                <c:pt idx="12">
                  <c:v>45</c:v>
                </c:pt>
                <c:pt idx="13">
                  <c:v>37.5</c:v>
                </c:pt>
                <c:pt idx="14">
                  <c:v>37.299999999999997</c:v>
                </c:pt>
                <c:pt idx="15">
                  <c:v>30.5</c:v>
                </c:pt>
                <c:pt idx="16">
                  <c:v>54</c:v>
                </c:pt>
                <c:pt idx="17">
                  <c:v>21</c:v>
                </c:pt>
                <c:pt idx="18">
                  <c:v>22.5</c:v>
                </c:pt>
                <c:pt idx="19">
                  <c:v>12.5</c:v>
                </c:pt>
                <c:pt idx="20">
                  <c:v>32.5</c:v>
                </c:pt>
                <c:pt idx="21">
                  <c:v>30</c:v>
                </c:pt>
                <c:pt idx="22">
                  <c:v>0.8</c:v>
                </c:pt>
                <c:pt idx="23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62-4D32-98E9-50AD1F210C53}"/>
            </c:ext>
          </c:extLst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«3»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Лист1!$I$3:$I$26</c:f>
              <c:numCache>
                <c:formatCode>General</c:formatCode>
                <c:ptCount val="24"/>
                <c:pt idx="0">
                  <c:v>42.2</c:v>
                </c:pt>
                <c:pt idx="1">
                  <c:v>74.900000000000006</c:v>
                </c:pt>
                <c:pt idx="2">
                  <c:v>81.7</c:v>
                </c:pt>
                <c:pt idx="3">
                  <c:v>85.6</c:v>
                </c:pt>
                <c:pt idx="4">
                  <c:v>18.2</c:v>
                </c:pt>
                <c:pt idx="5">
                  <c:v>74.8</c:v>
                </c:pt>
                <c:pt idx="6">
                  <c:v>71.099999999999994</c:v>
                </c:pt>
                <c:pt idx="7">
                  <c:v>75.099999999999994</c:v>
                </c:pt>
                <c:pt idx="8">
                  <c:v>55.6</c:v>
                </c:pt>
                <c:pt idx="9">
                  <c:v>65.3</c:v>
                </c:pt>
                <c:pt idx="10">
                  <c:v>71.099999999999994</c:v>
                </c:pt>
                <c:pt idx="11">
                  <c:v>30.2</c:v>
                </c:pt>
                <c:pt idx="12">
                  <c:v>74.3</c:v>
                </c:pt>
                <c:pt idx="13">
                  <c:v>66.400000000000006</c:v>
                </c:pt>
                <c:pt idx="14">
                  <c:v>67.400000000000006</c:v>
                </c:pt>
                <c:pt idx="15">
                  <c:v>59.7</c:v>
                </c:pt>
                <c:pt idx="16">
                  <c:v>77.2</c:v>
                </c:pt>
                <c:pt idx="17">
                  <c:v>47.9</c:v>
                </c:pt>
                <c:pt idx="18">
                  <c:v>59.9</c:v>
                </c:pt>
                <c:pt idx="19">
                  <c:v>48.9</c:v>
                </c:pt>
                <c:pt idx="20">
                  <c:v>72.599999999999994</c:v>
                </c:pt>
                <c:pt idx="21">
                  <c:v>66.099999999999994</c:v>
                </c:pt>
                <c:pt idx="22">
                  <c:v>6.5</c:v>
                </c:pt>
                <c:pt idx="23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62-4D32-98E9-50AD1F210C53}"/>
            </c:ext>
          </c:extLst>
        </c:ser>
        <c:ser>
          <c:idx val="2"/>
          <c:order val="2"/>
          <c:tx>
            <c:strRef>
              <c:f>Лист1!$J$2</c:f>
              <c:strCache>
                <c:ptCount val="1"/>
                <c:pt idx="0">
                  <c:v>«4»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Лист1!$J$3:$J$26</c:f>
              <c:numCache>
                <c:formatCode>General</c:formatCode>
                <c:ptCount val="24"/>
                <c:pt idx="0">
                  <c:v>79.099999999999994</c:v>
                </c:pt>
                <c:pt idx="1">
                  <c:v>93.9</c:v>
                </c:pt>
                <c:pt idx="2">
                  <c:v>94.5</c:v>
                </c:pt>
                <c:pt idx="3">
                  <c:v>95.7</c:v>
                </c:pt>
                <c:pt idx="4">
                  <c:v>45.1</c:v>
                </c:pt>
                <c:pt idx="5">
                  <c:v>87.5</c:v>
                </c:pt>
                <c:pt idx="6">
                  <c:v>91.2</c:v>
                </c:pt>
                <c:pt idx="7">
                  <c:v>91.7</c:v>
                </c:pt>
                <c:pt idx="8">
                  <c:v>72.3</c:v>
                </c:pt>
                <c:pt idx="9">
                  <c:v>88.9</c:v>
                </c:pt>
                <c:pt idx="10">
                  <c:v>85.3</c:v>
                </c:pt>
                <c:pt idx="11">
                  <c:v>55.4</c:v>
                </c:pt>
                <c:pt idx="12">
                  <c:v>90.3</c:v>
                </c:pt>
                <c:pt idx="13">
                  <c:v>83.5</c:v>
                </c:pt>
                <c:pt idx="14">
                  <c:v>86.7</c:v>
                </c:pt>
                <c:pt idx="15">
                  <c:v>85.2</c:v>
                </c:pt>
                <c:pt idx="16">
                  <c:v>92</c:v>
                </c:pt>
                <c:pt idx="17">
                  <c:v>71.400000000000006</c:v>
                </c:pt>
                <c:pt idx="18">
                  <c:v>88.9</c:v>
                </c:pt>
                <c:pt idx="19">
                  <c:v>81.3</c:v>
                </c:pt>
                <c:pt idx="20">
                  <c:v>92</c:v>
                </c:pt>
                <c:pt idx="21">
                  <c:v>85.7</c:v>
                </c:pt>
                <c:pt idx="22">
                  <c:v>26.3</c:v>
                </c:pt>
                <c:pt idx="23">
                  <c:v>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62-4D32-98E9-50AD1F210C53}"/>
            </c:ext>
          </c:extLst>
        </c:ser>
        <c:ser>
          <c:idx val="3"/>
          <c:order val="3"/>
          <c:tx>
            <c:strRef>
              <c:f>Лист1!$K$2</c:f>
              <c:strCache>
                <c:ptCount val="1"/>
                <c:pt idx="0">
                  <c:v>«5»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Лист1!$K$3:$K$26</c:f>
              <c:numCache>
                <c:formatCode>General</c:formatCode>
                <c:ptCount val="24"/>
                <c:pt idx="0">
                  <c:v>96.7</c:v>
                </c:pt>
                <c:pt idx="1">
                  <c:v>100</c:v>
                </c:pt>
                <c:pt idx="2">
                  <c:v>99.1</c:v>
                </c:pt>
                <c:pt idx="3">
                  <c:v>98.1</c:v>
                </c:pt>
                <c:pt idx="4">
                  <c:v>81</c:v>
                </c:pt>
                <c:pt idx="5">
                  <c:v>98.1</c:v>
                </c:pt>
                <c:pt idx="6">
                  <c:v>97.2</c:v>
                </c:pt>
                <c:pt idx="7">
                  <c:v>98.1</c:v>
                </c:pt>
                <c:pt idx="8">
                  <c:v>85.1</c:v>
                </c:pt>
                <c:pt idx="9">
                  <c:v>99.1</c:v>
                </c:pt>
                <c:pt idx="10">
                  <c:v>90.7</c:v>
                </c:pt>
                <c:pt idx="11">
                  <c:v>84.1</c:v>
                </c:pt>
                <c:pt idx="12">
                  <c:v>95.3</c:v>
                </c:pt>
                <c:pt idx="13">
                  <c:v>98.1</c:v>
                </c:pt>
                <c:pt idx="14">
                  <c:v>93.5</c:v>
                </c:pt>
                <c:pt idx="15">
                  <c:v>94.4</c:v>
                </c:pt>
                <c:pt idx="16">
                  <c:v>97.2</c:v>
                </c:pt>
                <c:pt idx="17">
                  <c:v>85.1</c:v>
                </c:pt>
                <c:pt idx="18">
                  <c:v>98.1</c:v>
                </c:pt>
                <c:pt idx="19">
                  <c:v>98.1</c:v>
                </c:pt>
                <c:pt idx="20">
                  <c:v>99.1</c:v>
                </c:pt>
                <c:pt idx="21">
                  <c:v>94.9</c:v>
                </c:pt>
                <c:pt idx="22">
                  <c:v>69.2</c:v>
                </c:pt>
                <c:pt idx="23">
                  <c:v>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62-4D32-98E9-50AD1F210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006064"/>
        <c:axId val="1449007728"/>
      </c:lineChart>
      <c:catAx>
        <c:axId val="1449006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007728"/>
        <c:crosses val="autoZero"/>
        <c:auto val="1"/>
        <c:lblAlgn val="ctr"/>
        <c:lblOffset val="100"/>
        <c:noMultiLvlLbl val="0"/>
      </c:catAx>
      <c:valAx>
        <c:axId val="144900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00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не преодолевших минимальный балл,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Лист2!$B$2:$B$29</c:f>
              <c:numCache>
                <c:formatCode>General</c:formatCode>
                <c:ptCount val="28"/>
                <c:pt idx="0">
                  <c:v>27</c:v>
                </c:pt>
                <c:pt idx="1">
                  <c:v>74</c:v>
                </c:pt>
                <c:pt idx="2">
                  <c:v>23</c:v>
                </c:pt>
                <c:pt idx="3">
                  <c:v>53</c:v>
                </c:pt>
                <c:pt idx="4">
                  <c:v>32</c:v>
                </c:pt>
                <c:pt idx="5">
                  <c:v>28</c:v>
                </c:pt>
                <c:pt idx="6">
                  <c:v>42</c:v>
                </c:pt>
                <c:pt idx="7">
                  <c:v>57</c:v>
                </c:pt>
                <c:pt idx="8">
                  <c:v>86</c:v>
                </c:pt>
                <c:pt idx="9">
                  <c:v>51</c:v>
                </c:pt>
                <c:pt idx="10">
                  <c:v>30</c:v>
                </c:pt>
                <c:pt idx="11">
                  <c:v>25</c:v>
                </c:pt>
                <c:pt idx="12">
                  <c:v>14</c:v>
                </c:pt>
                <c:pt idx="13">
                  <c:v>35</c:v>
                </c:pt>
                <c:pt idx="14">
                  <c:v>21</c:v>
                </c:pt>
                <c:pt idx="15">
                  <c:v>27</c:v>
                </c:pt>
                <c:pt idx="16">
                  <c:v>79</c:v>
                </c:pt>
                <c:pt idx="17">
                  <c:v>5</c:v>
                </c:pt>
                <c:pt idx="18">
                  <c:v>10</c:v>
                </c:pt>
                <c:pt idx="19">
                  <c:v>11</c:v>
                </c:pt>
                <c:pt idx="20">
                  <c:v>39</c:v>
                </c:pt>
                <c:pt idx="21">
                  <c:v>18</c:v>
                </c:pt>
                <c:pt idx="22">
                  <c:v>7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8</c:v>
                </c:pt>
                <c:pt idx="2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B-4B97-B327-EDDEC9E228FC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в группе от минимального до 60 т.б.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Лист2!$C$2:$C$29</c:f>
              <c:numCache>
                <c:formatCode>General</c:formatCode>
                <c:ptCount val="28"/>
                <c:pt idx="0">
                  <c:v>55</c:v>
                </c:pt>
                <c:pt idx="1">
                  <c:v>90</c:v>
                </c:pt>
                <c:pt idx="2">
                  <c:v>53</c:v>
                </c:pt>
                <c:pt idx="3">
                  <c:v>77</c:v>
                </c:pt>
                <c:pt idx="4">
                  <c:v>57</c:v>
                </c:pt>
                <c:pt idx="5">
                  <c:v>57</c:v>
                </c:pt>
                <c:pt idx="6">
                  <c:v>73</c:v>
                </c:pt>
                <c:pt idx="7">
                  <c:v>77</c:v>
                </c:pt>
                <c:pt idx="8">
                  <c:v>95</c:v>
                </c:pt>
                <c:pt idx="9">
                  <c:v>72</c:v>
                </c:pt>
                <c:pt idx="10">
                  <c:v>63</c:v>
                </c:pt>
                <c:pt idx="11">
                  <c:v>44</c:v>
                </c:pt>
                <c:pt idx="12">
                  <c:v>47</c:v>
                </c:pt>
                <c:pt idx="13">
                  <c:v>57</c:v>
                </c:pt>
                <c:pt idx="14">
                  <c:v>37</c:v>
                </c:pt>
                <c:pt idx="15">
                  <c:v>38</c:v>
                </c:pt>
                <c:pt idx="16">
                  <c:v>94</c:v>
                </c:pt>
                <c:pt idx="17">
                  <c:v>24</c:v>
                </c:pt>
                <c:pt idx="18">
                  <c:v>32</c:v>
                </c:pt>
                <c:pt idx="19">
                  <c:v>19</c:v>
                </c:pt>
                <c:pt idx="20">
                  <c:v>70</c:v>
                </c:pt>
                <c:pt idx="21">
                  <c:v>56</c:v>
                </c:pt>
                <c:pt idx="22">
                  <c:v>34</c:v>
                </c:pt>
                <c:pt idx="23">
                  <c:v>10</c:v>
                </c:pt>
                <c:pt idx="24">
                  <c:v>2</c:v>
                </c:pt>
                <c:pt idx="25">
                  <c:v>11</c:v>
                </c:pt>
                <c:pt idx="26">
                  <c:v>26</c:v>
                </c:pt>
                <c:pt idx="2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DB-4B97-B327-EDDEC9E228FC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в группе от 61 до 80 т.б.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Лист2!$D$2:$D$29</c:f>
              <c:numCache>
                <c:formatCode>General</c:formatCode>
                <c:ptCount val="28"/>
                <c:pt idx="0">
                  <c:v>80</c:v>
                </c:pt>
                <c:pt idx="1">
                  <c:v>94</c:v>
                </c:pt>
                <c:pt idx="2">
                  <c:v>82</c:v>
                </c:pt>
                <c:pt idx="3">
                  <c:v>88</c:v>
                </c:pt>
                <c:pt idx="4">
                  <c:v>83</c:v>
                </c:pt>
                <c:pt idx="5">
                  <c:v>84</c:v>
                </c:pt>
                <c:pt idx="6">
                  <c:v>90</c:v>
                </c:pt>
                <c:pt idx="7">
                  <c:v>92</c:v>
                </c:pt>
                <c:pt idx="8">
                  <c:v>97</c:v>
                </c:pt>
                <c:pt idx="9">
                  <c:v>83</c:v>
                </c:pt>
                <c:pt idx="10">
                  <c:v>88</c:v>
                </c:pt>
                <c:pt idx="11">
                  <c:v>71</c:v>
                </c:pt>
                <c:pt idx="12">
                  <c:v>80</c:v>
                </c:pt>
                <c:pt idx="13">
                  <c:v>79</c:v>
                </c:pt>
                <c:pt idx="14">
                  <c:v>64</c:v>
                </c:pt>
                <c:pt idx="15">
                  <c:v>60</c:v>
                </c:pt>
                <c:pt idx="16">
                  <c:v>97</c:v>
                </c:pt>
                <c:pt idx="17">
                  <c:v>52</c:v>
                </c:pt>
                <c:pt idx="18">
                  <c:v>57</c:v>
                </c:pt>
                <c:pt idx="19">
                  <c:v>39</c:v>
                </c:pt>
                <c:pt idx="20">
                  <c:v>88</c:v>
                </c:pt>
                <c:pt idx="21">
                  <c:v>85</c:v>
                </c:pt>
                <c:pt idx="22">
                  <c:v>74</c:v>
                </c:pt>
                <c:pt idx="23">
                  <c:v>26</c:v>
                </c:pt>
                <c:pt idx="24">
                  <c:v>10</c:v>
                </c:pt>
                <c:pt idx="25">
                  <c:v>35</c:v>
                </c:pt>
                <c:pt idx="26">
                  <c:v>55</c:v>
                </c:pt>
                <c:pt idx="2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DB-4B97-B327-EDDEC9E228FC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от 81 до 100 т.б.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Лист2!$E$2:$E$29</c:f>
              <c:numCache>
                <c:formatCode>General</c:formatCode>
                <c:ptCount val="28"/>
                <c:pt idx="0">
                  <c:v>99</c:v>
                </c:pt>
                <c:pt idx="1">
                  <c:v>99</c:v>
                </c:pt>
                <c:pt idx="2">
                  <c:v>97</c:v>
                </c:pt>
                <c:pt idx="3">
                  <c:v>93</c:v>
                </c:pt>
                <c:pt idx="4">
                  <c:v>98</c:v>
                </c:pt>
                <c:pt idx="5">
                  <c:v>97</c:v>
                </c:pt>
                <c:pt idx="6">
                  <c:v>98</c:v>
                </c:pt>
                <c:pt idx="7">
                  <c:v>96</c:v>
                </c:pt>
                <c:pt idx="8">
                  <c:v>98</c:v>
                </c:pt>
                <c:pt idx="9">
                  <c:v>94</c:v>
                </c:pt>
                <c:pt idx="10">
                  <c:v>99</c:v>
                </c:pt>
                <c:pt idx="11">
                  <c:v>81</c:v>
                </c:pt>
                <c:pt idx="12">
                  <c:v>92</c:v>
                </c:pt>
                <c:pt idx="13">
                  <c:v>93</c:v>
                </c:pt>
                <c:pt idx="14">
                  <c:v>84</c:v>
                </c:pt>
                <c:pt idx="15">
                  <c:v>82</c:v>
                </c:pt>
                <c:pt idx="16">
                  <c:v>100</c:v>
                </c:pt>
                <c:pt idx="17">
                  <c:v>78</c:v>
                </c:pt>
                <c:pt idx="18">
                  <c:v>80</c:v>
                </c:pt>
                <c:pt idx="19">
                  <c:v>76</c:v>
                </c:pt>
                <c:pt idx="20">
                  <c:v>98</c:v>
                </c:pt>
                <c:pt idx="21">
                  <c:v>96</c:v>
                </c:pt>
                <c:pt idx="22">
                  <c:v>94</c:v>
                </c:pt>
                <c:pt idx="23">
                  <c:v>61</c:v>
                </c:pt>
                <c:pt idx="24">
                  <c:v>30</c:v>
                </c:pt>
                <c:pt idx="25">
                  <c:v>71</c:v>
                </c:pt>
                <c:pt idx="26">
                  <c:v>89</c:v>
                </c:pt>
                <c:pt idx="27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DB-4B97-B327-EDDEC9E22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8838192"/>
        <c:axId val="1446420960"/>
      </c:lineChart>
      <c:catAx>
        <c:axId val="1438838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420960"/>
        <c:crosses val="autoZero"/>
        <c:auto val="1"/>
        <c:lblAlgn val="ctr"/>
        <c:lblOffset val="100"/>
        <c:noMultiLvlLbl val="0"/>
      </c:catAx>
      <c:valAx>
        <c:axId val="14464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8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A6FE8-EBE7-4A27-A1BE-4CE2DF315A7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C8EB7C-8B50-467A-9392-2F0BFCB03B8C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86F4AF4E-7E30-462F-B6DD-180F52CC203B}" type="parTrans" cxnId="{AD502BD8-4FCD-487B-BDD1-91F405D74A0F}">
      <dgm:prSet/>
      <dgm:spPr/>
      <dgm:t>
        <a:bodyPr/>
        <a:lstStyle/>
        <a:p>
          <a:endParaRPr lang="ru-RU"/>
        </a:p>
      </dgm:t>
    </dgm:pt>
    <dgm:pt modelId="{3911E865-6E7A-4A1A-96FE-A230A3B237B1}" type="sibTrans" cxnId="{AD502BD8-4FCD-487B-BDD1-91F405D74A0F}">
      <dgm:prSet/>
      <dgm:spPr/>
      <dgm:t>
        <a:bodyPr/>
        <a:lstStyle/>
        <a:p>
          <a:endParaRPr lang="ru-RU"/>
        </a:p>
      </dgm:t>
    </dgm:pt>
    <dgm:pt modelId="{9AC338BC-94B6-4E20-83F2-814D57B6766A}">
      <dgm:prSet phldrT="[Текст]" custT="1"/>
      <dgm:spPr/>
      <dgm:t>
        <a:bodyPr/>
        <a:lstStyle/>
        <a:p>
          <a:r>
            <a:rPr lang="ru-RU" sz="1800" dirty="0" smtClean="0"/>
            <a:t>гражданское, патриотическое, духовно-нравственное, эстетическое, физическое, трудовое, экологическое, ценности научного познания, адаптации обучающегося к изменяющимся условиям социальной и природной среды</a:t>
          </a:r>
          <a:endParaRPr lang="ru-RU" sz="2600" dirty="0"/>
        </a:p>
      </dgm:t>
    </dgm:pt>
    <dgm:pt modelId="{53B1FA88-DE8A-421B-8C67-64FBF85F578A}" type="parTrans" cxnId="{73916021-1D4E-40F4-8526-86792497D178}">
      <dgm:prSet/>
      <dgm:spPr/>
      <dgm:t>
        <a:bodyPr/>
        <a:lstStyle/>
        <a:p>
          <a:endParaRPr lang="ru-RU"/>
        </a:p>
      </dgm:t>
    </dgm:pt>
    <dgm:pt modelId="{94D054F5-EA41-4805-A8AC-3F23F6889BC5}" type="sibTrans" cxnId="{73916021-1D4E-40F4-8526-86792497D178}">
      <dgm:prSet/>
      <dgm:spPr/>
      <dgm:t>
        <a:bodyPr/>
        <a:lstStyle/>
        <a:p>
          <a:endParaRPr lang="ru-RU"/>
        </a:p>
      </dgm:t>
    </dgm:pt>
    <dgm:pt modelId="{67AA701F-E84B-40D4-BB90-B23E078FED7D}">
      <dgm:prSet phldrT="[Текст]"/>
      <dgm:spPr/>
      <dgm:t>
        <a:bodyPr/>
        <a:lstStyle/>
        <a:p>
          <a:r>
            <a:rPr lang="ru-RU" dirty="0" smtClean="0"/>
            <a:t>Метапредметные</a:t>
          </a:r>
          <a:endParaRPr lang="ru-RU" dirty="0"/>
        </a:p>
      </dgm:t>
    </dgm:pt>
    <dgm:pt modelId="{EFC9C041-0357-4215-A87F-3EC517C180E6}" type="parTrans" cxnId="{9EB56841-3262-4817-8A8C-20B2FDA9BE3C}">
      <dgm:prSet/>
      <dgm:spPr/>
      <dgm:t>
        <a:bodyPr/>
        <a:lstStyle/>
        <a:p>
          <a:endParaRPr lang="ru-RU"/>
        </a:p>
      </dgm:t>
    </dgm:pt>
    <dgm:pt modelId="{73DF7048-2F3B-47EB-956B-578BE0CB159A}" type="sibTrans" cxnId="{9EB56841-3262-4817-8A8C-20B2FDA9BE3C}">
      <dgm:prSet/>
      <dgm:spPr/>
      <dgm:t>
        <a:bodyPr/>
        <a:lstStyle/>
        <a:p>
          <a:endParaRPr lang="ru-RU"/>
        </a:p>
      </dgm:t>
    </dgm:pt>
    <dgm:pt modelId="{61ACADDC-7D84-42BE-A7F3-D1E233ADEA88}">
      <dgm:prSet phldrT="[Текст]" custT="1"/>
      <dgm:spPr/>
      <dgm:t>
        <a:bodyPr/>
        <a:lstStyle/>
        <a:p>
          <a:r>
            <a:rPr lang="ru-RU" sz="1800" dirty="0" smtClean="0"/>
            <a:t>познавательные универсальные действия, коммуникативные универсальные учебные действия, регулятивные учебные действия</a:t>
          </a:r>
          <a:endParaRPr lang="ru-RU" sz="2600" dirty="0"/>
        </a:p>
      </dgm:t>
    </dgm:pt>
    <dgm:pt modelId="{792C3BB2-63BD-4975-BCD5-2E8B9D05B250}" type="parTrans" cxnId="{8BD10AB0-1CBA-44A9-BFA4-AF56A6DC6B25}">
      <dgm:prSet/>
      <dgm:spPr/>
      <dgm:t>
        <a:bodyPr/>
        <a:lstStyle/>
        <a:p>
          <a:endParaRPr lang="ru-RU"/>
        </a:p>
      </dgm:t>
    </dgm:pt>
    <dgm:pt modelId="{62CC1617-E28D-4077-92EC-4C81046C4C43}" type="sibTrans" cxnId="{8BD10AB0-1CBA-44A9-BFA4-AF56A6DC6B25}">
      <dgm:prSet/>
      <dgm:spPr/>
      <dgm:t>
        <a:bodyPr/>
        <a:lstStyle/>
        <a:p>
          <a:endParaRPr lang="ru-RU"/>
        </a:p>
      </dgm:t>
    </dgm:pt>
    <dgm:pt modelId="{52A6261A-7130-4FD4-98EF-47F98BA9A34D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392E4F2D-F680-47A1-B13D-CE69B866643E}" type="parTrans" cxnId="{DF91664F-D948-43DF-9650-237DCCF2908B}">
      <dgm:prSet/>
      <dgm:spPr/>
      <dgm:t>
        <a:bodyPr/>
        <a:lstStyle/>
        <a:p>
          <a:endParaRPr lang="ru-RU"/>
        </a:p>
      </dgm:t>
    </dgm:pt>
    <dgm:pt modelId="{FC2C70C1-5C76-4047-B5FB-D4B64488A84C}" type="sibTrans" cxnId="{DF91664F-D948-43DF-9650-237DCCF2908B}">
      <dgm:prSet/>
      <dgm:spPr/>
      <dgm:t>
        <a:bodyPr/>
        <a:lstStyle/>
        <a:p>
          <a:endParaRPr lang="ru-RU"/>
        </a:p>
      </dgm:t>
    </dgm:pt>
    <dgm:pt modelId="{2D84097A-A742-409A-A249-A8D92307B0C3}">
      <dgm:prSet phldrT="[Текст]" custT="1"/>
      <dgm:spPr/>
      <dgm:t>
        <a:bodyPr/>
        <a:lstStyle/>
        <a:p>
          <a:r>
            <a:rPr lang="ru-RU" sz="1800" dirty="0" smtClean="0"/>
            <a:t>Прописаны по классам</a:t>
          </a:r>
          <a:endParaRPr lang="ru-RU" sz="1800" dirty="0"/>
        </a:p>
      </dgm:t>
    </dgm:pt>
    <dgm:pt modelId="{3AAA6D12-6CE4-41FE-8ED0-794B4D4D86AB}" type="parTrans" cxnId="{9315CF8F-F99E-4847-B97F-40EB23B9156A}">
      <dgm:prSet/>
      <dgm:spPr/>
      <dgm:t>
        <a:bodyPr/>
        <a:lstStyle/>
        <a:p>
          <a:endParaRPr lang="ru-RU"/>
        </a:p>
      </dgm:t>
    </dgm:pt>
    <dgm:pt modelId="{28A2E7EE-5C54-4844-AB4C-6C813E5DDFCB}" type="sibTrans" cxnId="{9315CF8F-F99E-4847-B97F-40EB23B9156A}">
      <dgm:prSet/>
      <dgm:spPr/>
      <dgm:t>
        <a:bodyPr/>
        <a:lstStyle/>
        <a:p>
          <a:endParaRPr lang="ru-RU"/>
        </a:p>
      </dgm:t>
    </dgm:pt>
    <dgm:pt modelId="{09A0B66F-4F9B-496F-B1FB-AD5C6D51B414}" type="pres">
      <dgm:prSet presAssocID="{229A6FE8-EBE7-4A27-A1BE-4CE2DF315A7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BEBA656-7C6D-4ED9-9E3E-998EA90158E1}" type="pres">
      <dgm:prSet presAssocID="{61C8EB7C-8B50-467A-9392-2F0BFCB03B8C}" presName="parenttextcomposite" presStyleCnt="0"/>
      <dgm:spPr/>
    </dgm:pt>
    <dgm:pt modelId="{A8A2C661-EDC3-40C9-891F-272F3BBE11C3}" type="pres">
      <dgm:prSet presAssocID="{61C8EB7C-8B50-467A-9392-2F0BFCB03B8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6F4E6-33DF-4893-9675-348FB6DB05B0}" type="pres">
      <dgm:prSet presAssocID="{61C8EB7C-8B50-467A-9392-2F0BFCB03B8C}" presName="composite" presStyleCnt="0"/>
      <dgm:spPr/>
    </dgm:pt>
    <dgm:pt modelId="{ADECD9BC-0E8A-4B6F-8259-200495A4F493}" type="pres">
      <dgm:prSet presAssocID="{61C8EB7C-8B50-467A-9392-2F0BFCB03B8C}" presName="chevron1" presStyleLbl="alignNode1" presStyleIdx="0" presStyleCnt="21"/>
      <dgm:spPr/>
    </dgm:pt>
    <dgm:pt modelId="{AC2EDB7E-8070-4729-8F2A-614986D59307}" type="pres">
      <dgm:prSet presAssocID="{61C8EB7C-8B50-467A-9392-2F0BFCB03B8C}" presName="chevron2" presStyleLbl="alignNode1" presStyleIdx="1" presStyleCnt="21"/>
      <dgm:spPr/>
    </dgm:pt>
    <dgm:pt modelId="{58E9ED35-95CA-4F9D-9A5F-49B7BFA75E3B}" type="pres">
      <dgm:prSet presAssocID="{61C8EB7C-8B50-467A-9392-2F0BFCB03B8C}" presName="chevron3" presStyleLbl="alignNode1" presStyleIdx="2" presStyleCnt="21"/>
      <dgm:spPr/>
    </dgm:pt>
    <dgm:pt modelId="{FB3D8AA2-BDF8-46ED-AD05-64DEF16169D8}" type="pres">
      <dgm:prSet presAssocID="{61C8EB7C-8B50-467A-9392-2F0BFCB03B8C}" presName="chevron4" presStyleLbl="alignNode1" presStyleIdx="3" presStyleCnt="21"/>
      <dgm:spPr/>
    </dgm:pt>
    <dgm:pt modelId="{7ED58990-2E4C-4FB6-8B72-059B1C7B54C9}" type="pres">
      <dgm:prSet presAssocID="{61C8EB7C-8B50-467A-9392-2F0BFCB03B8C}" presName="chevron5" presStyleLbl="alignNode1" presStyleIdx="4" presStyleCnt="21"/>
      <dgm:spPr/>
    </dgm:pt>
    <dgm:pt modelId="{B032A57B-ECE7-42AA-9D52-8D1FE24C0171}" type="pres">
      <dgm:prSet presAssocID="{61C8EB7C-8B50-467A-9392-2F0BFCB03B8C}" presName="chevron6" presStyleLbl="alignNode1" presStyleIdx="5" presStyleCnt="21"/>
      <dgm:spPr/>
    </dgm:pt>
    <dgm:pt modelId="{5E08D55F-5E91-4543-87F9-01BF50331C55}" type="pres">
      <dgm:prSet presAssocID="{61C8EB7C-8B50-467A-9392-2F0BFCB03B8C}" presName="chevron7" presStyleLbl="alignNode1" presStyleIdx="6" presStyleCnt="21"/>
      <dgm:spPr/>
    </dgm:pt>
    <dgm:pt modelId="{6B8EA02E-FE7F-4C87-AD45-BE5130E07E1E}" type="pres">
      <dgm:prSet presAssocID="{61C8EB7C-8B50-467A-9392-2F0BFCB03B8C}" presName="childtext" presStyleLbl="solidFgAcc1" presStyleIdx="0" presStyleCnt="3" custScaleY="9296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C4044-4096-4DC7-B877-578917FF24DB}" type="pres">
      <dgm:prSet presAssocID="{3911E865-6E7A-4A1A-96FE-A230A3B237B1}" presName="sibTrans" presStyleCnt="0"/>
      <dgm:spPr/>
    </dgm:pt>
    <dgm:pt modelId="{5E2CE029-8E03-47B6-997F-7814E2693C9C}" type="pres">
      <dgm:prSet presAssocID="{67AA701F-E84B-40D4-BB90-B23E078FED7D}" presName="parenttextcomposite" presStyleCnt="0"/>
      <dgm:spPr/>
    </dgm:pt>
    <dgm:pt modelId="{5ACFE85D-BCB9-4388-A961-7A48D8D18772}" type="pres">
      <dgm:prSet presAssocID="{67AA701F-E84B-40D4-BB90-B23E078FED7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50F40-EA0F-43CA-A52B-B1A900787E7D}" type="pres">
      <dgm:prSet presAssocID="{67AA701F-E84B-40D4-BB90-B23E078FED7D}" presName="composite" presStyleCnt="0"/>
      <dgm:spPr/>
    </dgm:pt>
    <dgm:pt modelId="{94D580C5-03F6-4DA5-A8E0-DD3ADDA5C4A5}" type="pres">
      <dgm:prSet presAssocID="{67AA701F-E84B-40D4-BB90-B23E078FED7D}" presName="chevron1" presStyleLbl="alignNode1" presStyleIdx="7" presStyleCnt="21"/>
      <dgm:spPr/>
    </dgm:pt>
    <dgm:pt modelId="{14EFDB91-D2F6-4DBF-9231-71B9CB94D94F}" type="pres">
      <dgm:prSet presAssocID="{67AA701F-E84B-40D4-BB90-B23E078FED7D}" presName="chevron2" presStyleLbl="alignNode1" presStyleIdx="8" presStyleCnt="21"/>
      <dgm:spPr/>
    </dgm:pt>
    <dgm:pt modelId="{D3088FCF-42AE-4A78-AFE5-6C3B656D0B61}" type="pres">
      <dgm:prSet presAssocID="{67AA701F-E84B-40D4-BB90-B23E078FED7D}" presName="chevron3" presStyleLbl="alignNode1" presStyleIdx="9" presStyleCnt="21"/>
      <dgm:spPr/>
    </dgm:pt>
    <dgm:pt modelId="{324B5A12-808D-4E17-8E29-CD388BFB511D}" type="pres">
      <dgm:prSet presAssocID="{67AA701F-E84B-40D4-BB90-B23E078FED7D}" presName="chevron4" presStyleLbl="alignNode1" presStyleIdx="10" presStyleCnt="21"/>
      <dgm:spPr/>
    </dgm:pt>
    <dgm:pt modelId="{FBF02500-FD65-49BF-9755-3CCBAED52672}" type="pres">
      <dgm:prSet presAssocID="{67AA701F-E84B-40D4-BB90-B23E078FED7D}" presName="chevron5" presStyleLbl="alignNode1" presStyleIdx="11" presStyleCnt="21"/>
      <dgm:spPr/>
    </dgm:pt>
    <dgm:pt modelId="{B674A6A0-2516-4347-815D-C0152487F3BF}" type="pres">
      <dgm:prSet presAssocID="{67AA701F-E84B-40D4-BB90-B23E078FED7D}" presName="chevron6" presStyleLbl="alignNode1" presStyleIdx="12" presStyleCnt="21"/>
      <dgm:spPr/>
    </dgm:pt>
    <dgm:pt modelId="{DB3AB0E3-4615-44E7-82BB-4DEC445DC6E4}" type="pres">
      <dgm:prSet presAssocID="{67AA701F-E84B-40D4-BB90-B23E078FED7D}" presName="chevron7" presStyleLbl="alignNode1" presStyleIdx="13" presStyleCnt="21"/>
      <dgm:spPr/>
    </dgm:pt>
    <dgm:pt modelId="{44A21989-BEE3-4904-99A9-F173ED4A4E10}" type="pres">
      <dgm:prSet presAssocID="{67AA701F-E84B-40D4-BB90-B23E078FED7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7D73-EED7-4039-B913-8383DC404546}" type="pres">
      <dgm:prSet presAssocID="{73DF7048-2F3B-47EB-956B-578BE0CB159A}" presName="sibTrans" presStyleCnt="0"/>
      <dgm:spPr/>
    </dgm:pt>
    <dgm:pt modelId="{4156B21C-91CB-4382-A51F-B2C541A45B1D}" type="pres">
      <dgm:prSet presAssocID="{52A6261A-7130-4FD4-98EF-47F98BA9A34D}" presName="parenttextcomposite" presStyleCnt="0"/>
      <dgm:spPr/>
    </dgm:pt>
    <dgm:pt modelId="{6891F524-C8E7-4374-A42F-3FE4DE6314AF}" type="pres">
      <dgm:prSet presAssocID="{52A6261A-7130-4FD4-98EF-47F98BA9A34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CDA13-18B0-49B9-9C19-FDC9346D1000}" type="pres">
      <dgm:prSet presAssocID="{52A6261A-7130-4FD4-98EF-47F98BA9A34D}" presName="composite" presStyleCnt="0"/>
      <dgm:spPr/>
    </dgm:pt>
    <dgm:pt modelId="{A9151C64-F027-45B5-8926-48328197945E}" type="pres">
      <dgm:prSet presAssocID="{52A6261A-7130-4FD4-98EF-47F98BA9A34D}" presName="chevron1" presStyleLbl="alignNode1" presStyleIdx="14" presStyleCnt="21"/>
      <dgm:spPr/>
    </dgm:pt>
    <dgm:pt modelId="{14B5CB1A-4972-4FF3-8A72-2E77CFD6295D}" type="pres">
      <dgm:prSet presAssocID="{52A6261A-7130-4FD4-98EF-47F98BA9A34D}" presName="chevron2" presStyleLbl="alignNode1" presStyleIdx="15" presStyleCnt="21"/>
      <dgm:spPr/>
    </dgm:pt>
    <dgm:pt modelId="{6697AE97-0E47-4905-B4AD-833A02CC5F64}" type="pres">
      <dgm:prSet presAssocID="{52A6261A-7130-4FD4-98EF-47F98BA9A34D}" presName="chevron3" presStyleLbl="alignNode1" presStyleIdx="16" presStyleCnt="21"/>
      <dgm:spPr/>
    </dgm:pt>
    <dgm:pt modelId="{E0A8C408-4D8A-4828-AF37-3AB24364B8D5}" type="pres">
      <dgm:prSet presAssocID="{52A6261A-7130-4FD4-98EF-47F98BA9A34D}" presName="chevron4" presStyleLbl="alignNode1" presStyleIdx="17" presStyleCnt="21"/>
      <dgm:spPr/>
    </dgm:pt>
    <dgm:pt modelId="{8F24B71C-3C21-46DC-8631-BCBE4E5EB634}" type="pres">
      <dgm:prSet presAssocID="{52A6261A-7130-4FD4-98EF-47F98BA9A34D}" presName="chevron5" presStyleLbl="alignNode1" presStyleIdx="18" presStyleCnt="21"/>
      <dgm:spPr/>
    </dgm:pt>
    <dgm:pt modelId="{5CB8CF4F-78CC-452D-8641-5E56BA0E8E94}" type="pres">
      <dgm:prSet presAssocID="{52A6261A-7130-4FD4-98EF-47F98BA9A34D}" presName="chevron6" presStyleLbl="alignNode1" presStyleIdx="19" presStyleCnt="21"/>
      <dgm:spPr/>
    </dgm:pt>
    <dgm:pt modelId="{6584227C-E8BD-41D4-956C-702A881C39C5}" type="pres">
      <dgm:prSet presAssocID="{52A6261A-7130-4FD4-98EF-47F98BA9A34D}" presName="chevron7" presStyleLbl="alignNode1" presStyleIdx="20" presStyleCnt="21"/>
      <dgm:spPr/>
    </dgm:pt>
    <dgm:pt modelId="{D7357AA8-D867-4DEE-A969-A95330962158}" type="pres">
      <dgm:prSet presAssocID="{52A6261A-7130-4FD4-98EF-47F98BA9A34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1664F-D948-43DF-9650-237DCCF2908B}" srcId="{229A6FE8-EBE7-4A27-A1BE-4CE2DF315A7D}" destId="{52A6261A-7130-4FD4-98EF-47F98BA9A34D}" srcOrd="2" destOrd="0" parTransId="{392E4F2D-F680-47A1-B13D-CE69B866643E}" sibTransId="{FC2C70C1-5C76-4047-B5FB-D4B64488A84C}"/>
    <dgm:cxn modelId="{9315CF8F-F99E-4847-B97F-40EB23B9156A}" srcId="{52A6261A-7130-4FD4-98EF-47F98BA9A34D}" destId="{2D84097A-A742-409A-A249-A8D92307B0C3}" srcOrd="0" destOrd="0" parTransId="{3AAA6D12-6CE4-41FE-8ED0-794B4D4D86AB}" sibTransId="{28A2E7EE-5C54-4844-AB4C-6C813E5DDFCB}"/>
    <dgm:cxn modelId="{03998F85-313E-49FF-9CF2-907B9105CCBB}" type="presOf" srcId="{67AA701F-E84B-40D4-BB90-B23E078FED7D}" destId="{5ACFE85D-BCB9-4388-A961-7A48D8D18772}" srcOrd="0" destOrd="0" presId="urn:microsoft.com/office/officeart/2008/layout/VerticalAccentList"/>
    <dgm:cxn modelId="{1D54A209-8748-4ED7-BDED-7DF2042C2C72}" type="presOf" srcId="{9AC338BC-94B6-4E20-83F2-814D57B6766A}" destId="{6B8EA02E-FE7F-4C87-AD45-BE5130E07E1E}" srcOrd="0" destOrd="0" presId="urn:microsoft.com/office/officeart/2008/layout/VerticalAccentList"/>
    <dgm:cxn modelId="{44D1F60A-7A1C-4AF4-B0F2-A1CDF6D02322}" type="presOf" srcId="{52A6261A-7130-4FD4-98EF-47F98BA9A34D}" destId="{6891F524-C8E7-4374-A42F-3FE4DE6314AF}" srcOrd="0" destOrd="0" presId="urn:microsoft.com/office/officeart/2008/layout/VerticalAccentList"/>
    <dgm:cxn modelId="{9EB56841-3262-4817-8A8C-20B2FDA9BE3C}" srcId="{229A6FE8-EBE7-4A27-A1BE-4CE2DF315A7D}" destId="{67AA701F-E84B-40D4-BB90-B23E078FED7D}" srcOrd="1" destOrd="0" parTransId="{EFC9C041-0357-4215-A87F-3EC517C180E6}" sibTransId="{73DF7048-2F3B-47EB-956B-578BE0CB159A}"/>
    <dgm:cxn modelId="{73916021-1D4E-40F4-8526-86792497D178}" srcId="{61C8EB7C-8B50-467A-9392-2F0BFCB03B8C}" destId="{9AC338BC-94B6-4E20-83F2-814D57B6766A}" srcOrd="0" destOrd="0" parTransId="{53B1FA88-DE8A-421B-8C67-64FBF85F578A}" sibTransId="{94D054F5-EA41-4805-A8AC-3F23F6889BC5}"/>
    <dgm:cxn modelId="{C01B2B7A-0113-46B3-9FA2-38279471E807}" type="presOf" srcId="{61ACADDC-7D84-42BE-A7F3-D1E233ADEA88}" destId="{44A21989-BEE3-4904-99A9-F173ED4A4E10}" srcOrd="0" destOrd="0" presId="urn:microsoft.com/office/officeart/2008/layout/VerticalAccentList"/>
    <dgm:cxn modelId="{AD502BD8-4FCD-487B-BDD1-91F405D74A0F}" srcId="{229A6FE8-EBE7-4A27-A1BE-4CE2DF315A7D}" destId="{61C8EB7C-8B50-467A-9392-2F0BFCB03B8C}" srcOrd="0" destOrd="0" parTransId="{86F4AF4E-7E30-462F-B6DD-180F52CC203B}" sibTransId="{3911E865-6E7A-4A1A-96FE-A230A3B237B1}"/>
    <dgm:cxn modelId="{7710BD21-ED7C-4DD1-B8B2-44C5D7CA9CDB}" type="presOf" srcId="{61C8EB7C-8B50-467A-9392-2F0BFCB03B8C}" destId="{A8A2C661-EDC3-40C9-891F-272F3BBE11C3}" srcOrd="0" destOrd="0" presId="urn:microsoft.com/office/officeart/2008/layout/VerticalAccentList"/>
    <dgm:cxn modelId="{2BF065F3-4529-4770-A0B0-DCAA7AC12AD5}" type="presOf" srcId="{2D84097A-A742-409A-A249-A8D92307B0C3}" destId="{D7357AA8-D867-4DEE-A969-A95330962158}" srcOrd="0" destOrd="0" presId="urn:microsoft.com/office/officeart/2008/layout/VerticalAccentList"/>
    <dgm:cxn modelId="{8BD10AB0-1CBA-44A9-BFA4-AF56A6DC6B25}" srcId="{67AA701F-E84B-40D4-BB90-B23E078FED7D}" destId="{61ACADDC-7D84-42BE-A7F3-D1E233ADEA88}" srcOrd="0" destOrd="0" parTransId="{792C3BB2-63BD-4975-BCD5-2E8B9D05B250}" sibTransId="{62CC1617-E28D-4077-92EC-4C81046C4C43}"/>
    <dgm:cxn modelId="{6E6170E3-C231-4467-A22A-CD13D40E3869}" type="presOf" srcId="{229A6FE8-EBE7-4A27-A1BE-4CE2DF315A7D}" destId="{09A0B66F-4F9B-496F-B1FB-AD5C6D51B414}" srcOrd="0" destOrd="0" presId="urn:microsoft.com/office/officeart/2008/layout/VerticalAccentList"/>
    <dgm:cxn modelId="{DF900AAE-4FFD-4390-AB02-A40D8ADD3365}" type="presParOf" srcId="{09A0B66F-4F9B-496F-B1FB-AD5C6D51B414}" destId="{6BEBA656-7C6D-4ED9-9E3E-998EA90158E1}" srcOrd="0" destOrd="0" presId="urn:microsoft.com/office/officeart/2008/layout/VerticalAccentList"/>
    <dgm:cxn modelId="{5577B595-BA32-4F54-8924-40C93C52DD11}" type="presParOf" srcId="{6BEBA656-7C6D-4ED9-9E3E-998EA90158E1}" destId="{A8A2C661-EDC3-40C9-891F-272F3BBE11C3}" srcOrd="0" destOrd="0" presId="urn:microsoft.com/office/officeart/2008/layout/VerticalAccentList"/>
    <dgm:cxn modelId="{A7EA99EC-F14A-4E51-8443-4FF69EE530DC}" type="presParOf" srcId="{09A0B66F-4F9B-496F-B1FB-AD5C6D51B414}" destId="{6026F4E6-33DF-4893-9675-348FB6DB05B0}" srcOrd="1" destOrd="0" presId="urn:microsoft.com/office/officeart/2008/layout/VerticalAccentList"/>
    <dgm:cxn modelId="{C5782E1F-3C1B-4511-9EF5-A847914271C5}" type="presParOf" srcId="{6026F4E6-33DF-4893-9675-348FB6DB05B0}" destId="{ADECD9BC-0E8A-4B6F-8259-200495A4F493}" srcOrd="0" destOrd="0" presId="urn:microsoft.com/office/officeart/2008/layout/VerticalAccentList"/>
    <dgm:cxn modelId="{95F47B14-3D4D-4E0E-837E-98A4C4CFAD4F}" type="presParOf" srcId="{6026F4E6-33DF-4893-9675-348FB6DB05B0}" destId="{AC2EDB7E-8070-4729-8F2A-614986D59307}" srcOrd="1" destOrd="0" presId="urn:microsoft.com/office/officeart/2008/layout/VerticalAccentList"/>
    <dgm:cxn modelId="{1D74A185-4903-4B26-9A05-E56775FAA7F7}" type="presParOf" srcId="{6026F4E6-33DF-4893-9675-348FB6DB05B0}" destId="{58E9ED35-95CA-4F9D-9A5F-49B7BFA75E3B}" srcOrd="2" destOrd="0" presId="urn:microsoft.com/office/officeart/2008/layout/VerticalAccentList"/>
    <dgm:cxn modelId="{1905F2EF-AA53-4F87-9E83-54C05024F0F8}" type="presParOf" srcId="{6026F4E6-33DF-4893-9675-348FB6DB05B0}" destId="{FB3D8AA2-BDF8-46ED-AD05-64DEF16169D8}" srcOrd="3" destOrd="0" presId="urn:microsoft.com/office/officeart/2008/layout/VerticalAccentList"/>
    <dgm:cxn modelId="{000048F3-FAD8-4B6D-9AFC-1002CAE39DC4}" type="presParOf" srcId="{6026F4E6-33DF-4893-9675-348FB6DB05B0}" destId="{7ED58990-2E4C-4FB6-8B72-059B1C7B54C9}" srcOrd="4" destOrd="0" presId="urn:microsoft.com/office/officeart/2008/layout/VerticalAccentList"/>
    <dgm:cxn modelId="{FF6DE28C-F31C-49FA-9240-BBDEB4CB6D2B}" type="presParOf" srcId="{6026F4E6-33DF-4893-9675-348FB6DB05B0}" destId="{B032A57B-ECE7-42AA-9D52-8D1FE24C0171}" srcOrd="5" destOrd="0" presId="urn:microsoft.com/office/officeart/2008/layout/VerticalAccentList"/>
    <dgm:cxn modelId="{9E3E6E5C-89E0-4D08-BACB-EE10AA219635}" type="presParOf" srcId="{6026F4E6-33DF-4893-9675-348FB6DB05B0}" destId="{5E08D55F-5E91-4543-87F9-01BF50331C55}" srcOrd="6" destOrd="0" presId="urn:microsoft.com/office/officeart/2008/layout/VerticalAccentList"/>
    <dgm:cxn modelId="{D5EBE7C8-34F0-46AB-BB01-DB06E66619BD}" type="presParOf" srcId="{6026F4E6-33DF-4893-9675-348FB6DB05B0}" destId="{6B8EA02E-FE7F-4C87-AD45-BE5130E07E1E}" srcOrd="7" destOrd="0" presId="urn:microsoft.com/office/officeart/2008/layout/VerticalAccentList"/>
    <dgm:cxn modelId="{3E1E2BD5-94CF-4AC0-ACBF-76797ADD0038}" type="presParOf" srcId="{09A0B66F-4F9B-496F-B1FB-AD5C6D51B414}" destId="{185C4044-4096-4DC7-B877-578917FF24DB}" srcOrd="2" destOrd="0" presId="urn:microsoft.com/office/officeart/2008/layout/VerticalAccentList"/>
    <dgm:cxn modelId="{CC6FF816-B730-401D-B279-11B0176AE2ED}" type="presParOf" srcId="{09A0B66F-4F9B-496F-B1FB-AD5C6D51B414}" destId="{5E2CE029-8E03-47B6-997F-7814E2693C9C}" srcOrd="3" destOrd="0" presId="urn:microsoft.com/office/officeart/2008/layout/VerticalAccentList"/>
    <dgm:cxn modelId="{08FEEEE9-3378-4107-936A-7687EB72CE53}" type="presParOf" srcId="{5E2CE029-8E03-47B6-997F-7814E2693C9C}" destId="{5ACFE85D-BCB9-4388-A961-7A48D8D18772}" srcOrd="0" destOrd="0" presId="urn:microsoft.com/office/officeart/2008/layout/VerticalAccentList"/>
    <dgm:cxn modelId="{2D304965-CA81-4279-95B2-BA34CA532CE8}" type="presParOf" srcId="{09A0B66F-4F9B-496F-B1FB-AD5C6D51B414}" destId="{9A550F40-EA0F-43CA-A52B-B1A900787E7D}" srcOrd="4" destOrd="0" presId="urn:microsoft.com/office/officeart/2008/layout/VerticalAccentList"/>
    <dgm:cxn modelId="{E8F95A25-6863-46B4-919A-C601820EBC03}" type="presParOf" srcId="{9A550F40-EA0F-43CA-A52B-B1A900787E7D}" destId="{94D580C5-03F6-4DA5-A8E0-DD3ADDA5C4A5}" srcOrd="0" destOrd="0" presId="urn:microsoft.com/office/officeart/2008/layout/VerticalAccentList"/>
    <dgm:cxn modelId="{0479229A-D4A4-4D3B-B47F-426581157500}" type="presParOf" srcId="{9A550F40-EA0F-43CA-A52B-B1A900787E7D}" destId="{14EFDB91-D2F6-4DBF-9231-71B9CB94D94F}" srcOrd="1" destOrd="0" presId="urn:microsoft.com/office/officeart/2008/layout/VerticalAccentList"/>
    <dgm:cxn modelId="{1D29CF6C-EAE3-475A-B999-DE400E362BF8}" type="presParOf" srcId="{9A550F40-EA0F-43CA-A52B-B1A900787E7D}" destId="{D3088FCF-42AE-4A78-AFE5-6C3B656D0B61}" srcOrd="2" destOrd="0" presId="urn:microsoft.com/office/officeart/2008/layout/VerticalAccentList"/>
    <dgm:cxn modelId="{E324148F-7831-4032-90BE-50FF889CD3A6}" type="presParOf" srcId="{9A550F40-EA0F-43CA-A52B-B1A900787E7D}" destId="{324B5A12-808D-4E17-8E29-CD388BFB511D}" srcOrd="3" destOrd="0" presId="urn:microsoft.com/office/officeart/2008/layout/VerticalAccentList"/>
    <dgm:cxn modelId="{39880A00-9149-43DD-B0C7-2C46C823A682}" type="presParOf" srcId="{9A550F40-EA0F-43CA-A52B-B1A900787E7D}" destId="{FBF02500-FD65-49BF-9755-3CCBAED52672}" srcOrd="4" destOrd="0" presId="urn:microsoft.com/office/officeart/2008/layout/VerticalAccentList"/>
    <dgm:cxn modelId="{0943CBC2-9329-4DD1-A53F-73F5AED0AED0}" type="presParOf" srcId="{9A550F40-EA0F-43CA-A52B-B1A900787E7D}" destId="{B674A6A0-2516-4347-815D-C0152487F3BF}" srcOrd="5" destOrd="0" presId="urn:microsoft.com/office/officeart/2008/layout/VerticalAccentList"/>
    <dgm:cxn modelId="{767296D6-3871-417F-9939-236F3B53D7A9}" type="presParOf" srcId="{9A550F40-EA0F-43CA-A52B-B1A900787E7D}" destId="{DB3AB0E3-4615-44E7-82BB-4DEC445DC6E4}" srcOrd="6" destOrd="0" presId="urn:microsoft.com/office/officeart/2008/layout/VerticalAccentList"/>
    <dgm:cxn modelId="{0AADDD6E-A076-4580-AA65-AD9867732ED4}" type="presParOf" srcId="{9A550F40-EA0F-43CA-A52B-B1A900787E7D}" destId="{44A21989-BEE3-4904-99A9-F173ED4A4E10}" srcOrd="7" destOrd="0" presId="urn:microsoft.com/office/officeart/2008/layout/VerticalAccentList"/>
    <dgm:cxn modelId="{6D505B63-A688-45DB-B368-24E592E2F808}" type="presParOf" srcId="{09A0B66F-4F9B-496F-B1FB-AD5C6D51B414}" destId="{87107D73-EED7-4039-B913-8383DC404546}" srcOrd="5" destOrd="0" presId="urn:microsoft.com/office/officeart/2008/layout/VerticalAccentList"/>
    <dgm:cxn modelId="{963494C4-00A0-4DBE-99A0-C23A8DF4496E}" type="presParOf" srcId="{09A0B66F-4F9B-496F-B1FB-AD5C6D51B414}" destId="{4156B21C-91CB-4382-A51F-B2C541A45B1D}" srcOrd="6" destOrd="0" presId="urn:microsoft.com/office/officeart/2008/layout/VerticalAccentList"/>
    <dgm:cxn modelId="{24433B20-2AEB-428F-9BB1-8DC942E58C6F}" type="presParOf" srcId="{4156B21C-91CB-4382-A51F-B2C541A45B1D}" destId="{6891F524-C8E7-4374-A42F-3FE4DE6314AF}" srcOrd="0" destOrd="0" presId="urn:microsoft.com/office/officeart/2008/layout/VerticalAccentList"/>
    <dgm:cxn modelId="{4C8304BE-C9C0-499D-8DB5-CCF043502D7F}" type="presParOf" srcId="{09A0B66F-4F9B-496F-B1FB-AD5C6D51B414}" destId="{515CDA13-18B0-49B9-9C19-FDC9346D1000}" srcOrd="7" destOrd="0" presId="urn:microsoft.com/office/officeart/2008/layout/VerticalAccentList"/>
    <dgm:cxn modelId="{F09809D9-55CA-4E94-8842-F0AD2F445E60}" type="presParOf" srcId="{515CDA13-18B0-49B9-9C19-FDC9346D1000}" destId="{A9151C64-F027-45B5-8926-48328197945E}" srcOrd="0" destOrd="0" presId="urn:microsoft.com/office/officeart/2008/layout/VerticalAccentList"/>
    <dgm:cxn modelId="{088CC7FD-AA8D-417A-AD6A-164BBFA48E70}" type="presParOf" srcId="{515CDA13-18B0-49B9-9C19-FDC9346D1000}" destId="{14B5CB1A-4972-4FF3-8A72-2E77CFD6295D}" srcOrd="1" destOrd="0" presId="urn:microsoft.com/office/officeart/2008/layout/VerticalAccentList"/>
    <dgm:cxn modelId="{53757044-AF12-4CAF-BA25-5E1A189E8FD0}" type="presParOf" srcId="{515CDA13-18B0-49B9-9C19-FDC9346D1000}" destId="{6697AE97-0E47-4905-B4AD-833A02CC5F64}" srcOrd="2" destOrd="0" presId="urn:microsoft.com/office/officeart/2008/layout/VerticalAccentList"/>
    <dgm:cxn modelId="{BD6C3FBB-791C-4D39-926B-1745991CF052}" type="presParOf" srcId="{515CDA13-18B0-49B9-9C19-FDC9346D1000}" destId="{E0A8C408-4D8A-4828-AF37-3AB24364B8D5}" srcOrd="3" destOrd="0" presId="urn:microsoft.com/office/officeart/2008/layout/VerticalAccentList"/>
    <dgm:cxn modelId="{EC231739-8015-4A12-9A0B-CA77D3AADC45}" type="presParOf" srcId="{515CDA13-18B0-49B9-9C19-FDC9346D1000}" destId="{8F24B71C-3C21-46DC-8631-BCBE4E5EB634}" srcOrd="4" destOrd="0" presId="urn:microsoft.com/office/officeart/2008/layout/VerticalAccentList"/>
    <dgm:cxn modelId="{7FA3CE8C-66B1-4DF5-92D3-831EA1D28B4A}" type="presParOf" srcId="{515CDA13-18B0-49B9-9C19-FDC9346D1000}" destId="{5CB8CF4F-78CC-452D-8641-5E56BA0E8E94}" srcOrd="5" destOrd="0" presId="urn:microsoft.com/office/officeart/2008/layout/VerticalAccentList"/>
    <dgm:cxn modelId="{66FF3768-D6DC-4C5D-8613-C32B74D3FE75}" type="presParOf" srcId="{515CDA13-18B0-49B9-9C19-FDC9346D1000}" destId="{6584227C-E8BD-41D4-956C-702A881C39C5}" srcOrd="6" destOrd="0" presId="urn:microsoft.com/office/officeart/2008/layout/VerticalAccentList"/>
    <dgm:cxn modelId="{EA58A687-CD5B-4A67-9B87-D409BBC6CB4D}" type="presParOf" srcId="{515CDA13-18B0-49B9-9C19-FDC9346D1000}" destId="{D7357AA8-D867-4DEE-A969-A9533096215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C661-EDC3-40C9-891F-272F3BBE11C3}">
      <dsp:nvSpPr>
        <dsp:cNvPr id="0" name=""/>
        <dsp:cNvSpPr/>
      </dsp:nvSpPr>
      <dsp:spPr>
        <a:xfrm>
          <a:off x="1572585" y="38"/>
          <a:ext cx="6839247" cy="62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Личностные</a:t>
          </a:r>
          <a:endParaRPr lang="ru-RU" sz="2800" kern="1200" dirty="0"/>
        </a:p>
      </dsp:txBody>
      <dsp:txXfrm>
        <a:off x="1572585" y="38"/>
        <a:ext cx="6839247" cy="621749"/>
      </dsp:txXfrm>
    </dsp:sp>
    <dsp:sp modelId="{ADECD9BC-0E8A-4B6F-8259-200495A4F493}">
      <dsp:nvSpPr>
        <dsp:cNvPr id="0" name=""/>
        <dsp:cNvSpPr/>
      </dsp:nvSpPr>
      <dsp:spPr>
        <a:xfrm>
          <a:off x="1572585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EDB7E-8070-4729-8F2A-614986D59307}">
      <dsp:nvSpPr>
        <dsp:cNvPr id="0" name=""/>
        <dsp:cNvSpPr/>
      </dsp:nvSpPr>
      <dsp:spPr>
        <a:xfrm>
          <a:off x="2533879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9ED35-95CA-4F9D-9A5F-49B7BFA75E3B}">
      <dsp:nvSpPr>
        <dsp:cNvPr id="0" name=""/>
        <dsp:cNvSpPr/>
      </dsp:nvSpPr>
      <dsp:spPr>
        <a:xfrm>
          <a:off x="3495933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D8AA2-BDF8-46ED-AD05-64DEF16169D8}">
      <dsp:nvSpPr>
        <dsp:cNvPr id="0" name=""/>
        <dsp:cNvSpPr/>
      </dsp:nvSpPr>
      <dsp:spPr>
        <a:xfrm>
          <a:off x="4457228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58990-2E4C-4FB6-8B72-059B1C7B54C9}">
      <dsp:nvSpPr>
        <dsp:cNvPr id="0" name=""/>
        <dsp:cNvSpPr/>
      </dsp:nvSpPr>
      <dsp:spPr>
        <a:xfrm>
          <a:off x="5419282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2A57B-ECE7-42AA-9D52-8D1FE24C0171}">
      <dsp:nvSpPr>
        <dsp:cNvPr id="0" name=""/>
        <dsp:cNvSpPr/>
      </dsp:nvSpPr>
      <dsp:spPr>
        <a:xfrm>
          <a:off x="6380576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8D55F-5E91-4543-87F9-01BF50331C55}">
      <dsp:nvSpPr>
        <dsp:cNvPr id="0" name=""/>
        <dsp:cNvSpPr/>
      </dsp:nvSpPr>
      <dsp:spPr>
        <a:xfrm>
          <a:off x="7342630" y="62178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EA02E-FE7F-4C87-AD45-BE5130E07E1E}">
      <dsp:nvSpPr>
        <dsp:cNvPr id="0" name=""/>
        <dsp:cNvSpPr/>
      </dsp:nvSpPr>
      <dsp:spPr>
        <a:xfrm>
          <a:off x="1572585" y="784081"/>
          <a:ext cx="6928157" cy="94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гражданское, патриотическое, духовно-нравственное, эстетическое, физическое, трудовое, экологическое, ценности научного познания, адаптации обучающегося к изменяющимся условиям социальной и природной среды</a:t>
          </a:r>
          <a:endParaRPr lang="ru-RU" sz="2600" kern="1200" dirty="0"/>
        </a:p>
      </dsp:txBody>
      <dsp:txXfrm>
        <a:off x="1572585" y="784081"/>
        <a:ext cx="6928157" cy="941941"/>
      </dsp:txXfrm>
    </dsp:sp>
    <dsp:sp modelId="{5ACFE85D-BCB9-4388-A961-7A48D8D18772}">
      <dsp:nvSpPr>
        <dsp:cNvPr id="0" name=""/>
        <dsp:cNvSpPr/>
      </dsp:nvSpPr>
      <dsp:spPr>
        <a:xfrm>
          <a:off x="1572585" y="1972628"/>
          <a:ext cx="6839247" cy="62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Метапредметные</a:t>
          </a:r>
          <a:endParaRPr lang="ru-RU" sz="2800" kern="1200" dirty="0"/>
        </a:p>
      </dsp:txBody>
      <dsp:txXfrm>
        <a:off x="1572585" y="1972628"/>
        <a:ext cx="6839247" cy="621749"/>
      </dsp:txXfrm>
    </dsp:sp>
    <dsp:sp modelId="{94D580C5-03F6-4DA5-A8E0-DD3ADDA5C4A5}">
      <dsp:nvSpPr>
        <dsp:cNvPr id="0" name=""/>
        <dsp:cNvSpPr/>
      </dsp:nvSpPr>
      <dsp:spPr>
        <a:xfrm>
          <a:off x="1572585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FDB91-D2F6-4DBF-9231-71B9CB94D94F}">
      <dsp:nvSpPr>
        <dsp:cNvPr id="0" name=""/>
        <dsp:cNvSpPr/>
      </dsp:nvSpPr>
      <dsp:spPr>
        <a:xfrm>
          <a:off x="2533879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88FCF-42AE-4A78-AFE5-6C3B656D0B61}">
      <dsp:nvSpPr>
        <dsp:cNvPr id="0" name=""/>
        <dsp:cNvSpPr/>
      </dsp:nvSpPr>
      <dsp:spPr>
        <a:xfrm>
          <a:off x="3495933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5A12-808D-4E17-8E29-CD388BFB511D}">
      <dsp:nvSpPr>
        <dsp:cNvPr id="0" name=""/>
        <dsp:cNvSpPr/>
      </dsp:nvSpPr>
      <dsp:spPr>
        <a:xfrm>
          <a:off x="4457228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02500-FD65-49BF-9755-3CCBAED52672}">
      <dsp:nvSpPr>
        <dsp:cNvPr id="0" name=""/>
        <dsp:cNvSpPr/>
      </dsp:nvSpPr>
      <dsp:spPr>
        <a:xfrm>
          <a:off x="5419282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4A6A0-2516-4347-815D-C0152487F3BF}">
      <dsp:nvSpPr>
        <dsp:cNvPr id="0" name=""/>
        <dsp:cNvSpPr/>
      </dsp:nvSpPr>
      <dsp:spPr>
        <a:xfrm>
          <a:off x="6380576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B0E3-4615-44E7-82BB-4DEC445DC6E4}">
      <dsp:nvSpPr>
        <dsp:cNvPr id="0" name=""/>
        <dsp:cNvSpPr/>
      </dsp:nvSpPr>
      <dsp:spPr>
        <a:xfrm>
          <a:off x="7342630" y="259437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21989-BEE3-4904-99A9-F173ED4A4E10}">
      <dsp:nvSpPr>
        <dsp:cNvPr id="0" name=""/>
        <dsp:cNvSpPr/>
      </dsp:nvSpPr>
      <dsp:spPr>
        <a:xfrm>
          <a:off x="1572585" y="2721030"/>
          <a:ext cx="6928157" cy="1013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познавательные универсальные действия, коммуникативные универсальные учебные действия, регулятивные учебные действия</a:t>
          </a:r>
          <a:endParaRPr lang="ru-RU" sz="2600" kern="1200" dirty="0"/>
        </a:p>
      </dsp:txBody>
      <dsp:txXfrm>
        <a:off x="1572585" y="2721030"/>
        <a:ext cx="6928157" cy="1013221"/>
      </dsp:txXfrm>
    </dsp:sp>
    <dsp:sp modelId="{6891F524-C8E7-4374-A42F-3FE4DE6314AF}">
      <dsp:nvSpPr>
        <dsp:cNvPr id="0" name=""/>
        <dsp:cNvSpPr/>
      </dsp:nvSpPr>
      <dsp:spPr>
        <a:xfrm>
          <a:off x="1572585" y="3945218"/>
          <a:ext cx="6839247" cy="62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Предметные</a:t>
          </a:r>
          <a:endParaRPr lang="ru-RU" sz="2800" kern="1200" dirty="0"/>
        </a:p>
      </dsp:txBody>
      <dsp:txXfrm>
        <a:off x="1572585" y="3945218"/>
        <a:ext cx="6839247" cy="621749"/>
      </dsp:txXfrm>
    </dsp:sp>
    <dsp:sp modelId="{A9151C64-F027-45B5-8926-48328197945E}">
      <dsp:nvSpPr>
        <dsp:cNvPr id="0" name=""/>
        <dsp:cNvSpPr/>
      </dsp:nvSpPr>
      <dsp:spPr>
        <a:xfrm>
          <a:off x="1572585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5CB1A-4972-4FF3-8A72-2E77CFD6295D}">
      <dsp:nvSpPr>
        <dsp:cNvPr id="0" name=""/>
        <dsp:cNvSpPr/>
      </dsp:nvSpPr>
      <dsp:spPr>
        <a:xfrm>
          <a:off x="2533879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7AE97-0E47-4905-B4AD-833A02CC5F64}">
      <dsp:nvSpPr>
        <dsp:cNvPr id="0" name=""/>
        <dsp:cNvSpPr/>
      </dsp:nvSpPr>
      <dsp:spPr>
        <a:xfrm>
          <a:off x="3495933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8C408-4D8A-4828-AF37-3AB24364B8D5}">
      <dsp:nvSpPr>
        <dsp:cNvPr id="0" name=""/>
        <dsp:cNvSpPr/>
      </dsp:nvSpPr>
      <dsp:spPr>
        <a:xfrm>
          <a:off x="4457228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4B71C-3C21-46DC-8631-BCBE4E5EB634}">
      <dsp:nvSpPr>
        <dsp:cNvPr id="0" name=""/>
        <dsp:cNvSpPr/>
      </dsp:nvSpPr>
      <dsp:spPr>
        <a:xfrm>
          <a:off x="5419282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CF4F-78CC-452D-8641-5E56BA0E8E94}">
      <dsp:nvSpPr>
        <dsp:cNvPr id="0" name=""/>
        <dsp:cNvSpPr/>
      </dsp:nvSpPr>
      <dsp:spPr>
        <a:xfrm>
          <a:off x="6380576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4227C-E8BD-41D4-956C-702A881C39C5}">
      <dsp:nvSpPr>
        <dsp:cNvPr id="0" name=""/>
        <dsp:cNvSpPr/>
      </dsp:nvSpPr>
      <dsp:spPr>
        <a:xfrm>
          <a:off x="7342630" y="4566968"/>
          <a:ext cx="1600383" cy="126652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57AA8-D867-4DEE-A969-A95330962158}">
      <dsp:nvSpPr>
        <dsp:cNvPr id="0" name=""/>
        <dsp:cNvSpPr/>
      </dsp:nvSpPr>
      <dsp:spPr>
        <a:xfrm>
          <a:off x="1572585" y="4693620"/>
          <a:ext cx="6928157" cy="1013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Прописаны по классам</a:t>
          </a:r>
          <a:endParaRPr lang="ru-RU" sz="1800" kern="1200" dirty="0"/>
        </a:p>
      </dsp:txBody>
      <dsp:txXfrm>
        <a:off x="1572585" y="4693620"/>
        <a:ext cx="6928157" cy="101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7171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 u="heavy">
                <a:solidFill>
                  <a:srgbClr val="2940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7171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7171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049000" cy="198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239" y="332613"/>
            <a:ext cx="101295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7171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9203" y="1122375"/>
            <a:ext cx="7100570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 u="heavy">
                <a:solidFill>
                  <a:srgbClr val="2940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soo.ru/%d0%ba%d0%be%d0%bd%d1%81%d1%82%d1%80%d1%83%d0%ba%d1%82%d0%be%d1%80-%d1%80%d0%b0%d0%b1%d0%be%d1%87%d0%b8%d1%85-%d0%bf%d1%80%d0%be%d0%b3%d1%80%d0%b0%d0%bc%d0%bc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590800"/>
            <a:ext cx="944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учебного  предмета «Обществознание»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учебном году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11734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2152650" cy="6115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28800"/>
            <a:ext cx="8289255" cy="439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48734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Конструктор рабочих программ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882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399" y="332613"/>
            <a:ext cx="9103359" cy="1354217"/>
          </a:xfrm>
        </p:spPr>
        <p:txBody>
          <a:bodyPr/>
          <a:lstStyle/>
          <a:p>
            <a:r>
              <a:rPr lang="ru-RU" dirty="0" smtClean="0"/>
              <a:t>Библиотека цифрового образовательного контента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14" y="1735998"/>
            <a:ext cx="9966640" cy="51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9" y="332613"/>
            <a:ext cx="9027159" cy="130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10763251" cy="58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332613"/>
            <a:ext cx="8798559" cy="130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399"/>
            <a:ext cx="10439400" cy="62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10129520" cy="2708434"/>
          </a:xfrm>
        </p:spPr>
        <p:txBody>
          <a:bodyPr/>
          <a:lstStyle/>
          <a:p>
            <a:pPr algn="ctr"/>
            <a:r>
              <a:rPr lang="ru-RU" b="1" dirty="0"/>
              <a:t>Особенности преподавания среднего общего образования (10-11 классы) по учебному предмету «Обществознание»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9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0879"/>
            <a:ext cx="8722359" cy="677108"/>
          </a:xfrm>
        </p:spPr>
        <p:txBody>
          <a:bodyPr/>
          <a:lstStyle/>
          <a:p>
            <a:r>
              <a:rPr lang="ru-RU" dirty="0" smtClean="0"/>
              <a:t>«Обществознание» 10-11 классы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697987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marR="53340" indent="448945" algn="just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уровне среднего общего образования учебный предмет «Обществознание» является обязательным учебным предметом, который входит в состав обязательной предметной области «Общественно-научные предметы» и изучается 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базовом и углублённом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1479"/>
              </p:ext>
            </p:extLst>
          </p:nvPr>
        </p:nvGraphicFramePr>
        <p:xfrm>
          <a:off x="990600" y="3200400"/>
          <a:ext cx="96774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368">
                  <a:extLst>
                    <a:ext uri="{9D8B030D-6E8A-4147-A177-3AD203B41FA5}">
                      <a16:colId xmlns:a16="http://schemas.microsoft.com/office/drawing/2014/main" val="2330054535"/>
                    </a:ext>
                  </a:extLst>
                </a:gridCol>
                <a:gridCol w="2472016">
                  <a:extLst>
                    <a:ext uri="{9D8B030D-6E8A-4147-A177-3AD203B41FA5}">
                      <a16:colId xmlns:a16="http://schemas.microsoft.com/office/drawing/2014/main" val="1552176696"/>
                    </a:ext>
                  </a:extLst>
                </a:gridCol>
                <a:gridCol w="2472016">
                  <a:extLst>
                    <a:ext uri="{9D8B030D-6E8A-4147-A177-3AD203B41FA5}">
                      <a16:colId xmlns:a16="http://schemas.microsoft.com/office/drawing/2014/main" val="1835016944"/>
                    </a:ext>
                  </a:extLst>
                </a:gridCol>
              </a:tblGrid>
              <a:tr h="611798">
                <a:tc rowSpan="2"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Профили обучения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 gridSpan="2"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изучения предмета </a:t>
                      </a:r>
                      <a:r>
                        <a:rPr lang="ru-RU" sz="2000" dirty="0" smtClean="0">
                          <a:effectLst/>
                        </a:rPr>
                        <a:t>«обществознание», </a:t>
                      </a:r>
                      <a:r>
                        <a:rPr lang="ru-RU" sz="2000" dirty="0">
                          <a:effectLst/>
                        </a:rPr>
                        <a:t>который может быть на определенном профиле</a:t>
                      </a:r>
                    </a:p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23445"/>
                  </a:ext>
                </a:extLst>
              </a:tr>
              <a:tr h="244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Углубленный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20035142"/>
                  </a:ext>
                </a:extLst>
              </a:tr>
              <a:tr h="122360"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Технологический профиль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3637281257"/>
                  </a:ext>
                </a:extLst>
              </a:tr>
              <a:tr h="122360"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Гуманитарный профиль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1250186340"/>
                  </a:ext>
                </a:extLst>
              </a:tr>
              <a:tr h="244719"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Социально-экономический профиль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3739675777"/>
                  </a:ext>
                </a:extLst>
              </a:tr>
              <a:tr h="122360"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Естественнонаучный профиль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315337423"/>
                  </a:ext>
                </a:extLst>
              </a:tr>
              <a:tr h="122360">
                <a:tc>
                  <a:txBody>
                    <a:bodyPr/>
                    <a:lstStyle/>
                    <a:p>
                      <a:pPr marL="265430" marR="50736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Универсальный профиль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tc>
                  <a:txBody>
                    <a:bodyPr/>
                    <a:lstStyle/>
                    <a:p>
                      <a:pPr marL="265430" marR="50736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30" marR="39330" marT="0" marB="0"/>
                </a:tc>
                <a:extLst>
                  <a:ext uri="{0D108BD9-81ED-4DB2-BD59-A6C34878D82A}">
                    <a16:rowId xmlns:a16="http://schemas.microsoft.com/office/drawing/2014/main" val="240036259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400" y="1918260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Базовый уров</a:t>
            </a:r>
            <a:r>
              <a:rPr lang="ru-RU" dirty="0" smtClean="0"/>
              <a:t>ень - учебным </a:t>
            </a:r>
            <a:r>
              <a:rPr lang="ru-RU" dirty="0"/>
              <a:t>планом на изучение обществознания отводится в 10-11 классах по 2 часа в неделю при 34 учебных </a:t>
            </a:r>
            <a:r>
              <a:rPr lang="ru-RU" dirty="0" smtClean="0"/>
              <a:t>неделях (136 часов)</a:t>
            </a:r>
          </a:p>
          <a:p>
            <a:r>
              <a:rPr lang="ru-RU" b="1" dirty="0" smtClean="0"/>
              <a:t>Углубленный уровень </a:t>
            </a:r>
            <a:r>
              <a:rPr lang="ru-RU" dirty="0" smtClean="0"/>
              <a:t>- </a:t>
            </a:r>
            <a:r>
              <a:rPr lang="ru-RU" dirty="0"/>
              <a:t>у</a:t>
            </a:r>
            <a:r>
              <a:rPr lang="ru-RU" dirty="0" smtClean="0"/>
              <a:t>чебным </a:t>
            </a:r>
            <a:r>
              <a:rPr lang="ru-RU" dirty="0"/>
              <a:t>планом на изучение обществознания отводится в 10—11 классах по 4 часа в неделю при 34 учебных </a:t>
            </a:r>
            <a:r>
              <a:rPr lang="ru-RU" dirty="0" smtClean="0"/>
              <a:t>неделях</a:t>
            </a:r>
            <a:r>
              <a:rPr lang="ru-RU" dirty="0"/>
              <a:t> </a:t>
            </a:r>
            <a:r>
              <a:rPr lang="ru-RU" dirty="0" smtClean="0"/>
              <a:t>(272 часа)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5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799" y="332613"/>
            <a:ext cx="8569959" cy="677108"/>
          </a:xfrm>
        </p:spPr>
        <p:txBody>
          <a:bodyPr/>
          <a:lstStyle/>
          <a:p>
            <a:pPr algn="ctr"/>
            <a:r>
              <a:rPr lang="ru-RU" dirty="0" smtClean="0"/>
              <a:t>Содержательные линии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38503"/>
              </p:ext>
            </p:extLst>
          </p:nvPr>
        </p:nvGraphicFramePr>
        <p:xfrm>
          <a:off x="609600" y="2362200"/>
          <a:ext cx="106680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938">
                  <a:extLst>
                    <a:ext uri="{9D8B030D-6E8A-4147-A177-3AD203B41FA5}">
                      <a16:colId xmlns:a16="http://schemas.microsoft.com/office/drawing/2014/main" val="1690202544"/>
                    </a:ext>
                  </a:extLst>
                </a:gridCol>
                <a:gridCol w="8218062">
                  <a:extLst>
                    <a:ext uri="{9D8B030D-6E8A-4147-A177-3AD203B41FA5}">
                      <a16:colId xmlns:a16="http://schemas.microsoft.com/office/drawing/2014/main" val="3417482696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265430" marR="5334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tc>
                  <a:txBody>
                    <a:bodyPr/>
                    <a:lstStyle/>
                    <a:p>
                      <a:pPr marL="265430" marR="53340"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содержания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extLst>
                  <a:ext uri="{0D108BD9-81ED-4DB2-BD59-A6C34878D82A}">
                    <a16:rowId xmlns:a16="http://schemas.microsoft.com/office/drawing/2014/main" val="3605277943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265430" marR="5334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tc>
                  <a:txBody>
                    <a:bodyPr/>
                    <a:lstStyle/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обществе. </a:t>
                      </a:r>
                    </a:p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Духовная культура. </a:t>
                      </a:r>
                    </a:p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жизнь общества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extLst>
                  <a:ext uri="{0D108BD9-81ED-4DB2-BD59-A6C34878D82A}">
                    <a16:rowId xmlns:a16="http://schemas.microsoft.com/office/drawing/2014/main" val="1493506006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265430" marR="53340"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tc>
                  <a:txBody>
                    <a:bodyPr/>
                    <a:lstStyle/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сфера. </a:t>
                      </a:r>
                    </a:p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Политическая сфера. </a:t>
                      </a:r>
                    </a:p>
                    <a:p>
                      <a:pPr marL="265430" marR="5334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регулирование общественных отношений  в Российской Федерации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1" marR="63911" marT="0" marB="0"/>
                </a:tc>
                <a:extLst>
                  <a:ext uri="{0D108BD9-81ED-4DB2-BD59-A6C34878D82A}">
                    <a16:rowId xmlns:a16="http://schemas.microsoft.com/office/drawing/2014/main" val="347735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5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9" y="304800"/>
            <a:ext cx="8874759" cy="1354217"/>
          </a:xfrm>
        </p:spPr>
        <p:txBody>
          <a:bodyPr/>
          <a:lstStyle/>
          <a:p>
            <a:pPr algn="ctr"/>
            <a:r>
              <a:rPr lang="ru-RU" b="1" dirty="0"/>
              <a:t>Учебно-методическое обеспечение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26667"/>
            <a:ext cx="1074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Выбор учебников и учебных пособий относится к компетенции образовательной организации в соответствии со статьей 28 (часть 3, пункт 9) Федерального закона Российской Федерации от 29 декабря 2012 года № 273-ФЗ «Об образовании в Российской Федерации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441680"/>
            <a:ext cx="1127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решения вопроса о дидактическом и методическом обеспечении преподавания обществознания в 2023/2024 учебном году необходимо руководствоваться федеральным перечнем учебников, утвержденным приказом</a:t>
            </a:r>
          </a:p>
          <a:p>
            <a:r>
              <a:rPr lang="ru-RU" sz="2400" dirty="0"/>
              <a:t> Министерства просвещения Российской Федерации от 21 сентября 2022 года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04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85800"/>
            <a:ext cx="8722359" cy="677108"/>
          </a:xfrm>
        </p:spPr>
        <p:txBody>
          <a:bodyPr/>
          <a:lstStyle/>
          <a:p>
            <a:pPr algn="ctr"/>
            <a:r>
              <a:rPr lang="ru-RU" dirty="0" smtClean="0"/>
              <a:t>ОЦЕНОЧНЫЕ ПРОЦЕДУРЫ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580" y="2133600"/>
            <a:ext cx="11196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Согласно постановлению Правительства Российской Федерации от 30 апреля 2024 г. № 556 «Об оптимизации перечня мероприятий по оценке качества образования и Правил проведения мероприятий по оценке качества образования» в перечень мероприятий наряду с национальными и международными сопоставительными исследованиями качества образования входят всероссийские проверочные работы (далее – ВПР). ВПР на уровнях основного общего и </a:t>
            </a:r>
            <a:r>
              <a:rPr lang="ru-RU" sz="2400" dirty="0"/>
              <a:t>среднего общего образования должны проводиться в течение учебного года не более чем по четырём предметам</a:t>
            </a:r>
            <a:r>
              <a:rPr lang="ru-RU" sz="2400" dirty="0" smtClean="0"/>
              <a:t>. </a:t>
            </a:r>
            <a:r>
              <a:rPr lang="ru-RU" sz="2400" b="1" dirty="0"/>
              <a:t>О</a:t>
            </a:r>
            <a:r>
              <a:rPr lang="ru-RU" sz="2400" b="1" dirty="0"/>
              <a:t>бществознание </a:t>
            </a:r>
            <a:r>
              <a:rPr lang="ru-RU" sz="2400" b="1" dirty="0"/>
              <a:t>входит в круг учебных предметов, по которым школьники выполняют всероссийские проверочные работы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28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799" y="332613"/>
            <a:ext cx="8950959" cy="1477328"/>
          </a:xfrm>
        </p:spPr>
        <p:txBody>
          <a:bodyPr/>
          <a:lstStyle/>
          <a:p>
            <a:r>
              <a:rPr lang="ru-RU" sz="3200" dirty="0"/>
              <a:t>Федеральный закон от 29.12.2012 N 273-ФЗ (ред. от 04.08.2023) "Об образовании в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667000"/>
            <a:ext cx="1089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согласно части 6.3 статьи 12 Федерального закона № 273-ФЗ в обязательном порядке используют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учебному предмету «Обществознание» на уровне основного и среднего (базовый и углубленный уровни)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29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9" y="332613"/>
            <a:ext cx="9372601" cy="1354217"/>
          </a:xfrm>
        </p:spPr>
        <p:txBody>
          <a:bodyPr/>
          <a:lstStyle/>
          <a:p>
            <a:pPr algn="ctr"/>
            <a:r>
              <a:rPr lang="ru-RU" dirty="0" smtClean="0"/>
              <a:t>Результаты ОГЭ по обществознанию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36401"/>
              </p:ext>
            </p:extLst>
          </p:nvPr>
        </p:nvGraphicFramePr>
        <p:xfrm>
          <a:off x="838200" y="2667000"/>
          <a:ext cx="10439398" cy="29305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45906">
                  <a:extLst>
                    <a:ext uri="{9D8B030D-6E8A-4147-A177-3AD203B41FA5}">
                      <a16:colId xmlns:a16="http://schemas.microsoft.com/office/drawing/2014/main" val="1377681829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3262576884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690425860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3592637444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1504358098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922389706"/>
                    </a:ext>
                  </a:extLst>
                </a:gridCol>
                <a:gridCol w="1415582">
                  <a:extLst>
                    <a:ext uri="{9D8B030D-6E8A-4147-A177-3AD203B41FA5}">
                      <a16:colId xmlns:a16="http://schemas.microsoft.com/office/drawing/2014/main" val="2935758784"/>
                    </a:ext>
                  </a:extLst>
                </a:gridCol>
              </a:tblGrid>
              <a:tr h="476642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Получили отметку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2022 г.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2023 г.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2024 г.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7022"/>
                  </a:ext>
                </a:extLst>
              </a:tr>
              <a:tr h="33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чел.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чел.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effectLst/>
                        </a:rPr>
                        <a:t>%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effectLst/>
                        </a:rPr>
                        <a:t>чел.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68025"/>
                  </a:ext>
                </a:extLst>
              </a:tr>
              <a:tr h="492154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«2»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98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2,7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0,2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200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493374"/>
                  </a:ext>
                </a:extLst>
              </a:tr>
              <a:tr h="476642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«3»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2254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62,7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1711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53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2034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61,1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374261"/>
                  </a:ext>
                </a:extLst>
              </a:tr>
              <a:tr h="4766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«4»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1164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32,4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1302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40,3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988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29,7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928767"/>
                  </a:ext>
                </a:extLst>
              </a:tr>
              <a:tr h="476642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«5»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79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2,2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211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6,5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effectLst/>
                        </a:rPr>
                        <a:t>107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3,2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91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8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10129520" cy="1354217"/>
          </a:xfrm>
        </p:spPr>
        <p:txBody>
          <a:bodyPr/>
          <a:lstStyle/>
          <a:p>
            <a:pPr algn="ctr"/>
            <a:r>
              <a:rPr lang="ru-RU" dirty="0"/>
              <a:t>Результаты ОГЭ по </a:t>
            </a:r>
            <a:r>
              <a:rPr lang="ru-RU" dirty="0" smtClean="0"/>
              <a:t>обществознанию 2024 год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614664"/>
              </p:ext>
            </p:extLst>
          </p:nvPr>
        </p:nvGraphicFramePr>
        <p:xfrm>
          <a:off x="1066800" y="2057400"/>
          <a:ext cx="9982200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29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332613"/>
            <a:ext cx="9179559" cy="1354217"/>
          </a:xfrm>
        </p:spPr>
        <p:txBody>
          <a:bodyPr/>
          <a:lstStyle/>
          <a:p>
            <a:pPr algn="ctr"/>
            <a:r>
              <a:rPr lang="ru-RU" dirty="0" smtClean="0"/>
              <a:t>Результаты ЕГЭ по </a:t>
            </a:r>
            <a:r>
              <a:rPr lang="ru-RU" dirty="0" smtClean="0"/>
              <a:t>обществознанию 2024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65909"/>
              </p:ext>
            </p:extLst>
          </p:nvPr>
        </p:nvGraphicFramePr>
        <p:xfrm>
          <a:off x="457201" y="2057400"/>
          <a:ext cx="10972798" cy="16459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76939">
                  <a:extLst>
                    <a:ext uri="{9D8B030D-6E8A-4147-A177-3AD203B41FA5}">
                      <a16:colId xmlns:a16="http://schemas.microsoft.com/office/drawing/2014/main" val="2930508055"/>
                    </a:ext>
                  </a:extLst>
                </a:gridCol>
                <a:gridCol w="1850013">
                  <a:extLst>
                    <a:ext uri="{9D8B030D-6E8A-4147-A177-3AD203B41FA5}">
                      <a16:colId xmlns:a16="http://schemas.microsoft.com/office/drawing/2014/main" val="192733990"/>
                    </a:ext>
                  </a:extLst>
                </a:gridCol>
                <a:gridCol w="1854403">
                  <a:extLst>
                    <a:ext uri="{9D8B030D-6E8A-4147-A177-3AD203B41FA5}">
                      <a16:colId xmlns:a16="http://schemas.microsoft.com/office/drawing/2014/main" val="1282311131"/>
                    </a:ext>
                  </a:extLst>
                </a:gridCol>
                <a:gridCol w="1852208">
                  <a:extLst>
                    <a:ext uri="{9D8B030D-6E8A-4147-A177-3AD203B41FA5}">
                      <a16:colId xmlns:a16="http://schemas.microsoft.com/office/drawing/2014/main" val="481990153"/>
                    </a:ext>
                  </a:extLst>
                </a:gridCol>
                <a:gridCol w="1852208">
                  <a:extLst>
                    <a:ext uri="{9D8B030D-6E8A-4147-A177-3AD203B41FA5}">
                      <a16:colId xmlns:a16="http://schemas.microsoft.com/office/drawing/2014/main" val="2403182323"/>
                    </a:ext>
                  </a:extLst>
                </a:gridCol>
                <a:gridCol w="2087027">
                  <a:extLst>
                    <a:ext uri="{9D8B030D-6E8A-4147-A177-3AD203B41FA5}">
                      <a16:colId xmlns:a16="http://schemas.microsoft.com/office/drawing/2014/main" val="1342469803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</a:rPr>
                        <a:t>2022 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</a:rPr>
                        <a:t>20</a:t>
                      </a:r>
                      <a:r>
                        <a:rPr lang="en-US" sz="2800" dirty="0">
                          <a:effectLst/>
                        </a:rPr>
                        <a:t>2</a:t>
                      </a:r>
                      <a:r>
                        <a:rPr lang="ru-RU" sz="2800" dirty="0">
                          <a:effectLst/>
                        </a:rPr>
                        <a:t>3 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</a:rPr>
                        <a:t>2024 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13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7748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1346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45,4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1345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47,04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0400155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19" y="4036167"/>
            <a:ext cx="10948961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332613"/>
            <a:ext cx="8798559" cy="677108"/>
          </a:xfrm>
        </p:spPr>
        <p:txBody>
          <a:bodyPr/>
          <a:lstStyle/>
          <a:p>
            <a:pPr algn="ctr"/>
            <a:r>
              <a:rPr lang="ru-RU" dirty="0" smtClean="0"/>
              <a:t>Результаты ЕГЭ 2024 год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576996"/>
              </p:ext>
            </p:extLst>
          </p:nvPr>
        </p:nvGraphicFramePr>
        <p:xfrm>
          <a:off x="2396904" y="2057400"/>
          <a:ext cx="7966296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3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10129520" cy="2708434"/>
          </a:xfrm>
        </p:spPr>
        <p:txBody>
          <a:bodyPr/>
          <a:lstStyle/>
          <a:p>
            <a:pPr algn="ctr"/>
            <a:r>
              <a:rPr lang="ru-RU" b="1" dirty="0"/>
              <a:t>Особенности преподавания основного общего образования (6–9 классы) по учебному предмету «Обществознание»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915400" cy="130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" y="1981200"/>
            <a:ext cx="4614899" cy="2657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23862"/>
            <a:ext cx="7277100" cy="61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2613"/>
            <a:ext cx="8239059" cy="411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648200"/>
            <a:ext cx="8105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17206"/>
              </p:ext>
            </p:extLst>
          </p:nvPr>
        </p:nvGraphicFramePr>
        <p:xfrm>
          <a:off x="1101505" y="2209800"/>
          <a:ext cx="9447528" cy="1668816"/>
        </p:xfrm>
        <a:graphic>
          <a:graphicData uri="http://schemas.openxmlformats.org/drawingml/2006/table">
            <a:tbl>
              <a:tblPr firstRow="1" firstCol="1" bandRow="1"/>
              <a:tblGrid>
                <a:gridCol w="3173380">
                  <a:extLst>
                    <a:ext uri="{9D8B030D-6E8A-4147-A177-3AD203B41FA5}">
                      <a16:colId xmlns:a16="http://schemas.microsoft.com/office/drawing/2014/main" val="3699652855"/>
                    </a:ext>
                  </a:extLst>
                </a:gridCol>
                <a:gridCol w="1188355">
                  <a:extLst>
                    <a:ext uri="{9D8B030D-6E8A-4147-A177-3AD203B41FA5}">
                      <a16:colId xmlns:a16="http://schemas.microsoft.com/office/drawing/2014/main" val="3819145109"/>
                    </a:ext>
                  </a:extLst>
                </a:gridCol>
                <a:gridCol w="1239489">
                  <a:extLst>
                    <a:ext uri="{9D8B030D-6E8A-4147-A177-3AD203B41FA5}">
                      <a16:colId xmlns:a16="http://schemas.microsoft.com/office/drawing/2014/main" val="1472243434"/>
                    </a:ext>
                  </a:extLst>
                </a:gridCol>
                <a:gridCol w="1287556">
                  <a:extLst>
                    <a:ext uri="{9D8B030D-6E8A-4147-A177-3AD203B41FA5}">
                      <a16:colId xmlns:a16="http://schemas.microsoft.com/office/drawing/2014/main" val="2051049745"/>
                    </a:ext>
                  </a:extLst>
                </a:gridCol>
                <a:gridCol w="1188355">
                  <a:extLst>
                    <a:ext uri="{9D8B030D-6E8A-4147-A177-3AD203B41FA5}">
                      <a16:colId xmlns:a16="http://schemas.microsoft.com/office/drawing/2014/main" val="3749735089"/>
                    </a:ext>
                  </a:extLst>
                </a:gridCol>
                <a:gridCol w="1370393">
                  <a:extLst>
                    <a:ext uri="{9D8B030D-6E8A-4147-A177-3AD203B41FA5}">
                      <a16:colId xmlns:a16="http://schemas.microsoft.com/office/drawing/2014/main" val="305064537"/>
                    </a:ext>
                  </a:extLst>
                </a:gridCol>
              </a:tblGrid>
              <a:tr h="588994"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37769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744537"/>
                  </a:ext>
                </a:extLst>
              </a:tr>
              <a:tr h="588994"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00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91619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6800" y="4331401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Изучаются следующие модули: </a:t>
            </a:r>
          </a:p>
          <a:p>
            <a:r>
              <a:rPr lang="ru-RU" sz="2000" b="1" dirty="0"/>
              <a:t>6-й класс: </a:t>
            </a:r>
            <a:r>
              <a:rPr lang="ru-RU" sz="2000" dirty="0"/>
              <a:t>«Человек и его социальное окружение», «Общество, в котором мы живем»;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7-й класс: </a:t>
            </a:r>
            <a:r>
              <a:rPr lang="ru-RU" sz="2000" dirty="0"/>
              <a:t>«Социальные ценности и нормы», «Человек как участник правовых отношений», «Основы российского права»; </a:t>
            </a:r>
          </a:p>
          <a:p>
            <a:r>
              <a:rPr lang="ru-RU" sz="2000" b="1" dirty="0"/>
              <a:t>8-й класс: </a:t>
            </a:r>
            <a:r>
              <a:rPr lang="ru-RU" sz="2000" dirty="0"/>
              <a:t>«Человек в экономических отношениях», «Человек в мире культуры»; </a:t>
            </a:r>
          </a:p>
          <a:p>
            <a:r>
              <a:rPr lang="ru-RU" sz="2000" b="1" dirty="0"/>
              <a:t>9-й класс: </a:t>
            </a:r>
            <a:r>
              <a:rPr lang="ru-RU" sz="2000" dirty="0"/>
              <a:t>«Человек в политическом измерении», «Гражданин и государство», «Человек в системе социальных отношений», «Человек в современном изменяющемся мире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33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Содержание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219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915601" cy="677108"/>
          </a:xfrm>
        </p:spPr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0917979"/>
              </p:ext>
            </p:extLst>
          </p:nvPr>
        </p:nvGraphicFramePr>
        <p:xfrm>
          <a:off x="1676400" y="1024466"/>
          <a:ext cx="10515600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"/>
            <a:ext cx="8534400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5220"/>
          <a:stretch/>
        </p:blipFill>
        <p:spPr>
          <a:xfrm>
            <a:off x="2259594" y="2057400"/>
            <a:ext cx="7067550" cy="44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"/>
            <a:ext cx="9958388" cy="6632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62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Тематическое </a:t>
            </a:r>
          </a:p>
          <a:p>
            <a:r>
              <a:rPr lang="ru-RU" sz="2800" dirty="0" smtClean="0"/>
              <a:t>планирование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34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40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7787480FCDD149BBAC7A61F3717181" ma:contentTypeVersion="0" ma:contentTypeDescription="Создание документа." ma:contentTypeScope="" ma:versionID="1d51e7d7657b5133de0eb11c2b7f4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cef9e1b8682d4f139ad7790e8e617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6496A-BABD-4904-B87F-D78DCE6D132F}"/>
</file>

<file path=customXml/itemProps2.xml><?xml version="1.0" encoding="utf-8"?>
<ds:datastoreItem xmlns:ds="http://schemas.openxmlformats.org/officeDocument/2006/customXml" ds:itemID="{1C12C89C-C592-44B7-806E-F40F89EC9EEE}"/>
</file>

<file path=customXml/itemProps3.xml><?xml version="1.0" encoding="utf-8"?>
<ds:datastoreItem xmlns:ds="http://schemas.openxmlformats.org/officeDocument/2006/customXml" ds:itemID="{89926EDC-4EA1-4CF6-BC9E-39E34C9430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731</Words>
  <Application>Microsoft Office PowerPoint</Application>
  <PresentationFormat>Широкоэкранный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Федеральный закон от 29.12.2012 N 273-ФЗ (ред. от 04.08.2023) "Об образовании в Российской Федерации"</vt:lpstr>
      <vt:lpstr>Особенности преподавания основного общего образования (6–9 классы) по учебному предмету «Обществознание»</vt:lpstr>
      <vt:lpstr>Презентация PowerPoint</vt:lpstr>
      <vt:lpstr>Презентация PowerPoint</vt:lpstr>
      <vt:lpstr>Презентация PowerPoint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цифрового образовательного контента</vt:lpstr>
      <vt:lpstr>Презентация PowerPoint</vt:lpstr>
      <vt:lpstr>Презентация PowerPoint</vt:lpstr>
      <vt:lpstr>Особенности преподавания среднего общего образования (10-11 классы) по учебному предмету «Обществознание»</vt:lpstr>
      <vt:lpstr>«Обществознание» 10-11 классы</vt:lpstr>
      <vt:lpstr>Содержательные линии</vt:lpstr>
      <vt:lpstr>Учебно-методическое обеспечение</vt:lpstr>
      <vt:lpstr>ОЦЕНОЧНЫЕ ПРОЦЕДУРЫ</vt:lpstr>
      <vt:lpstr>Результаты ОГЭ по обществознанию</vt:lpstr>
      <vt:lpstr>Результаты ОГЭ по обществознанию 2024 год</vt:lpstr>
      <vt:lpstr>Результаты ЕГЭ по обществознанию 2024 год</vt:lpstr>
      <vt:lpstr>Результаты ЕГЭ 2024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учебного предмета «Обществознание»</dc:title>
  <dc:creator>User</dc:creator>
  <cp:lastModifiedBy>User</cp:lastModifiedBy>
  <cp:revision>39</cp:revision>
  <dcterms:created xsi:type="dcterms:W3CDTF">2019-08-16T08:19:04Z</dcterms:created>
  <dcterms:modified xsi:type="dcterms:W3CDTF">2024-08-27T09:26:59Z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2019-08-16T00:00:00Z</vt:filetime>
  </property>
  <property fmtid="{D5CDD505-2E9C-101B-9397-08002B2CF9AE}" pid="5" name="ContentTypeId">
    <vt:lpwstr>0x010100407787480FCDD149BBAC7A61F3717181</vt:lpwstr>
  </property>
</Properties>
</file>