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56" r:id="rId2"/>
    <p:sldId id="257" r:id="rId3"/>
    <p:sldId id="271" r:id="rId4"/>
    <p:sldId id="272" r:id="rId5"/>
    <p:sldId id="258" r:id="rId6"/>
    <p:sldId id="267" r:id="rId7"/>
    <p:sldId id="268" r:id="rId8"/>
    <p:sldId id="259" r:id="rId9"/>
    <p:sldId id="260" r:id="rId10"/>
    <p:sldId id="261" r:id="rId11"/>
    <p:sldId id="262" r:id="rId12"/>
    <p:sldId id="263" r:id="rId13"/>
    <p:sldId id="269" r:id="rId14"/>
    <p:sldId id="264" r:id="rId15"/>
    <p:sldId id="273" r:id="rId16"/>
    <p:sldId id="265" r:id="rId17"/>
    <p:sldId id="270" r:id="rId18"/>
    <p:sldId id="26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40" autoAdjust="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3758C-ACBA-4F18-AC39-83FCFEEFA0E4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4E7A3-470F-496F-A64C-7CD0FDF0E8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8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4B14CF5-8EA4-4BCE-874B-94F6DAD98578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F417BAE-7E22-4F77-826B-BB79CB09AC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Праздник «Здравствуй, Осень золотая!»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День смеха и веселья.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84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День Победы.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9" b="318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904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добрый путь, наши любимые выпускники!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58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Ученики музыкальной школы в гостях в нашем детском саду.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42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Всероссийский Олимпийский день. Олимпийский мишка открыл нашу Олимпиаду, </a:t>
            </a:r>
            <a:r>
              <a:rPr lang="ru-RU" dirty="0" smtClean="0"/>
              <a:t>зажег олимпийский </a:t>
            </a:r>
            <a:r>
              <a:rPr lang="ru-RU" dirty="0" smtClean="0"/>
              <a:t>факел.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6" b="330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806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Всероссийский Олимпийский день. </a:t>
            </a:r>
            <a:r>
              <a:rPr lang="ru-RU" dirty="0" smtClean="0"/>
              <a:t>Эстафета «Самый быстрый».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060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День Памяти и скорби. Возложение цветов к памятнику воинам, погибшим во </a:t>
            </a:r>
            <a:r>
              <a:rPr lang="ru-RU" dirty="0"/>
              <a:t>время ВОВ.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21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Наш образовательный маршрут. «Путешествие на остров Героев».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93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Акция «Литературная песочница»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19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Работа с родителями. Установка забора на территории ДОУ.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98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23 февраля. Танец «Идет солдат по городу».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75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23 февраля. Конкурс «Мой папа самый сильный».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40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Развлечение «В гостях у сказки</a:t>
            </a:r>
            <a:r>
              <a:rPr lang="ru-RU" dirty="0" smtClean="0"/>
              <a:t>» </a:t>
            </a:r>
            <a:r>
              <a:rPr lang="ru-RU" dirty="0" smtClean="0"/>
              <a:t>во 2 младшей </a:t>
            </a:r>
            <a:r>
              <a:rPr lang="ru-RU" dirty="0" smtClean="0"/>
              <a:t>группе.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90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Акция «Книжка-малышка в подарок малышам». Дети старшей группы с помощью родителей изготовили книжки-малышки для детей второй младшей группы.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70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Наш образовательный туризм. «Путешествие в Страну </a:t>
            </a:r>
            <a:r>
              <a:rPr lang="ru-RU" dirty="0" err="1" smtClean="0"/>
              <a:t>Читалия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80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8 марта. А ну-ка, девочки!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12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8 Марта. Вот так маме помогаем, мы платочки постираем.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МДОУ </a:t>
            </a:r>
            <a:r>
              <a:rPr lang="ru-RU" dirty="0" err="1" smtClean="0"/>
              <a:t>Зебляковский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1026" name="Picture 2" descr="D:\Малышева Л.В\Рисунки\Герб с надписью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005400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88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6V4XDJZHKHHZ-903-700</_dlc_DocId>
    <_dlc_DocIdUrl xmlns="d4d6ac07-9d60-403d-ada4-7b1b04443535">
      <Url>http://www.eduportal44.ru/sharya_r/18/_layouts/15/DocIdRedir.aspx?ID=6V4XDJZHKHHZ-903-700</Url>
      <Description>6V4XDJZHKHHZ-903-700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9EBE17DEA73394EAB95C9DC37FF8DB9" ma:contentTypeVersion="1" ma:contentTypeDescription="Создание документа." ma:contentTypeScope="" ma:versionID="d0ec3295e6ffeedbffd0e36bd93e7cf7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C04BAC-AD69-44CD-B6EC-0AD3AEA45F1B}"/>
</file>

<file path=customXml/itemProps2.xml><?xml version="1.0" encoding="utf-8"?>
<ds:datastoreItem xmlns:ds="http://schemas.openxmlformats.org/officeDocument/2006/customXml" ds:itemID="{1207D5DF-CC04-46F6-8059-866D31A95880}"/>
</file>

<file path=customXml/itemProps3.xml><?xml version="1.0" encoding="utf-8"?>
<ds:datastoreItem xmlns:ds="http://schemas.openxmlformats.org/officeDocument/2006/customXml" ds:itemID="{2EECF285-62B5-407E-A3E2-B01D51CC7754}"/>
</file>

<file path=customXml/itemProps4.xml><?xml version="1.0" encoding="utf-8"?>
<ds:datastoreItem xmlns:ds="http://schemas.openxmlformats.org/officeDocument/2006/customXml" ds:itemID="{D705CA36-0CF2-4A30-AB31-A2AE21EEC74E}"/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224</TotalTime>
  <Words>251</Words>
  <Application>Microsoft Office PowerPoint</Application>
  <PresentationFormat>Экран (4:3)</PresentationFormat>
  <Paragraphs>36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Calibri</vt:lpstr>
      <vt:lpstr>Franklin Gothic Book</vt:lpstr>
      <vt:lpstr>Franklin Gothic Medium</vt:lpstr>
      <vt:lpstr>Wingdings</vt:lpstr>
      <vt:lpstr>Wingdings 2</vt:lpstr>
      <vt:lpstr>Обычная</vt:lpstr>
      <vt:lpstr>МДОУ Зебляковский детский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  <vt:lpstr>МДОУ Зебляковский детский сад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Win7</cp:lastModifiedBy>
  <cp:revision>24</cp:revision>
  <dcterms:created xsi:type="dcterms:W3CDTF">2016-06-20T06:41:13Z</dcterms:created>
  <dcterms:modified xsi:type="dcterms:W3CDTF">2016-07-06T17:16:59Z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0x010100E9EBE17DEA73394EAB95C9DC37FF8DB9</vt:lpwstr>
  </property>
  <property fmtid="{D5CDD505-2E9C-101B-9397-08002B2CF9AE}" pid="3" name="_dlc_DocIdItemGuid">
    <vt:lpwstr>4773cc7d-32a8-494f-a322-1dd7fe01d665</vt:lpwstr>
  </property>
</Properties>
</file>