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94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7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780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821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1609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085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86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6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62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9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46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39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4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5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7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511E-E4A8-4254-AD3E-D96B8218D77C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11F8E0-CC0F-4003-93EB-16B4CF748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78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5468" y="1495313"/>
            <a:ext cx="5529432" cy="3033656"/>
          </a:xfrm>
        </p:spPr>
        <p:txBody>
          <a:bodyPr>
            <a:normAutofit/>
          </a:bodyPr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Ветераны</a:t>
            </a:r>
            <a:br>
              <a:rPr lang="ru-RU" sz="8000" b="1" i="1" dirty="0" smtClean="0">
                <a:solidFill>
                  <a:srgbClr val="FF0000"/>
                </a:solidFill>
              </a:rPr>
            </a:br>
            <a:r>
              <a:rPr lang="ru-RU" sz="8000" b="1" i="1" dirty="0">
                <a:solidFill>
                  <a:srgbClr val="FF0000"/>
                </a:solidFill>
              </a:rPr>
              <a:t>	</a:t>
            </a:r>
            <a:r>
              <a:rPr lang="ru-RU" sz="8000" b="1" i="1" dirty="0" smtClean="0">
                <a:solidFill>
                  <a:srgbClr val="FF0000"/>
                </a:solidFill>
              </a:rPr>
              <a:t>					ВОВ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890" y="365764"/>
            <a:ext cx="4272577" cy="64088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68527" y="2140771"/>
            <a:ext cx="39372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err="1" smtClean="0">
                <a:solidFill>
                  <a:srgbClr val="FF0000"/>
                </a:solidFill>
              </a:rPr>
              <a:t>Возненко</a:t>
            </a:r>
            <a:r>
              <a:rPr lang="ru-RU" sz="4800" b="1" i="1" dirty="0" smtClean="0">
                <a:solidFill>
                  <a:srgbClr val="FF0000"/>
                </a:solidFill>
              </a:rPr>
              <a:t> Яков Степанович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34" y="260171"/>
            <a:ext cx="4177657" cy="62908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73675" y="1097281"/>
            <a:ext cx="53250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Патрушев </a:t>
            </a:r>
          </a:p>
          <a:p>
            <a:r>
              <a:rPr lang="ru-RU" sz="4800" b="1" i="1" dirty="0" smtClean="0">
                <a:solidFill>
                  <a:srgbClr val="FF0000"/>
                </a:solidFill>
              </a:rPr>
              <a:t>Григорий Васильевич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6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555" y="344245"/>
            <a:ext cx="4172767" cy="62555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86860" y="1463040"/>
            <a:ext cx="4173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Тарасов Дмитрий Ильич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4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494" y="190016"/>
            <a:ext cx="4386350" cy="6592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5959736" y="1301674"/>
            <a:ext cx="44966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Смирнов Юрий Тимофеевич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311" y="299526"/>
            <a:ext cx="4253939" cy="64029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33826" y="1979407"/>
            <a:ext cx="4227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Кузнецова Евдокия Васильевна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17798" cy="686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4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6V4XDJZHKHHZ-903-701</_dlc_DocId>
    <_dlc_DocIdUrl xmlns="d4d6ac07-9d60-403d-ada4-7b1b04443535">
      <Url>http://www.eduportal44.ru/sharya_r/18/_layouts/15/DocIdRedir.aspx?ID=6V4XDJZHKHHZ-903-701</Url>
      <Description>6V4XDJZHKHHZ-903-701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9EBE17DEA73394EAB95C9DC37FF8DB9" ma:contentTypeVersion="1" ma:contentTypeDescription="Создание документа." ma:contentTypeScope="" ma:versionID="d0ec3295e6ffeedbffd0e36bd93e7cf7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864A323-792B-4660-8248-305CBDEE2B4E}"/>
</file>

<file path=customXml/itemProps2.xml><?xml version="1.0" encoding="utf-8"?>
<ds:datastoreItem xmlns:ds="http://schemas.openxmlformats.org/officeDocument/2006/customXml" ds:itemID="{31868D08-42BB-4DAC-9700-DC8743EDBE99}"/>
</file>

<file path=customXml/itemProps3.xml><?xml version="1.0" encoding="utf-8"?>
<ds:datastoreItem xmlns:ds="http://schemas.openxmlformats.org/officeDocument/2006/customXml" ds:itemID="{105C8223-FC04-4B97-83BC-C4638943E4F5}"/>
</file>

<file path=customXml/itemProps4.xml><?xml version="1.0" encoding="utf-8"?>
<ds:datastoreItem xmlns:ds="http://schemas.openxmlformats.org/officeDocument/2006/customXml" ds:itemID="{1A9F1856-1A18-4948-A311-E2A028D7BEF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16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Ветераны       ВОВ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Ветераны ВОВ</dc:title>
  <dc:creator>Win7</dc:creator>
  <cp:lastModifiedBy>Win7</cp:lastModifiedBy>
  <cp:revision>4</cp:revision>
  <dcterms:created xsi:type="dcterms:W3CDTF">2016-05-05T15:35:24Z</dcterms:created>
  <dcterms:modified xsi:type="dcterms:W3CDTF">2016-05-05T17:50:35Z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0x010100E9EBE17DEA73394EAB95C9DC37FF8DB9</vt:lpwstr>
  </property>
  <property fmtid="{D5CDD505-2E9C-101B-9397-08002B2CF9AE}" pid="3" name="_dlc_DocIdItemGuid">
    <vt:lpwstr>ba2b48b2-69e1-4039-9ad9-e7b4da276e86</vt:lpwstr>
  </property>
</Properties>
</file>